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80"/>
  </p:notesMasterIdLst>
  <p:sldIdLst>
    <p:sldId id="256" r:id="rId2"/>
    <p:sldId id="258" r:id="rId3"/>
    <p:sldId id="259" r:id="rId4"/>
    <p:sldId id="263" r:id="rId5"/>
    <p:sldId id="316" r:id="rId6"/>
    <p:sldId id="281" r:id="rId7"/>
    <p:sldId id="315" r:id="rId8"/>
    <p:sldId id="319" r:id="rId9"/>
    <p:sldId id="318" r:id="rId10"/>
    <p:sldId id="321" r:id="rId11"/>
    <p:sldId id="312" r:id="rId12"/>
    <p:sldId id="329" r:id="rId13"/>
    <p:sldId id="330" r:id="rId14"/>
    <p:sldId id="331" r:id="rId15"/>
    <p:sldId id="324" r:id="rId16"/>
    <p:sldId id="332" r:id="rId17"/>
    <p:sldId id="333" r:id="rId18"/>
    <p:sldId id="334" r:id="rId19"/>
    <p:sldId id="335" r:id="rId20"/>
    <p:sldId id="336" r:id="rId21"/>
    <p:sldId id="337" r:id="rId22"/>
    <p:sldId id="342" r:id="rId23"/>
    <p:sldId id="343" r:id="rId24"/>
    <p:sldId id="320" r:id="rId25"/>
    <p:sldId id="355" r:id="rId26"/>
    <p:sldId id="354" r:id="rId27"/>
    <p:sldId id="322" r:id="rId28"/>
    <p:sldId id="323" r:id="rId29"/>
    <p:sldId id="325" r:id="rId30"/>
    <p:sldId id="344" r:id="rId31"/>
    <p:sldId id="345" r:id="rId32"/>
    <p:sldId id="346" r:id="rId33"/>
    <p:sldId id="347" r:id="rId34"/>
    <p:sldId id="348" r:id="rId35"/>
    <p:sldId id="349" r:id="rId36"/>
    <p:sldId id="350" r:id="rId37"/>
    <p:sldId id="351" r:id="rId38"/>
    <p:sldId id="313" r:id="rId39"/>
    <p:sldId id="314" r:id="rId40"/>
    <p:sldId id="339" r:id="rId41"/>
    <p:sldId id="340" r:id="rId42"/>
    <p:sldId id="341" r:id="rId43"/>
    <p:sldId id="353" r:id="rId44"/>
    <p:sldId id="338" r:id="rId45"/>
    <p:sldId id="326" r:id="rId46"/>
    <p:sldId id="327" r:id="rId47"/>
    <p:sldId id="328" r:id="rId48"/>
    <p:sldId id="273" r:id="rId49"/>
    <p:sldId id="260" r:id="rId50"/>
    <p:sldId id="261" r:id="rId51"/>
    <p:sldId id="257" r:id="rId52"/>
    <p:sldId id="264" r:id="rId53"/>
    <p:sldId id="265" r:id="rId54"/>
    <p:sldId id="266" r:id="rId55"/>
    <p:sldId id="267" r:id="rId56"/>
    <p:sldId id="268" r:id="rId57"/>
    <p:sldId id="269" r:id="rId58"/>
    <p:sldId id="270" r:id="rId59"/>
    <p:sldId id="271" r:id="rId60"/>
    <p:sldId id="272" r:id="rId61"/>
    <p:sldId id="356" r:id="rId62"/>
    <p:sldId id="274" r:id="rId63"/>
    <p:sldId id="275" r:id="rId64"/>
    <p:sldId id="276" r:id="rId65"/>
    <p:sldId id="277" r:id="rId66"/>
    <p:sldId id="278" r:id="rId67"/>
    <p:sldId id="279" r:id="rId68"/>
    <p:sldId id="280" r:id="rId69"/>
    <p:sldId id="317" r:id="rId70"/>
    <p:sldId id="282" r:id="rId71"/>
    <p:sldId id="283" r:id="rId72"/>
    <p:sldId id="284" r:id="rId73"/>
    <p:sldId id="285" r:id="rId74"/>
    <p:sldId id="286" r:id="rId75"/>
    <p:sldId id="287" r:id="rId76"/>
    <p:sldId id="288" r:id="rId77"/>
    <p:sldId id="289" r:id="rId78"/>
    <p:sldId id="290" r:id="rId79"/>
  </p:sldIdLst>
  <p:sldSz cx="9144000" cy="5143500" type="screen16x9"/>
  <p:notesSz cx="6858000" cy="9144000"/>
  <p:embeddedFontLst>
    <p:embeddedFont>
      <p:font typeface="Abril Fatface" panose="02000503000000020003" pitchFamily="2" charset="77"/>
      <p:regular r:id="rId81"/>
    </p:embeddedFont>
    <p:embeddedFont>
      <p:font typeface="Arimo" panose="020B0604020202020204" pitchFamily="34" charset="0"/>
      <p:regular r:id="rId82"/>
      <p:bold r:id="rId83"/>
      <p:italic r:id="rId84"/>
      <p:boldItalic r:id="rId85"/>
    </p:embeddedFont>
    <p:embeddedFont>
      <p:font typeface="Arimo Medium" panose="020B0604020202020204" pitchFamily="34" charset="0"/>
      <p:regular r:id="rId86"/>
      <p:bold r:id="rId87"/>
      <p:italic r:id="rId88"/>
      <p:boldItalic r:id="rId89"/>
    </p:embeddedFont>
    <p:embeddedFont>
      <p:font typeface="Assistant" pitchFamily="2" charset="-79"/>
      <p:regular r:id="rId90"/>
      <p:bold r:id="rId91"/>
    </p:embeddedFont>
    <p:embeddedFont>
      <p:font typeface="Audiowide" panose="02000503000000020004" pitchFamily="2" charset="0"/>
      <p:regular r:id="rId92"/>
    </p:embeddedFont>
    <p:embeddedFont>
      <p:font typeface="Nunito" pitchFamily="2" charset="77"/>
      <p:regular r:id="rId93"/>
      <p:bold r:id="rId94"/>
      <p:italic r:id="rId95"/>
      <p:boldItalic r:id="rId96"/>
    </p:embeddedFont>
    <p:embeddedFont>
      <p:font typeface="Playfair Display" pitchFamily="2" charset="77"/>
      <p:regular r:id="rId97"/>
      <p:bold r:id="rId98"/>
      <p:italic r:id="rId99"/>
      <p:boldItalic r:id="rId100"/>
    </p:embeddedFont>
    <p:embeddedFont>
      <p:font typeface="PT Sans" panose="020B0503020203020204" pitchFamily="34" charset="77"/>
      <p:regular r:id="rId101"/>
      <p:bold r:id="rId102"/>
      <p:italic r:id="rId103"/>
      <p:boldItalic r:id="rId104"/>
    </p:embeddedFont>
    <p:embeddedFont>
      <p:font typeface="Roboto" panose="02000000000000000000" pitchFamily="2" charset="0"/>
      <p:regular r:id="rId105"/>
      <p:bold r:id="rId106"/>
      <p:italic r:id="rId107"/>
      <p:boldItalic r:id="rId108"/>
    </p:embeddedFont>
    <p:embeddedFont>
      <p:font typeface="Viga" panose="020B0800030000020004" pitchFamily="34" charset="77"/>
      <p:regular r:id="rId109"/>
    </p:embeddedFont>
    <p:embeddedFont>
      <p:font typeface="Zen Dots" pitchFamily="2" charset="0"/>
      <p:regular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9F4DCD2-AA9C-A54A-BB91-8FC29BA9A643}">
          <p14:sldIdLst>
            <p14:sldId id="256"/>
            <p14:sldId id="258"/>
          </p14:sldIdLst>
        </p14:section>
        <p14:section name="Phase 1" id="{2E8D6097-9959-BD48-9FC4-F038A1FAD58F}">
          <p14:sldIdLst>
            <p14:sldId id="259"/>
            <p14:sldId id="263"/>
            <p14:sldId id="316"/>
            <p14:sldId id="281"/>
            <p14:sldId id="315"/>
            <p14:sldId id="319"/>
            <p14:sldId id="318"/>
            <p14:sldId id="321"/>
          </p14:sldIdLst>
        </p14:section>
        <p14:section name="Phase 2" id="{EA5881CA-2974-D543-85A6-89AC2FABE8AA}">
          <p14:sldIdLst>
            <p14:sldId id="312"/>
            <p14:sldId id="329"/>
            <p14:sldId id="330"/>
            <p14:sldId id="331"/>
            <p14:sldId id="324"/>
            <p14:sldId id="332"/>
            <p14:sldId id="333"/>
            <p14:sldId id="334"/>
            <p14:sldId id="335"/>
            <p14:sldId id="336"/>
            <p14:sldId id="337"/>
            <p14:sldId id="342"/>
            <p14:sldId id="343"/>
            <p14:sldId id="320"/>
            <p14:sldId id="355"/>
            <p14:sldId id="354"/>
            <p14:sldId id="322"/>
            <p14:sldId id="323"/>
            <p14:sldId id="325"/>
            <p14:sldId id="344"/>
            <p14:sldId id="345"/>
            <p14:sldId id="346"/>
            <p14:sldId id="347"/>
            <p14:sldId id="348"/>
            <p14:sldId id="349"/>
            <p14:sldId id="350"/>
            <p14:sldId id="351"/>
          </p14:sldIdLst>
        </p14:section>
        <p14:section name="Phase 3" id="{BD6B4D84-35D4-A946-9AC0-D12671365FFC}">
          <p14:sldIdLst>
            <p14:sldId id="313"/>
          </p14:sldIdLst>
        </p14:section>
        <p14:section name="Phase 4" id="{F9AF6317-6A6A-2D4F-8081-0818DD4C07D5}">
          <p14:sldIdLst>
            <p14:sldId id="314"/>
            <p14:sldId id="339"/>
            <p14:sldId id="340"/>
            <p14:sldId id="341"/>
            <p14:sldId id="353"/>
            <p14:sldId id="338"/>
            <p14:sldId id="326"/>
            <p14:sldId id="327"/>
            <p14:sldId id="328"/>
            <p14:sldId id="273"/>
          </p14:sldIdLst>
        </p14:section>
        <p14:section name="Assets" id="{FDE7A21E-631D-264A-81C9-300D515C44C8}">
          <p14:sldIdLst>
            <p14:sldId id="260"/>
            <p14:sldId id="261"/>
            <p14:sldId id="257"/>
            <p14:sldId id="264"/>
            <p14:sldId id="265"/>
            <p14:sldId id="266"/>
            <p14:sldId id="267"/>
            <p14:sldId id="268"/>
            <p14:sldId id="269"/>
            <p14:sldId id="270"/>
            <p14:sldId id="271"/>
            <p14:sldId id="272"/>
            <p14:sldId id="356"/>
            <p14:sldId id="274"/>
            <p14:sldId id="275"/>
            <p14:sldId id="276"/>
            <p14:sldId id="277"/>
            <p14:sldId id="278"/>
            <p14:sldId id="279"/>
            <p14:sldId id="280"/>
            <p14:sldId id="317"/>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DB16DC-FD7D-4C88-892C-D848D5092F31}">
  <a:tblStyle styleId="{26DB16DC-FD7D-4C88-892C-D848D5092F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236"/>
  </p:normalViewPr>
  <p:slideViewPr>
    <p:cSldViewPr snapToGrid="0">
      <p:cViewPr>
        <p:scale>
          <a:sx n="150" d="100"/>
          <a:sy n="150" d="100"/>
        </p:scale>
        <p:origin x="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2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3.fntdata"/><Relationship Id="rId108" Type="http://schemas.openxmlformats.org/officeDocument/2006/relationships/font" Target="fonts/font2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6.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104"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110" Type="http://schemas.openxmlformats.org/officeDocument/2006/relationships/font" Target="fonts/font30.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0.fntdata"/><Relationship Id="rId105"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3.fntdata"/><Relationship Id="rId88" Type="http://schemas.openxmlformats.org/officeDocument/2006/relationships/font" Target="fonts/font8.fntdata"/><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29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04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75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742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6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655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451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91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046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63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f080b61e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f080b61e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39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624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976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564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53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661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769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487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56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3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20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340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693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789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705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076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254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802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39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080b61eb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f080b61eb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f080b61eb8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f080b61eb8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3dc985d61d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3dc985d61d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923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fc08dbe6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fc08dbe6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070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13dc985d61d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13dc985d61d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f080b61eb8_3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f080b61eb8_3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13dc985d61d_0_1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13dc985d61d_0_1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3"/>
        <p:cNvGrpSpPr/>
        <p:nvPr/>
      </p:nvGrpSpPr>
      <p:grpSpPr>
        <a:xfrm>
          <a:off x="0" y="0"/>
          <a:ext cx="0" cy="0"/>
          <a:chOff x="0" y="0"/>
          <a:chExt cx="0" cy="0"/>
        </a:xfrm>
      </p:grpSpPr>
      <p:sp>
        <p:nvSpPr>
          <p:cNvPr id="2994" name="Google Shape;2994;gfbf116fe9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5" name="Google Shape;2995;gfbf116fe9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f080b61eb8_3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f080b61eb8_3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f080b61eb8_3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f080b61eb8_3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277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1"/>
        <p:cNvGrpSpPr/>
        <p:nvPr/>
      </p:nvGrpSpPr>
      <p:grpSpPr>
        <a:xfrm>
          <a:off x="0" y="0"/>
          <a:ext cx="0" cy="0"/>
          <a:chOff x="0" y="0"/>
          <a:chExt cx="0" cy="0"/>
        </a:xfrm>
      </p:grpSpPr>
      <p:sp>
        <p:nvSpPr>
          <p:cNvPr id="3532" name="Google Shape;3532;g13dc985d61d_0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3" name="Google Shape;3533;g13dc985d61d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f080b61eb8_3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f080b61eb8_3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f080b61eb8_3_1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f080b61eb8_3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3"/>
        <p:cNvGrpSpPr/>
        <p:nvPr/>
      </p:nvGrpSpPr>
      <p:grpSpPr>
        <a:xfrm>
          <a:off x="0" y="0"/>
          <a:ext cx="0" cy="0"/>
          <a:chOff x="0" y="0"/>
          <a:chExt cx="0" cy="0"/>
        </a:xfrm>
      </p:grpSpPr>
      <p:sp>
        <p:nvSpPr>
          <p:cNvPr id="4004" name="Google Shape;4004;gfbf116fe9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5" name="Google Shape;4005;gfbf116fe9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9"/>
        <p:cNvGrpSpPr/>
        <p:nvPr/>
      </p:nvGrpSpPr>
      <p:grpSpPr>
        <a:xfrm>
          <a:off x="0" y="0"/>
          <a:ext cx="0" cy="0"/>
          <a:chOff x="0" y="0"/>
          <a:chExt cx="0" cy="0"/>
        </a:xfrm>
      </p:grpSpPr>
      <p:sp>
        <p:nvSpPr>
          <p:cNvPr id="4110" name="Google Shape;4110;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1" name="Google Shape;4111;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5"/>
        <p:cNvGrpSpPr/>
        <p:nvPr/>
      </p:nvGrpSpPr>
      <p:grpSpPr>
        <a:xfrm>
          <a:off x="0" y="0"/>
          <a:ext cx="0" cy="0"/>
          <a:chOff x="0" y="0"/>
          <a:chExt cx="0" cy="0"/>
        </a:xfrm>
      </p:grpSpPr>
      <p:sp>
        <p:nvSpPr>
          <p:cNvPr id="4196" name="Google Shape;419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7" name="Google Shape;419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g134901ecf2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0" name="Google Shape;4360;g134901ecf2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8"/>
        <p:cNvGrpSpPr/>
        <p:nvPr/>
      </p:nvGrpSpPr>
      <p:grpSpPr>
        <a:xfrm>
          <a:off x="0" y="0"/>
          <a:ext cx="0" cy="0"/>
          <a:chOff x="0" y="0"/>
          <a:chExt cx="0" cy="0"/>
        </a:xfrm>
      </p:grpSpPr>
      <p:sp>
        <p:nvSpPr>
          <p:cNvPr id="5259" name="Google Shape;5259;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8"/>
        <p:cNvGrpSpPr/>
        <p:nvPr/>
      </p:nvGrpSpPr>
      <p:grpSpPr>
        <a:xfrm>
          <a:off x="0" y="0"/>
          <a:ext cx="0" cy="0"/>
          <a:chOff x="0" y="0"/>
          <a:chExt cx="0" cy="0"/>
        </a:xfrm>
      </p:grpSpPr>
      <p:sp>
        <p:nvSpPr>
          <p:cNvPr id="5649" name="Google Shape;5649;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0" name="Google Shape;5650;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81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41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75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16600" y="798338"/>
            <a:ext cx="4967100" cy="2937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416600" y="3925163"/>
            <a:ext cx="4733400" cy="420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b="0">
                <a:solidFill>
                  <a:srgbClr val="152A00"/>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SzPts val="1400"/>
              <a:buNone/>
              <a:defRPr sz="1100">
                <a:solidFill>
                  <a:srgbClr val="FBFBFB"/>
                </a:solidFill>
                <a:latin typeface="Audiowide"/>
                <a:ea typeface="Audiowide"/>
                <a:cs typeface="Audiowide"/>
                <a:sym typeface="Audiowid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734975" y="1597663"/>
            <a:ext cx="7674000" cy="1133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3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11"/>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
        <p:cNvGrpSpPr/>
        <p:nvPr/>
      </p:nvGrpSpPr>
      <p:grpSpPr>
        <a:xfrm>
          <a:off x="0" y="0"/>
          <a:ext cx="0" cy="0"/>
          <a:chOff x="0" y="0"/>
          <a:chExt cx="0" cy="0"/>
        </a:xfrm>
      </p:grpSpPr>
      <p:sp>
        <p:nvSpPr>
          <p:cNvPr id="53" name="Google Shape;53;p13"/>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13"/>
          <p:cNvSpPr txBox="1">
            <a:spLocks noGrp="1"/>
          </p:cNvSpPr>
          <p:nvPr>
            <p:ph type="title" hasCustomPrompt="1"/>
          </p:nvPr>
        </p:nvSpPr>
        <p:spPr>
          <a:xfrm>
            <a:off x="2287786" y="1383917"/>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6" name="Google Shape;56;p13"/>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7" name="Google Shape;57;p13"/>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8" name="Google Shape;58;p13"/>
          <p:cNvSpPr txBox="1">
            <a:spLocks noGrp="1"/>
          </p:cNvSpPr>
          <p:nvPr>
            <p:ph type="title" idx="5" hasCustomPrompt="1"/>
          </p:nvPr>
        </p:nvSpPr>
        <p:spPr>
          <a:xfrm>
            <a:off x="2287786" y="3101086"/>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9" name="Google Shape;59;p13"/>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dk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0" name="Google Shape;60;p13"/>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 name="Google Shape;61;p13"/>
          <p:cNvSpPr txBox="1">
            <a:spLocks noGrp="1"/>
          </p:cNvSpPr>
          <p:nvPr>
            <p:ph type="title" idx="8" hasCustomPrompt="1"/>
          </p:nvPr>
        </p:nvSpPr>
        <p:spPr>
          <a:xfrm>
            <a:off x="5950875" y="1383917"/>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2" name="Google Shape;62;p13"/>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3" name="Google Shape;63;p13"/>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 name="Google Shape;64;p13"/>
          <p:cNvSpPr txBox="1">
            <a:spLocks noGrp="1"/>
          </p:cNvSpPr>
          <p:nvPr>
            <p:ph type="title" idx="14" hasCustomPrompt="1"/>
          </p:nvPr>
        </p:nvSpPr>
        <p:spPr>
          <a:xfrm>
            <a:off x="5950875" y="3101086"/>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5" name="Google Shape;65;p13"/>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596738" y="3139875"/>
            <a:ext cx="59505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1596738" y="1555113"/>
            <a:ext cx="5950500" cy="134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0" name="Google Shape;70;p14"/>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4"/>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5"/>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6"/>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7"/>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8"/>
          <p:cNvSpPr txBox="1">
            <a:spLocks noGrp="1"/>
          </p:cNvSpPr>
          <p:nvPr>
            <p:ph type="subTitle" idx="1"/>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8"/>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960875" y="1508469"/>
            <a:ext cx="3030900" cy="107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9"/>
          <p:cNvSpPr txBox="1">
            <a:spLocks noGrp="1"/>
          </p:cNvSpPr>
          <p:nvPr>
            <p:ph type="subTitle" idx="1"/>
          </p:nvPr>
        </p:nvSpPr>
        <p:spPr>
          <a:xfrm>
            <a:off x="954675" y="2549631"/>
            <a:ext cx="3030900" cy="10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9"/>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89"/>
        <p:cNvGrpSpPr/>
        <p:nvPr/>
      </p:nvGrpSpPr>
      <p:grpSpPr>
        <a:xfrm>
          <a:off x="0" y="0"/>
          <a:ext cx="0" cy="0"/>
          <a:chOff x="0" y="0"/>
          <a:chExt cx="0" cy="0"/>
        </a:xfrm>
      </p:grpSpPr>
      <p:sp>
        <p:nvSpPr>
          <p:cNvPr id="90" name="Google Shape;90;p2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2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20"/>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20"/>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51050" y="2381675"/>
            <a:ext cx="4633800" cy="954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70800" y="932375"/>
            <a:ext cx="1371000" cy="102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851050" y="3572075"/>
            <a:ext cx="4633800" cy="46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_ONLY_1_2">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21"/>
          <p:cNvSpPr txBox="1">
            <a:spLocks noGrp="1"/>
          </p:cNvSpPr>
          <p:nvPr>
            <p:ph type="body" idx="1"/>
          </p:nvPr>
        </p:nvSpPr>
        <p:spPr>
          <a:xfrm>
            <a:off x="720000" y="1076725"/>
            <a:ext cx="7704000" cy="1330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97" name="Google Shape;97;p2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0_1">
    <p:spTree>
      <p:nvGrpSpPr>
        <p:cNvPr id="1" name="Shape 98"/>
        <p:cNvGrpSpPr/>
        <p:nvPr/>
      </p:nvGrpSpPr>
      <p:grpSpPr>
        <a:xfrm>
          <a:off x="0" y="0"/>
          <a:ext cx="0" cy="0"/>
          <a:chOff x="0" y="0"/>
          <a:chExt cx="0" cy="0"/>
        </a:xfrm>
      </p:grpSpPr>
      <p:sp>
        <p:nvSpPr>
          <p:cNvPr id="99" name="Google Shape;99;p22"/>
          <p:cNvSpPr txBox="1">
            <a:spLocks noGrp="1"/>
          </p:cNvSpPr>
          <p:nvPr>
            <p:ph type="body" idx="1"/>
          </p:nvPr>
        </p:nvSpPr>
        <p:spPr>
          <a:xfrm>
            <a:off x="719900" y="1473300"/>
            <a:ext cx="3852000" cy="2246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00" name="Google Shape;100;p22"/>
          <p:cNvSpPr txBox="1">
            <a:spLocks noGrp="1"/>
          </p:cNvSpPr>
          <p:nvPr>
            <p:ph type="body" idx="2"/>
          </p:nvPr>
        </p:nvSpPr>
        <p:spPr>
          <a:xfrm>
            <a:off x="4571900" y="1473300"/>
            <a:ext cx="3852000" cy="224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01" name="Google Shape;101;p22"/>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22"/>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6_2_1_1">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4181875" y="1418275"/>
            <a:ext cx="2966700" cy="459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3"/>
          <p:cNvSpPr txBox="1">
            <a:spLocks noGrp="1"/>
          </p:cNvSpPr>
          <p:nvPr>
            <p:ph type="subTitle" idx="1"/>
          </p:nvPr>
        </p:nvSpPr>
        <p:spPr>
          <a:xfrm>
            <a:off x="4181875" y="1729100"/>
            <a:ext cx="2966700" cy="7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3"/>
          <p:cNvSpPr txBox="1">
            <a:spLocks noGrp="1"/>
          </p:cNvSpPr>
          <p:nvPr>
            <p:ph type="title" idx="2"/>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3"/>
          <p:cNvSpPr txBox="1">
            <a:spLocks noGrp="1"/>
          </p:cNvSpPr>
          <p:nvPr>
            <p:ph type="title" idx="3"/>
          </p:nvPr>
        </p:nvSpPr>
        <p:spPr>
          <a:xfrm>
            <a:off x="4181875" y="3156400"/>
            <a:ext cx="2966700" cy="459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23"/>
          <p:cNvSpPr txBox="1">
            <a:spLocks noGrp="1"/>
          </p:cNvSpPr>
          <p:nvPr>
            <p:ph type="subTitle" idx="4"/>
          </p:nvPr>
        </p:nvSpPr>
        <p:spPr>
          <a:xfrm>
            <a:off x="4181875" y="3467225"/>
            <a:ext cx="2966700" cy="7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3"/>
          <p:cNvSpPr txBox="1">
            <a:spLocks noGrp="1"/>
          </p:cNvSpPr>
          <p:nvPr>
            <p:ph type="subTitle" idx="5"/>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_4">
    <p:spTree>
      <p:nvGrpSpPr>
        <p:cNvPr id="1" name="Shape 110"/>
        <p:cNvGrpSpPr/>
        <p:nvPr/>
      </p:nvGrpSpPr>
      <p:grpSpPr>
        <a:xfrm>
          <a:off x="0" y="0"/>
          <a:ext cx="0" cy="0"/>
          <a:chOff x="0" y="0"/>
          <a:chExt cx="0" cy="0"/>
        </a:xfrm>
      </p:grpSpPr>
      <p:sp>
        <p:nvSpPr>
          <p:cNvPr id="111" name="Google Shape;111;p24"/>
          <p:cNvSpPr txBox="1">
            <a:spLocks noGrp="1"/>
          </p:cNvSpPr>
          <p:nvPr>
            <p:ph type="title"/>
          </p:nvPr>
        </p:nvSpPr>
        <p:spPr>
          <a:xfrm>
            <a:off x="734975"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 name="Google Shape;112;p24"/>
          <p:cNvSpPr txBox="1">
            <a:spLocks noGrp="1"/>
          </p:cNvSpPr>
          <p:nvPr>
            <p:ph type="subTitle" idx="1"/>
          </p:nvPr>
        </p:nvSpPr>
        <p:spPr>
          <a:xfrm>
            <a:off x="734975"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4"/>
          <p:cNvSpPr txBox="1">
            <a:spLocks noGrp="1"/>
          </p:cNvSpPr>
          <p:nvPr>
            <p:ph type="title" idx="2"/>
          </p:nvPr>
        </p:nvSpPr>
        <p:spPr>
          <a:xfrm>
            <a:off x="3341100"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24"/>
          <p:cNvSpPr txBox="1">
            <a:spLocks noGrp="1"/>
          </p:cNvSpPr>
          <p:nvPr>
            <p:ph type="subTitle" idx="3"/>
          </p:nvPr>
        </p:nvSpPr>
        <p:spPr>
          <a:xfrm>
            <a:off x="3341100"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4"/>
          <p:cNvSpPr txBox="1">
            <a:spLocks noGrp="1"/>
          </p:cNvSpPr>
          <p:nvPr>
            <p:ph type="title" idx="4"/>
          </p:nvPr>
        </p:nvSpPr>
        <p:spPr>
          <a:xfrm>
            <a:off x="5947225"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24"/>
          <p:cNvSpPr txBox="1">
            <a:spLocks noGrp="1"/>
          </p:cNvSpPr>
          <p:nvPr>
            <p:ph type="subTitle" idx="5"/>
          </p:nvPr>
        </p:nvSpPr>
        <p:spPr>
          <a:xfrm>
            <a:off x="5947225"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4"/>
          <p:cNvSpPr txBox="1">
            <a:spLocks noGrp="1"/>
          </p:cNvSpPr>
          <p:nvPr>
            <p:ph type="title" idx="6" hasCustomPrompt="1"/>
          </p:nvPr>
        </p:nvSpPr>
        <p:spPr>
          <a:xfrm>
            <a:off x="734975"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 name="Google Shape;118;p24"/>
          <p:cNvSpPr txBox="1">
            <a:spLocks noGrp="1"/>
          </p:cNvSpPr>
          <p:nvPr>
            <p:ph type="title" idx="7" hasCustomPrompt="1"/>
          </p:nvPr>
        </p:nvSpPr>
        <p:spPr>
          <a:xfrm>
            <a:off x="3341100"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9" name="Google Shape;119;p24"/>
          <p:cNvSpPr txBox="1">
            <a:spLocks noGrp="1"/>
          </p:cNvSpPr>
          <p:nvPr>
            <p:ph type="title" idx="8" hasCustomPrompt="1"/>
          </p:nvPr>
        </p:nvSpPr>
        <p:spPr>
          <a:xfrm>
            <a:off x="5947225"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0" name="Google Shape;120;p24"/>
          <p:cNvSpPr txBox="1">
            <a:spLocks noGrp="1"/>
          </p:cNvSpPr>
          <p:nvPr>
            <p:ph type="title" idx="9"/>
          </p:nvPr>
        </p:nvSpPr>
        <p:spPr>
          <a:xfrm>
            <a:off x="720000" y="466344"/>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24"/>
          <p:cNvSpPr txBox="1">
            <a:spLocks noGrp="1"/>
          </p:cNvSpPr>
          <p:nvPr>
            <p:ph type="subTitle" idx="1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6_1_1">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918638"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25"/>
          <p:cNvSpPr txBox="1">
            <a:spLocks noGrp="1"/>
          </p:cNvSpPr>
          <p:nvPr>
            <p:ph type="subTitle" idx="1"/>
          </p:nvPr>
        </p:nvSpPr>
        <p:spPr>
          <a:xfrm>
            <a:off x="918638" y="2785950"/>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5"/>
          <p:cNvSpPr txBox="1">
            <a:spLocks noGrp="1"/>
          </p:cNvSpPr>
          <p:nvPr>
            <p:ph type="title" idx="2"/>
          </p:nvPr>
        </p:nvSpPr>
        <p:spPr>
          <a:xfrm>
            <a:off x="3484338"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 name="Google Shape;126;p25"/>
          <p:cNvSpPr txBox="1">
            <a:spLocks noGrp="1"/>
          </p:cNvSpPr>
          <p:nvPr>
            <p:ph type="subTitle" idx="3"/>
          </p:nvPr>
        </p:nvSpPr>
        <p:spPr>
          <a:xfrm>
            <a:off x="3484338" y="2787739"/>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5"/>
          <p:cNvSpPr txBox="1">
            <a:spLocks noGrp="1"/>
          </p:cNvSpPr>
          <p:nvPr>
            <p:ph type="title" idx="4"/>
          </p:nvPr>
        </p:nvSpPr>
        <p:spPr>
          <a:xfrm>
            <a:off x="6050050"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5"/>
          <p:cNvSpPr txBox="1">
            <a:spLocks noGrp="1"/>
          </p:cNvSpPr>
          <p:nvPr>
            <p:ph type="subTitle" idx="5"/>
          </p:nvPr>
        </p:nvSpPr>
        <p:spPr>
          <a:xfrm>
            <a:off x="6050050" y="2787739"/>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5"/>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5"/>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2">
  <p:cSld name="CUSTOM_6_1_1_1">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7560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6"/>
          <p:cNvSpPr txBox="1">
            <a:spLocks noGrp="1"/>
          </p:cNvSpPr>
          <p:nvPr>
            <p:ph type="subTitle" idx="1"/>
          </p:nvPr>
        </p:nvSpPr>
        <p:spPr>
          <a:xfrm>
            <a:off x="756052" y="3558600"/>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6"/>
          <p:cNvSpPr txBox="1">
            <a:spLocks noGrp="1"/>
          </p:cNvSpPr>
          <p:nvPr>
            <p:ph type="title" idx="2"/>
          </p:nvPr>
        </p:nvSpPr>
        <p:spPr>
          <a:xfrm>
            <a:off x="33217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6"/>
          <p:cNvSpPr txBox="1">
            <a:spLocks noGrp="1"/>
          </p:cNvSpPr>
          <p:nvPr>
            <p:ph type="subTitle" idx="3"/>
          </p:nvPr>
        </p:nvSpPr>
        <p:spPr>
          <a:xfrm>
            <a:off x="3321752"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6"/>
          <p:cNvSpPr txBox="1">
            <a:spLocks noGrp="1"/>
          </p:cNvSpPr>
          <p:nvPr>
            <p:ph type="title" idx="4"/>
          </p:nvPr>
        </p:nvSpPr>
        <p:spPr>
          <a:xfrm>
            <a:off x="5887450"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6"/>
          <p:cNvSpPr txBox="1">
            <a:spLocks noGrp="1"/>
          </p:cNvSpPr>
          <p:nvPr>
            <p:ph type="subTitle" idx="5"/>
          </p:nvPr>
        </p:nvSpPr>
        <p:spPr>
          <a:xfrm>
            <a:off x="5887450"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6"/>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_1_1">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980825" y="181760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2" name="Google Shape;142;p27"/>
          <p:cNvSpPr txBox="1">
            <a:spLocks noGrp="1"/>
          </p:cNvSpPr>
          <p:nvPr>
            <p:ph type="subTitle" idx="1"/>
          </p:nvPr>
        </p:nvSpPr>
        <p:spPr>
          <a:xfrm>
            <a:off x="980830" y="203032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27"/>
          <p:cNvSpPr txBox="1">
            <a:spLocks noGrp="1"/>
          </p:cNvSpPr>
          <p:nvPr>
            <p:ph type="title" idx="2"/>
          </p:nvPr>
        </p:nvSpPr>
        <p:spPr>
          <a:xfrm>
            <a:off x="5001775" y="181760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4" name="Google Shape;144;p27"/>
          <p:cNvSpPr txBox="1">
            <a:spLocks noGrp="1"/>
          </p:cNvSpPr>
          <p:nvPr>
            <p:ph type="subTitle" idx="3"/>
          </p:nvPr>
        </p:nvSpPr>
        <p:spPr>
          <a:xfrm>
            <a:off x="5001770" y="203032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27"/>
          <p:cNvSpPr txBox="1">
            <a:spLocks noGrp="1"/>
          </p:cNvSpPr>
          <p:nvPr>
            <p:ph type="title" idx="4"/>
          </p:nvPr>
        </p:nvSpPr>
        <p:spPr>
          <a:xfrm>
            <a:off x="980825" y="345495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6" name="Google Shape;146;p27"/>
          <p:cNvSpPr txBox="1">
            <a:spLocks noGrp="1"/>
          </p:cNvSpPr>
          <p:nvPr>
            <p:ph type="subTitle" idx="5"/>
          </p:nvPr>
        </p:nvSpPr>
        <p:spPr>
          <a:xfrm>
            <a:off x="980825" y="366767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title" idx="6"/>
          </p:nvPr>
        </p:nvSpPr>
        <p:spPr>
          <a:xfrm>
            <a:off x="5001775" y="345495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8" name="Google Shape;148;p27"/>
          <p:cNvSpPr txBox="1">
            <a:spLocks noGrp="1"/>
          </p:cNvSpPr>
          <p:nvPr>
            <p:ph type="subTitle" idx="7"/>
          </p:nvPr>
        </p:nvSpPr>
        <p:spPr>
          <a:xfrm>
            <a:off x="5001775" y="366767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27"/>
          <p:cNvSpPr txBox="1">
            <a:spLocks noGrp="1"/>
          </p:cNvSpPr>
          <p:nvPr>
            <p:ph type="title" idx="8"/>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27"/>
          <p:cNvSpPr txBox="1">
            <a:spLocks noGrp="1"/>
          </p:cNvSpPr>
          <p:nvPr>
            <p:ph type="subTitle" idx="9"/>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p:cSld name="CUSTOM_6_3_1">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968525" y="200165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8"/>
          <p:cNvSpPr txBox="1">
            <a:spLocks noGrp="1"/>
          </p:cNvSpPr>
          <p:nvPr>
            <p:ph type="subTitle" idx="1"/>
          </p:nvPr>
        </p:nvSpPr>
        <p:spPr>
          <a:xfrm>
            <a:off x="968525"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title" idx="2"/>
          </p:nvPr>
        </p:nvSpPr>
        <p:spPr>
          <a:xfrm>
            <a:off x="3410850" y="200340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8"/>
          <p:cNvSpPr txBox="1">
            <a:spLocks noGrp="1"/>
          </p:cNvSpPr>
          <p:nvPr>
            <p:ph type="subTitle" idx="3"/>
          </p:nvPr>
        </p:nvSpPr>
        <p:spPr>
          <a:xfrm>
            <a:off x="3410850"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8"/>
          <p:cNvSpPr txBox="1">
            <a:spLocks noGrp="1"/>
          </p:cNvSpPr>
          <p:nvPr>
            <p:ph type="title" idx="4"/>
          </p:nvPr>
        </p:nvSpPr>
        <p:spPr>
          <a:xfrm>
            <a:off x="5853175" y="201710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8"/>
          <p:cNvSpPr txBox="1">
            <a:spLocks noGrp="1"/>
          </p:cNvSpPr>
          <p:nvPr>
            <p:ph type="subTitle" idx="5"/>
          </p:nvPr>
        </p:nvSpPr>
        <p:spPr>
          <a:xfrm>
            <a:off x="5853175"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8"/>
          <p:cNvSpPr txBox="1">
            <a:spLocks noGrp="1"/>
          </p:cNvSpPr>
          <p:nvPr>
            <p:ph type="title" idx="6"/>
          </p:nvPr>
        </p:nvSpPr>
        <p:spPr>
          <a:xfrm>
            <a:off x="2189688" y="3719900"/>
            <a:ext cx="2322300" cy="34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9" name="Google Shape;159;p28"/>
          <p:cNvSpPr txBox="1">
            <a:spLocks noGrp="1"/>
          </p:cNvSpPr>
          <p:nvPr>
            <p:ph type="subTitle" idx="7"/>
          </p:nvPr>
        </p:nvSpPr>
        <p:spPr>
          <a:xfrm>
            <a:off x="2189688" y="3921025"/>
            <a:ext cx="23223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8"/>
          <p:cNvSpPr txBox="1">
            <a:spLocks noGrp="1"/>
          </p:cNvSpPr>
          <p:nvPr>
            <p:ph type="title" idx="8"/>
          </p:nvPr>
        </p:nvSpPr>
        <p:spPr>
          <a:xfrm>
            <a:off x="4632013" y="3733075"/>
            <a:ext cx="2322300" cy="34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28"/>
          <p:cNvSpPr txBox="1">
            <a:spLocks noGrp="1"/>
          </p:cNvSpPr>
          <p:nvPr>
            <p:ph type="subTitle" idx="9"/>
          </p:nvPr>
        </p:nvSpPr>
        <p:spPr>
          <a:xfrm>
            <a:off x="4632013" y="3927150"/>
            <a:ext cx="23223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8"/>
          <p:cNvSpPr txBox="1">
            <a:spLocks noGrp="1"/>
          </p:cNvSpPr>
          <p:nvPr>
            <p:ph type="title" idx="13"/>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28"/>
          <p:cNvSpPr txBox="1">
            <a:spLocks noGrp="1"/>
          </p:cNvSpPr>
          <p:nvPr>
            <p:ph type="subTitle" idx="14"/>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967750" y="1353175"/>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9"/>
          <p:cNvSpPr txBox="1">
            <a:spLocks noGrp="1"/>
          </p:cNvSpPr>
          <p:nvPr>
            <p:ph type="subTitle" idx="1"/>
          </p:nvPr>
        </p:nvSpPr>
        <p:spPr>
          <a:xfrm>
            <a:off x="967800" y="1568050"/>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9"/>
          <p:cNvSpPr txBox="1">
            <a:spLocks noGrp="1"/>
          </p:cNvSpPr>
          <p:nvPr>
            <p:ph type="title" idx="2"/>
          </p:nvPr>
        </p:nvSpPr>
        <p:spPr>
          <a:xfrm>
            <a:off x="967750" y="2499263"/>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29"/>
          <p:cNvSpPr txBox="1">
            <a:spLocks noGrp="1"/>
          </p:cNvSpPr>
          <p:nvPr>
            <p:ph type="subTitle" idx="3"/>
          </p:nvPr>
        </p:nvSpPr>
        <p:spPr>
          <a:xfrm>
            <a:off x="967800" y="2715881"/>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9"/>
          <p:cNvSpPr txBox="1">
            <a:spLocks noGrp="1"/>
          </p:cNvSpPr>
          <p:nvPr>
            <p:ph type="title" idx="4"/>
          </p:nvPr>
        </p:nvSpPr>
        <p:spPr>
          <a:xfrm>
            <a:off x="967750" y="3645350"/>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9"/>
          <p:cNvSpPr txBox="1">
            <a:spLocks noGrp="1"/>
          </p:cNvSpPr>
          <p:nvPr>
            <p:ph type="subTitle" idx="5"/>
          </p:nvPr>
        </p:nvSpPr>
        <p:spPr>
          <a:xfrm>
            <a:off x="967800" y="3863713"/>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9"/>
          <p:cNvSpPr txBox="1">
            <a:spLocks noGrp="1"/>
          </p:cNvSpPr>
          <p:nvPr>
            <p:ph type="title" idx="6"/>
          </p:nvPr>
        </p:nvSpPr>
        <p:spPr>
          <a:xfrm>
            <a:off x="5877950" y="1353175"/>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2" name="Google Shape;172;p29"/>
          <p:cNvSpPr txBox="1">
            <a:spLocks noGrp="1"/>
          </p:cNvSpPr>
          <p:nvPr>
            <p:ph type="subTitle" idx="7"/>
          </p:nvPr>
        </p:nvSpPr>
        <p:spPr>
          <a:xfrm>
            <a:off x="5877950" y="1568050"/>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29"/>
          <p:cNvSpPr txBox="1">
            <a:spLocks noGrp="1"/>
          </p:cNvSpPr>
          <p:nvPr>
            <p:ph type="title" idx="8"/>
          </p:nvPr>
        </p:nvSpPr>
        <p:spPr>
          <a:xfrm>
            <a:off x="5877950" y="2499670"/>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4" name="Google Shape;174;p29"/>
          <p:cNvSpPr txBox="1">
            <a:spLocks noGrp="1"/>
          </p:cNvSpPr>
          <p:nvPr>
            <p:ph type="subTitle" idx="9"/>
          </p:nvPr>
        </p:nvSpPr>
        <p:spPr>
          <a:xfrm>
            <a:off x="5877950" y="2715881"/>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29"/>
          <p:cNvSpPr txBox="1">
            <a:spLocks noGrp="1"/>
          </p:cNvSpPr>
          <p:nvPr>
            <p:ph type="title" idx="13"/>
          </p:nvPr>
        </p:nvSpPr>
        <p:spPr>
          <a:xfrm>
            <a:off x="5877950" y="3648327"/>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6" name="Google Shape;176;p29"/>
          <p:cNvSpPr txBox="1">
            <a:spLocks noGrp="1"/>
          </p:cNvSpPr>
          <p:nvPr>
            <p:ph type="subTitle" idx="14"/>
          </p:nvPr>
        </p:nvSpPr>
        <p:spPr>
          <a:xfrm>
            <a:off x="5877950" y="3863713"/>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15"/>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9"/>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79"/>
        <p:cNvGrpSpPr/>
        <p:nvPr/>
      </p:nvGrpSpPr>
      <p:grpSpPr>
        <a:xfrm>
          <a:off x="0" y="0"/>
          <a:ext cx="0" cy="0"/>
          <a:chOff x="0" y="0"/>
          <a:chExt cx="0" cy="0"/>
        </a:xfrm>
      </p:grpSpPr>
      <p:sp>
        <p:nvSpPr>
          <p:cNvPr id="180" name="Google Shape;180;p30"/>
          <p:cNvSpPr txBox="1">
            <a:spLocks noGrp="1"/>
          </p:cNvSpPr>
          <p:nvPr>
            <p:ph type="title" hasCustomPrompt="1"/>
          </p:nvPr>
        </p:nvSpPr>
        <p:spPr>
          <a:xfrm>
            <a:off x="2491800" y="740325"/>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1" name="Google Shape;181;p30"/>
          <p:cNvSpPr txBox="1">
            <a:spLocks noGrp="1"/>
          </p:cNvSpPr>
          <p:nvPr>
            <p:ph type="subTitle" idx="1"/>
          </p:nvPr>
        </p:nvSpPr>
        <p:spPr>
          <a:xfrm>
            <a:off x="2491800" y="1509222"/>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2" name="Google Shape;182;p30"/>
          <p:cNvSpPr txBox="1">
            <a:spLocks noGrp="1"/>
          </p:cNvSpPr>
          <p:nvPr>
            <p:ph type="title" idx="2" hasCustomPrompt="1"/>
          </p:nvPr>
        </p:nvSpPr>
        <p:spPr>
          <a:xfrm>
            <a:off x="2491800" y="2038024"/>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3" name="Google Shape;183;p30"/>
          <p:cNvSpPr txBox="1">
            <a:spLocks noGrp="1"/>
          </p:cNvSpPr>
          <p:nvPr>
            <p:ph type="subTitle" idx="3"/>
          </p:nvPr>
        </p:nvSpPr>
        <p:spPr>
          <a:xfrm>
            <a:off x="2491800" y="2829037"/>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4" name="Google Shape;184;p30"/>
          <p:cNvSpPr txBox="1">
            <a:spLocks noGrp="1"/>
          </p:cNvSpPr>
          <p:nvPr>
            <p:ph type="title" idx="4" hasCustomPrompt="1"/>
          </p:nvPr>
        </p:nvSpPr>
        <p:spPr>
          <a:xfrm>
            <a:off x="2491800" y="3335723"/>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5" name="Google Shape;185;p30"/>
          <p:cNvSpPr txBox="1">
            <a:spLocks noGrp="1"/>
          </p:cNvSpPr>
          <p:nvPr>
            <p:ph type="subTitle" idx="5"/>
          </p:nvPr>
        </p:nvSpPr>
        <p:spPr>
          <a:xfrm>
            <a:off x="2491800" y="4148852"/>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6" name="Google Shape;186;p30"/>
          <p:cNvSpPr txBox="1">
            <a:spLocks noGrp="1"/>
          </p:cNvSpPr>
          <p:nvPr>
            <p:ph type="subTitle" idx="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7" name="Google Shape;187;p30"/>
          <p:cNvSpPr txBox="1">
            <a:spLocks noGrp="1"/>
          </p:cNvSpPr>
          <p:nvPr>
            <p:ph type="subTitle" idx="7"/>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subTitle" idx="1"/>
          </p:nvPr>
        </p:nvSpPr>
        <p:spPr>
          <a:xfrm>
            <a:off x="4180825" y="2373925"/>
            <a:ext cx="4228200" cy="11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9" name="Google Shape;19;p4"/>
          <p:cNvSpPr txBox="1">
            <a:spLocks noGrp="1"/>
          </p:cNvSpPr>
          <p:nvPr>
            <p:ph type="title"/>
          </p:nvPr>
        </p:nvSpPr>
        <p:spPr>
          <a:xfrm>
            <a:off x="4180825" y="1575875"/>
            <a:ext cx="4228200" cy="571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88"/>
        <p:cNvGrpSpPr/>
        <p:nvPr/>
      </p:nvGrpSpPr>
      <p:grpSpPr>
        <a:xfrm>
          <a:off x="0" y="0"/>
          <a:ext cx="0" cy="0"/>
          <a:chOff x="0" y="0"/>
          <a:chExt cx="0" cy="0"/>
        </a:xfrm>
      </p:grpSpPr>
      <p:sp>
        <p:nvSpPr>
          <p:cNvPr id="189" name="Google Shape;189;p31"/>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31"/>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31"/>
          <p:cNvSpPr txBox="1">
            <a:spLocks noGrp="1"/>
          </p:cNvSpPr>
          <p:nvPr>
            <p:ph type="title"/>
          </p:nvPr>
        </p:nvSpPr>
        <p:spPr>
          <a:xfrm>
            <a:off x="2459850" y="583088"/>
            <a:ext cx="4224300" cy="9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31"/>
          <p:cNvSpPr txBox="1">
            <a:spLocks noGrp="1"/>
          </p:cNvSpPr>
          <p:nvPr>
            <p:ph type="subTitle" idx="3"/>
          </p:nvPr>
        </p:nvSpPr>
        <p:spPr>
          <a:xfrm>
            <a:off x="2653050" y="2256388"/>
            <a:ext cx="3837900" cy="9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31"/>
          <p:cNvSpPr txBox="1"/>
          <p:nvPr/>
        </p:nvSpPr>
        <p:spPr>
          <a:xfrm>
            <a:off x="2653050" y="3262975"/>
            <a:ext cx="3837900" cy="75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1"/>
                </a:solidFill>
                <a:latin typeface="Arimo"/>
                <a:ea typeface="Arimo"/>
                <a:cs typeface="Arimo"/>
                <a:sym typeface="Arimo"/>
              </a:rPr>
              <a:t>CREDITS: This presentation template was created by </a:t>
            </a:r>
            <a:r>
              <a:rPr lang="en" sz="1200" b="1">
                <a:solidFill>
                  <a:schemeClr val="lt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chemeClr val="lt1"/>
                </a:solidFill>
                <a:latin typeface="Arimo"/>
                <a:ea typeface="Arimo"/>
                <a:cs typeface="Arimo"/>
                <a:sym typeface="Arimo"/>
              </a:rPr>
              <a:t>, and includes icons by </a:t>
            </a:r>
            <a:r>
              <a:rPr lang="en" sz="1200" b="1">
                <a:solidFill>
                  <a:schemeClr val="lt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lt1"/>
                </a:solidFill>
                <a:latin typeface="Arimo"/>
                <a:ea typeface="Arimo"/>
                <a:cs typeface="Arimo"/>
                <a:sym typeface="Arimo"/>
              </a:rPr>
              <a:t>, and infographics &amp; images by </a:t>
            </a:r>
            <a:r>
              <a:rPr lang="en" sz="1200" b="1">
                <a:solidFill>
                  <a:schemeClr val="lt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b="1">
              <a:solidFill>
                <a:schemeClr val="lt1"/>
              </a:solidFill>
              <a:highlight>
                <a:srgbClr val="DFDEFC"/>
              </a:highlight>
              <a:latin typeface="Arimo"/>
              <a:ea typeface="Arimo"/>
              <a:cs typeface="Arimo"/>
              <a:sym typeface="Arim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
        <p:cNvGrpSpPr/>
        <p:nvPr/>
      </p:nvGrpSpPr>
      <p:grpSpPr>
        <a:xfrm>
          <a:off x="0" y="0"/>
          <a:ext cx="0" cy="0"/>
          <a:chOff x="0" y="0"/>
          <a:chExt cx="0" cy="0"/>
        </a:xfrm>
      </p:grpSpPr>
      <p:sp>
        <p:nvSpPr>
          <p:cNvPr id="195" name="Google Shape;195;p32"/>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32"/>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7" name="Google Shape;197;p32"/>
          <p:cNvGrpSpPr/>
          <p:nvPr/>
        </p:nvGrpSpPr>
        <p:grpSpPr>
          <a:xfrm rot="-1109563">
            <a:off x="8373623" y="649636"/>
            <a:ext cx="336179" cy="627882"/>
            <a:chOff x="2777825" y="2491525"/>
            <a:chExt cx="133975" cy="250225"/>
          </a:xfrm>
        </p:grpSpPr>
        <p:sp>
          <p:nvSpPr>
            <p:cNvPr id="198" name="Google Shape;198;p32"/>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32"/>
          <p:cNvGrpSpPr/>
          <p:nvPr/>
        </p:nvGrpSpPr>
        <p:grpSpPr>
          <a:xfrm rot="455736">
            <a:off x="8189160" y="3739255"/>
            <a:ext cx="705102" cy="1077359"/>
            <a:chOff x="7425079" y="1535350"/>
            <a:chExt cx="1795775" cy="2743848"/>
          </a:xfrm>
        </p:grpSpPr>
        <p:sp>
          <p:nvSpPr>
            <p:cNvPr id="223" name="Google Shape;223;p32"/>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32"/>
          <p:cNvGrpSpPr/>
          <p:nvPr/>
        </p:nvGrpSpPr>
        <p:grpSpPr>
          <a:xfrm rot="-358515">
            <a:off x="209556" y="3521316"/>
            <a:ext cx="580006" cy="1078680"/>
            <a:chOff x="155093" y="1497363"/>
            <a:chExt cx="673109" cy="1251832"/>
          </a:xfrm>
        </p:grpSpPr>
        <p:sp>
          <p:nvSpPr>
            <p:cNvPr id="235" name="Google Shape;235;p3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32"/>
          <p:cNvGrpSpPr/>
          <p:nvPr/>
        </p:nvGrpSpPr>
        <p:grpSpPr>
          <a:xfrm rot="623295">
            <a:off x="184685" y="281341"/>
            <a:ext cx="764908" cy="764723"/>
            <a:chOff x="-13250" y="2940250"/>
            <a:chExt cx="995857" cy="995617"/>
          </a:xfrm>
        </p:grpSpPr>
        <p:sp>
          <p:nvSpPr>
            <p:cNvPr id="257" name="Google Shape;257;p32"/>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7"/>
        <p:cNvGrpSpPr/>
        <p:nvPr/>
      </p:nvGrpSpPr>
      <p:grpSpPr>
        <a:xfrm>
          <a:off x="0" y="0"/>
          <a:ext cx="0" cy="0"/>
          <a:chOff x="0" y="0"/>
          <a:chExt cx="0" cy="0"/>
        </a:xfrm>
      </p:grpSpPr>
      <p:sp>
        <p:nvSpPr>
          <p:cNvPr id="278" name="Google Shape;278;p33"/>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79" name="Google Shape;279;p33"/>
          <p:cNvGrpSpPr/>
          <p:nvPr/>
        </p:nvGrpSpPr>
        <p:grpSpPr>
          <a:xfrm rot="-1468270">
            <a:off x="8523989" y="197296"/>
            <a:ext cx="336045" cy="627991"/>
            <a:chOff x="3091250" y="2515500"/>
            <a:chExt cx="133925" cy="250275"/>
          </a:xfrm>
        </p:grpSpPr>
        <p:sp>
          <p:nvSpPr>
            <p:cNvPr id="280" name="Google Shape;280;p33"/>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3"/>
          <p:cNvGrpSpPr/>
          <p:nvPr/>
        </p:nvGrpSpPr>
        <p:grpSpPr>
          <a:xfrm rot="841025">
            <a:off x="194732" y="296810"/>
            <a:ext cx="447275" cy="625913"/>
            <a:chOff x="7877949" y="4508284"/>
            <a:chExt cx="560451" cy="784290"/>
          </a:xfrm>
        </p:grpSpPr>
        <p:sp>
          <p:nvSpPr>
            <p:cNvPr id="305" name="Google Shape;305;p33"/>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3"/>
          <p:cNvGrpSpPr/>
          <p:nvPr/>
        </p:nvGrpSpPr>
        <p:grpSpPr>
          <a:xfrm rot="-1604192">
            <a:off x="8597972" y="4384595"/>
            <a:ext cx="333773" cy="638893"/>
            <a:chOff x="6692313" y="4433554"/>
            <a:chExt cx="421445" cy="806710"/>
          </a:xfrm>
        </p:grpSpPr>
        <p:sp>
          <p:nvSpPr>
            <p:cNvPr id="322" name="Google Shape;322;p3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33"/>
          <p:cNvGrpSpPr/>
          <p:nvPr/>
        </p:nvGrpSpPr>
        <p:grpSpPr>
          <a:xfrm rot="-1396822">
            <a:off x="175863" y="4551368"/>
            <a:ext cx="680708" cy="394596"/>
            <a:chOff x="753489" y="4226263"/>
            <a:chExt cx="924843" cy="536117"/>
          </a:xfrm>
        </p:grpSpPr>
        <p:sp>
          <p:nvSpPr>
            <p:cNvPr id="329" name="Google Shape;329;p33"/>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629923" y="2190175"/>
            <a:ext cx="2591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5"/>
          <p:cNvSpPr txBox="1">
            <a:spLocks noGrp="1"/>
          </p:cNvSpPr>
          <p:nvPr>
            <p:ph type="title" idx="2"/>
          </p:nvPr>
        </p:nvSpPr>
        <p:spPr>
          <a:xfrm>
            <a:off x="4922375" y="2190175"/>
            <a:ext cx="2591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4922379" y="2564138"/>
            <a:ext cx="2591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3"/>
          </p:nvPr>
        </p:nvSpPr>
        <p:spPr>
          <a:xfrm>
            <a:off x="1629925" y="2564125"/>
            <a:ext cx="2591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4"/>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body" idx="1"/>
          </p:nvPr>
        </p:nvSpPr>
        <p:spPr>
          <a:xfrm>
            <a:off x="743976" y="1577800"/>
            <a:ext cx="3667200" cy="26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b="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sp>
        <p:nvSpPr>
          <p:cNvPr id="32" name="Google Shape;32;p7"/>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7"/>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8"/>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8"/>
          <p:cNvSpPr txBox="1">
            <a:spLocks noGrp="1"/>
          </p:cNvSpPr>
          <p:nvPr>
            <p:ph type="title"/>
          </p:nvPr>
        </p:nvSpPr>
        <p:spPr>
          <a:xfrm>
            <a:off x="979500" y="1653763"/>
            <a:ext cx="7185000" cy="219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4572000" y="1603475"/>
            <a:ext cx="3738000" cy="57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4572000" y="2402175"/>
            <a:ext cx="3738000" cy="13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9"/>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sz="2400">
                <a:solidFill>
                  <a:schemeClr val="accent6"/>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 name="Google Shape;44;p1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1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B0C5D9">
            <a:alpha val="648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udiowide"/>
              <a:buNone/>
              <a:defRPr sz="3200">
                <a:solidFill>
                  <a:schemeClr val="dk1"/>
                </a:solidFill>
                <a:latin typeface="Audiowide"/>
                <a:ea typeface="Audiowide"/>
                <a:cs typeface="Audiowide"/>
                <a:sym typeface="Audiowid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1pPr>
            <a:lvl2pPr marL="914400" lvl="1"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2pPr>
            <a:lvl3pPr marL="1371600" lvl="2"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3pPr>
            <a:lvl4pPr marL="1828800" lvl="3"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4pPr>
            <a:lvl5pPr marL="2286000" lvl="4"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5pPr>
            <a:lvl6pPr marL="2743200" lvl="5"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6pPr>
            <a:lvl7pPr marL="3200400" lvl="6"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7pPr>
            <a:lvl8pPr marL="3657600" lvl="7"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8pPr>
            <a:lvl9pPr marL="4114800" lvl="8"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forms/d/e/1FAIpQLSc17gfkvEtYazv0tBrEPt2lUTMuZrXlmok0EfMYqPqD_H314Q/viewform"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hyperlink" Target="https://github.com/Durgnan/HCI-Design-Challenge/blob/master/Poster_Group29.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hyperlink" Target="http://bit.ly/2Tynxth"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74.xml"/><Relationship Id="rId7" Type="http://schemas.openxmlformats.org/officeDocument/2006/relationships/slide" Target="slide76.xm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slide" Target="slide75.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77.xml"/><Relationship Id="rId15" Type="http://schemas.openxmlformats.org/officeDocument/2006/relationships/hyperlink" Target="https://vidfy.com/?utm_source=slidesgo_template&amp;utm_medium=referral-link&amp;utm_campaign=promo-slide&amp;utm_term=slidesgo&amp;utm_content=vidfy" TargetMode="External"/><Relationship Id="rId10" Type="http://schemas.openxmlformats.org/officeDocument/2006/relationships/hyperlink" Target="http://bit.ly/33VAFh3" TargetMode="External"/><Relationship Id="rId4" Type="http://schemas.openxmlformats.org/officeDocument/2006/relationships/slide" Target="slide78.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22.xml"/><Relationship Id="rId4" Type="http://schemas.openxmlformats.org/officeDocument/2006/relationships/image" Target="../media/image37.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62.xml"/><Relationship Id="rId1" Type="http://schemas.openxmlformats.org/officeDocument/2006/relationships/slideLayout" Target="../slideLayouts/slideLayout1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63.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free-vector/eco-energy-flat-icons_3948202.htm/?utm_source=slidesgo_template&amp;utm_medium=referral-link&amp;utm_campaign=sg_resources&amp;utm_content=freepik" TargetMode="External"/><Relationship Id="rId2" Type="http://schemas.openxmlformats.org/officeDocument/2006/relationships/notesSlide" Target="../notesSlides/notesSlide67.xml"/><Relationship Id="rId1" Type="http://schemas.openxmlformats.org/officeDocument/2006/relationships/slideLayout" Target="../slideLayouts/slideLayout20.xml"/><Relationship Id="rId4" Type="http://schemas.openxmlformats.org/officeDocument/2006/relationships/hyperlink" Target="https://www.freepik.com/free-vector/isolated-eco-icon-set_5966190.htm/?utm_source=slidesgo_template&amp;utm_medium=referral-link&amp;utm_campaign=sg_resources&amp;utm_content=freepik"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www.freepik.com/free-photo/wind-farms-fields_20082527.htm/?utm_source=slidesgo_template&amp;utm_medium=referral-link&amp;utm_campaign=sg_resources&amp;utm_content=freepik" TargetMode="External"/><Relationship Id="rId3" Type="http://schemas.openxmlformats.org/officeDocument/2006/relationships/hyperlink" Target="https://www.freepik.com/free-vector/ecology-icons-set_3886781.htm/?utm_source=slidesgo_template&amp;utm_medium=referral-link&amp;utm_campaign=sg_resources&amp;utm_content=freepik" TargetMode="External"/><Relationship Id="rId7" Type="http://schemas.openxmlformats.org/officeDocument/2006/relationships/hyperlink" Target="https://www.freepik.com/free-photo/medium-shot-smiley-engineer-holding-tablet_25128643.htm/?utm_source=slidesgo_template&amp;utm_medium=referral-link&amp;utm_campaign=sg_resources&amp;utm_content=freepik" TargetMode="External"/><Relationship Id="rId12" Type="http://schemas.openxmlformats.org/officeDocument/2006/relationships/hyperlink" Target="https://www.freepik.com/free-photo/smiley-woman-looking-phone-with-copy-space_11274310.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21.xml"/><Relationship Id="rId6" Type="http://schemas.openxmlformats.org/officeDocument/2006/relationships/hyperlink" Target="https://www.freepik.com/free-photo/portrait-beautiful-woman-engineer_12140637.htm/?utm_source=slidesgo_template&amp;utm_medium=referral-link&amp;utm_campaign=sg_resources&amp;utm_content=freepik" TargetMode="External"/><Relationship Id="rId11" Type="http://schemas.openxmlformats.org/officeDocument/2006/relationships/hyperlink" Target="https://www.freepik.com/free-photo/medium-shot-old-man-posing_14669251.htm/?utm_source=slidesgo_template&amp;utm_medium=referral-link&amp;utm_campaign=sg_resources&amp;utm_content=freepik" TargetMode="External"/><Relationship Id="rId5" Type="http://schemas.openxmlformats.org/officeDocument/2006/relationships/hyperlink" Target="https://www.flaticon.com/packs/ecology-test-task-2?word=solar%20energy&amp;style_id=15&amp;family_id=3&amp;group_id=1/?utm_source=slidesgo_template&amp;utm_medium=referral-link&amp;utm_campaign=sg_resources&amp;utm_content=flaticon" TargetMode="External"/><Relationship Id="rId10" Type="http://schemas.openxmlformats.org/officeDocument/2006/relationships/hyperlink" Target="https://www.freepik.com/free-photo/field-with-lots-solar-panels-copy-space_13104858.htm/?utm_source=slidesgo_template&amp;utm_medium=referral-link&amp;utm_campaign=sg_resources&amp;utm_content=freepik" TargetMode="External"/><Relationship Id="rId4" Type="http://schemas.openxmlformats.org/officeDocument/2006/relationships/hyperlink" Target="https://www.freepik.com/free-vector/eco-energy-flat-icons_3948202.htm/?utm_source=slidesgo_template&amp;utm_medium=referral-link&amp;utm_campaign=sg_resources&amp;utm_content=freepik" TargetMode="External"/><Relationship Id="rId9" Type="http://schemas.openxmlformats.org/officeDocument/2006/relationships/hyperlink" Target="https://www.freepik.com/free-photo/medium-shot-engineers-discussing-about-solar-pannels_25125199.htm/?utm_source=slidesgo_template&amp;utm_medium=referral-link&amp;utm_campaign=sg_resources&amp;utm_content=freepik"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phase.com/"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ctrTitle"/>
          </p:nvPr>
        </p:nvSpPr>
        <p:spPr>
          <a:xfrm>
            <a:off x="3416599" y="798338"/>
            <a:ext cx="5132113" cy="29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t>HCI DESIGN CHALLENGE </a:t>
            </a:r>
            <a:br>
              <a:rPr lang="en" sz="4300" dirty="0"/>
            </a:br>
            <a:r>
              <a:rPr lang="en" sz="5000" dirty="0">
                <a:solidFill>
                  <a:schemeClr val="dk2"/>
                </a:solidFill>
              </a:rPr>
              <a:t>GROUP #29</a:t>
            </a:r>
            <a:endParaRPr sz="5000" dirty="0">
              <a:solidFill>
                <a:schemeClr val="dk2"/>
              </a:solidFill>
            </a:endParaRPr>
          </a:p>
        </p:txBody>
      </p:sp>
      <p:sp>
        <p:nvSpPr>
          <p:cNvPr id="343" name="Google Shape;343;p37"/>
          <p:cNvSpPr txBox="1">
            <a:spLocks noGrp="1"/>
          </p:cNvSpPr>
          <p:nvPr>
            <p:ph type="subTitle" idx="1"/>
          </p:nvPr>
        </p:nvSpPr>
        <p:spPr>
          <a:xfrm>
            <a:off x="3416600" y="3925163"/>
            <a:ext cx="4733400" cy="4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Live on Sunshine</a:t>
            </a:r>
            <a:endParaRPr dirty="0"/>
          </a:p>
        </p:txBody>
      </p:sp>
      <p:cxnSp>
        <p:nvCxnSpPr>
          <p:cNvPr id="344" name="Google Shape;344;p37"/>
          <p:cNvCxnSpPr/>
          <p:nvPr/>
        </p:nvCxnSpPr>
        <p:spPr>
          <a:xfrm>
            <a:off x="3492800" y="3811513"/>
            <a:ext cx="4473600" cy="0"/>
          </a:xfrm>
          <a:prstGeom prst="straightConnector1">
            <a:avLst/>
          </a:prstGeom>
          <a:noFill/>
          <a:ln w="19050" cap="flat" cmpd="sng">
            <a:solidFill>
              <a:srgbClr val="376D00"/>
            </a:solidFill>
            <a:prstDash val="solid"/>
            <a:round/>
            <a:headEnd type="none" w="med" len="med"/>
            <a:tailEnd type="none" w="med" len="med"/>
          </a:ln>
        </p:spPr>
      </p:cxnSp>
      <p:sp>
        <p:nvSpPr>
          <p:cNvPr id="345" name="Google Shape;345;p3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ASHUTOSH PANDA – DURGESH NANDAN – MALIK OSENI – ROHAN BHUJBAL – VEDANT PARAB</a:t>
            </a:r>
            <a:endParaRPr dirty="0"/>
          </a:p>
        </p:txBody>
      </p:sp>
      <p:grpSp>
        <p:nvGrpSpPr>
          <p:cNvPr id="346" name="Google Shape;346;p37"/>
          <p:cNvGrpSpPr/>
          <p:nvPr/>
        </p:nvGrpSpPr>
        <p:grpSpPr>
          <a:xfrm rot="-1400235">
            <a:off x="315631" y="376350"/>
            <a:ext cx="773329" cy="390284"/>
            <a:chOff x="3074383" y="127425"/>
            <a:chExt cx="1048062" cy="528936"/>
          </a:xfrm>
        </p:grpSpPr>
        <p:sp>
          <p:nvSpPr>
            <p:cNvPr id="347" name="Google Shape;347;p3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1" name="Google Shape;351;p37"/>
          <p:cNvGrpSpPr/>
          <p:nvPr/>
        </p:nvGrpSpPr>
        <p:grpSpPr>
          <a:xfrm rot="-1649405">
            <a:off x="1002560" y="3265551"/>
            <a:ext cx="538731" cy="1291146"/>
            <a:chOff x="1358750" y="1482752"/>
            <a:chExt cx="538725" cy="1291133"/>
          </a:xfrm>
        </p:grpSpPr>
        <p:sp>
          <p:nvSpPr>
            <p:cNvPr id="352" name="Google Shape;352;p3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3" name="Google Shape;363;p37"/>
          <p:cNvGrpSpPr/>
          <p:nvPr/>
        </p:nvGrpSpPr>
        <p:grpSpPr>
          <a:xfrm rot="914808">
            <a:off x="1694044" y="741640"/>
            <a:ext cx="1439462" cy="1086218"/>
            <a:chOff x="3262265" y="850500"/>
            <a:chExt cx="917242" cy="692139"/>
          </a:xfrm>
        </p:grpSpPr>
        <p:sp>
          <p:nvSpPr>
            <p:cNvPr id="364" name="Google Shape;364;p3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1" name="Google Shape;381;p37"/>
          <p:cNvGrpSpPr/>
          <p:nvPr/>
        </p:nvGrpSpPr>
        <p:grpSpPr>
          <a:xfrm rot="-1098379">
            <a:off x="655152" y="1390503"/>
            <a:ext cx="621250" cy="1376918"/>
            <a:chOff x="193568" y="114250"/>
            <a:chExt cx="537852" cy="1192078"/>
          </a:xfrm>
        </p:grpSpPr>
        <p:grpSp>
          <p:nvGrpSpPr>
            <p:cNvPr id="382" name="Google Shape;382;p37"/>
            <p:cNvGrpSpPr/>
            <p:nvPr/>
          </p:nvGrpSpPr>
          <p:grpSpPr>
            <a:xfrm>
              <a:off x="197025" y="114250"/>
              <a:ext cx="533468" cy="1191749"/>
              <a:chOff x="3325476" y="437723"/>
              <a:chExt cx="130800" cy="292203"/>
            </a:xfrm>
          </p:grpSpPr>
          <p:sp>
            <p:nvSpPr>
              <p:cNvPr id="383" name="Google Shape;383;p3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5" name="Google Shape;385;p3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3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3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2" name="Google Shape;402;p37"/>
            <p:cNvGrpSpPr/>
            <p:nvPr/>
          </p:nvGrpSpPr>
          <p:grpSpPr>
            <a:xfrm>
              <a:off x="356710" y="781625"/>
              <a:ext cx="212185" cy="190467"/>
              <a:chOff x="356710" y="781625"/>
              <a:chExt cx="212185" cy="190467"/>
            </a:xfrm>
          </p:grpSpPr>
          <p:sp>
            <p:nvSpPr>
              <p:cNvPr id="403" name="Google Shape;403;p3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2" name="Google Shape;412;p37"/>
          <p:cNvGrpSpPr/>
          <p:nvPr/>
        </p:nvGrpSpPr>
        <p:grpSpPr>
          <a:xfrm rot="-1182931">
            <a:off x="7828905" y="371086"/>
            <a:ext cx="839843" cy="839641"/>
            <a:chOff x="-13250" y="2940250"/>
            <a:chExt cx="995857" cy="995617"/>
          </a:xfrm>
        </p:grpSpPr>
        <p:sp>
          <p:nvSpPr>
            <p:cNvPr id="413" name="Google Shape;413;p3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3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3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3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3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3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3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 name="Google Shape;433;p37"/>
          <p:cNvGrpSpPr/>
          <p:nvPr/>
        </p:nvGrpSpPr>
        <p:grpSpPr>
          <a:xfrm rot="880694">
            <a:off x="2157409" y="2654579"/>
            <a:ext cx="773047" cy="1192119"/>
            <a:chOff x="864725" y="114250"/>
            <a:chExt cx="773019" cy="1192075"/>
          </a:xfrm>
        </p:grpSpPr>
        <p:sp>
          <p:nvSpPr>
            <p:cNvPr id="434" name="Google Shape;434;p37"/>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37"/>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37"/>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7"/>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37"/>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7"/>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7"/>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7"/>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7"/>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37"/>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37"/>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7"/>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7"/>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7"/>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37"/>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 cont.</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Recognizing the strengths of both ideas, we devised a</a:t>
            </a:r>
          </a:p>
          <a:p>
            <a:pPr algn="l"/>
            <a:r>
              <a:rPr lang="en-GB" sz="1400" dirty="0"/>
              <a:t>synergistic approach through gamification. In this system,</a:t>
            </a:r>
          </a:p>
          <a:p>
            <a:pPr algn="l"/>
            <a:r>
              <a:rPr lang="en-GB" sz="1400" dirty="0"/>
              <a:t>users can trade and share energy, acquire gardening skills,</a:t>
            </a:r>
          </a:p>
          <a:p>
            <a:pPr algn="l"/>
            <a:r>
              <a:rPr lang="en-GB" sz="1400" dirty="0"/>
              <a:t>and support farmers to enhance yields, all while earning</a:t>
            </a:r>
          </a:p>
          <a:p>
            <a:pPr algn="l"/>
            <a:r>
              <a:rPr lang="en-GB" sz="1400" dirty="0"/>
              <a:t>reward tokens for completing gardening tasks. This</a:t>
            </a:r>
          </a:p>
          <a:p>
            <a:pPr algn="l"/>
            <a:r>
              <a:rPr lang="en-GB" sz="1400" dirty="0"/>
              <a:t>integrated solution addresses the initial problem statement</a:t>
            </a:r>
          </a:p>
          <a:p>
            <a:pPr algn="l"/>
            <a:r>
              <a:rPr lang="en-GB" sz="1400" dirty="0"/>
              <a:t>and leverages the strengths of both concepts.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1557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2</a:t>
            </a:r>
            <a:br>
              <a:rPr lang="en" dirty="0"/>
            </a:br>
            <a:r>
              <a:rPr lang="en" dirty="0">
                <a:solidFill>
                  <a:schemeClr val="dk2"/>
                </a:solidFill>
              </a:rPr>
              <a:t>Background Research, Understanding Users and Personas</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white outline of two heads with arrows around them&#10;&#10;Description automatically generated">
            <a:extLst>
              <a:ext uri="{FF2B5EF4-FFF2-40B4-BE49-F238E27FC236}">
                <a16:creationId xmlns:a16="http://schemas.microsoft.com/office/drawing/2014/main" id="{F9A0EC3D-7ABD-4260-B3C7-27BD00E09C78}"/>
              </a:ext>
            </a:extLst>
          </p:cNvPr>
          <p:cNvPicPr>
            <a:picLocks noChangeAspect="1"/>
          </p:cNvPicPr>
          <p:nvPr/>
        </p:nvPicPr>
        <p:blipFill>
          <a:blip r:embed="rId3"/>
          <a:stretch>
            <a:fillRect/>
          </a:stretch>
        </p:blipFill>
        <p:spPr>
          <a:xfrm>
            <a:off x="1045993" y="858580"/>
            <a:ext cx="1270800" cy="1270800"/>
          </a:xfrm>
          <a:prstGeom prst="rect">
            <a:avLst/>
          </a:prstGeom>
        </p:spPr>
      </p:pic>
    </p:spTree>
    <p:extLst>
      <p:ext uri="{BB962C8B-B14F-4D97-AF65-F5344CB8AC3E}">
        <p14:creationId xmlns:p14="http://schemas.microsoft.com/office/powerpoint/2010/main" val="68117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l"/>
            <a:r>
              <a:rPr lang="en-GB" sz="1400" dirty="0"/>
              <a:t>In our research, we narrowed our focus to India and Nigeria as our primary countries of interest. Our examination, based on statistics from each country, delved into their solar and electrical distributions, government support, the nature of blackouts and disasters, and the impact of Gamification on gardening.</a:t>
            </a:r>
          </a:p>
          <a:p>
            <a:pPr algn="just"/>
            <a:endParaRPr lang="en-GB" sz="1400" dirty="0"/>
          </a:p>
          <a:p>
            <a:pPr algn="just"/>
            <a:r>
              <a:rPr lang="en-GB" sz="1400" b="1" dirty="0"/>
              <a:t>Energy Data Study for India:</a:t>
            </a:r>
          </a:p>
          <a:p>
            <a:pPr algn="just"/>
            <a:endParaRPr lang="en-GB" sz="1400" dirty="0"/>
          </a:p>
          <a:p>
            <a:pPr algn="just">
              <a:buFont typeface="Arial" panose="020B0604020202020204" pitchFamily="34" charset="0"/>
              <a:buChar char="•"/>
            </a:pPr>
            <a:r>
              <a:rPr lang="en-GB" sz="1400" dirty="0"/>
              <a:t>As of 2021, India stands as the fourth-largest global player in solar energy generation, boasting a capacity of 71.61GW AC.</a:t>
            </a:r>
          </a:p>
          <a:p>
            <a:pPr algn="just">
              <a:buFont typeface="Arial" panose="020B0604020202020204" pitchFamily="34" charset="0"/>
              <a:buChar char="•"/>
            </a:pPr>
            <a:r>
              <a:rPr lang="en-GB" sz="1400" dirty="0"/>
              <a:t>With approximately 300 clear and sunny days annually, India possesses a remarkable solar potential of 5000 trillion kWh, surpassing its current energy output.</a:t>
            </a:r>
          </a:p>
          <a:p>
            <a:pPr algn="just">
              <a:buFont typeface="Arial" panose="020B0604020202020204" pitchFamily="34" charset="0"/>
              <a:buChar char="•"/>
            </a:pPr>
            <a:r>
              <a:rPr lang="en-GB" sz="1400" dirty="0"/>
              <a:t>Bengaluru set a precedent by offering a </a:t>
            </a:r>
            <a:r>
              <a:rPr lang="en-IN" sz="1400" dirty="0"/>
              <a:t>₹50 (63¢ US)</a:t>
            </a:r>
            <a:r>
              <a:rPr lang="en-GB" sz="1400" dirty="0"/>
              <a:t> rebate on monthly electricity bills for residents utilizing rooftop thermal systems.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793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just"/>
            <a:endParaRPr lang="en-GB" sz="1400" dirty="0"/>
          </a:p>
          <a:p>
            <a:pPr algn="just"/>
            <a:endParaRPr lang="en-GB" sz="1400" dirty="0"/>
          </a:p>
          <a:p>
            <a:pPr algn="just">
              <a:buFont typeface="Arial" panose="020B0604020202020204" pitchFamily="34" charset="0"/>
              <a:buChar char="•"/>
            </a:pPr>
            <a:r>
              <a:rPr lang="en-GB" sz="1400" dirty="0"/>
              <a:t>India faces a significant challenge of demand and supply shortages, particularly impeding rural development.</a:t>
            </a:r>
          </a:p>
          <a:p>
            <a:pPr algn="just">
              <a:buFont typeface="Arial" panose="020B0604020202020204" pitchFamily="34" charset="0"/>
              <a:buChar char="•"/>
            </a:pPr>
            <a:r>
              <a:rPr lang="en-GB" sz="1400" dirty="0"/>
              <a:t>During the Indian summer, numerous regions experience daily power outages ranging from 2 to 8 hours. A survey across 272 districts revealed that 85% of households endure daily power cuts, with 57% facing up to 2 hours without electricity, and an additional 37% dealing with outages lasting 3-8 hours. Over 63% of households experience up to two power cuts daily, emphasizing challenges in power distribution.</a:t>
            </a:r>
          </a:p>
          <a:p>
            <a:pPr algn="just">
              <a:buFont typeface="Arial" panose="020B0604020202020204" pitchFamily="34" charset="0"/>
              <a:buChar char="•"/>
            </a:pPr>
            <a:r>
              <a:rPr lang="en-GB" sz="1400" dirty="0"/>
              <a:t>Power distribution companies in India encounter hurdles due to high transmission losses and limitations in raising electricity tariffs.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615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080" y="0"/>
            <a:ext cx="7704000" cy="571800"/>
          </a:xfrm>
        </p:spPr>
        <p:txBody>
          <a:bodyPr/>
          <a:lstStyle/>
          <a:p>
            <a:r>
              <a:rPr lang="en-US" dirty="0"/>
              <a:t>Photo-voltaic potential of India</a:t>
            </a:r>
            <a:endParaRPr lang="en-GB" dirty="0"/>
          </a:p>
        </p:txBody>
      </p:sp>
      <p:pic>
        <p:nvPicPr>
          <p:cNvPr id="4" name="Picture 3"/>
          <p:cNvPicPr>
            <a:picLocks noChangeAspect="1"/>
          </p:cNvPicPr>
          <p:nvPr/>
        </p:nvPicPr>
        <p:blipFill>
          <a:blip r:embed="rId2"/>
          <a:stretch>
            <a:fillRect/>
          </a:stretch>
        </p:blipFill>
        <p:spPr>
          <a:xfrm>
            <a:off x="2606456" y="760777"/>
            <a:ext cx="3209128" cy="3989530"/>
          </a:xfrm>
          <a:prstGeom prst="rect">
            <a:avLst/>
          </a:prstGeom>
        </p:spPr>
      </p:pic>
    </p:spTree>
    <p:extLst>
      <p:ext uri="{BB962C8B-B14F-4D97-AF65-F5344CB8AC3E}">
        <p14:creationId xmlns:p14="http://schemas.microsoft.com/office/powerpoint/2010/main" val="331401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Energy Data Study for Nigeria:</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On the global stage, Nigeria holds the 86th position in terms of solar power capacity installation (IRENA,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World Bank data (2023) indicates that 43% of Nigeria's population grapples with persistent power cuts.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Nigeria's installed electricity generation capacity stands at approximately 13,427 MW. However, the actual generation often falls significantly lower, averaging around 4,500 MW in 2022, as reported by the Federal Ministry of Power Nigeria.</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This disparity between capacity and generation is primarily attributed to aging infrastructure, poor maintenance practices, and inadequate investment in the power sector (World Bank, 2022).</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785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chemeClr val="dk1"/>
              </a:buClr>
              <a:buSzPts val="1100"/>
              <a:buFont typeface="Arial" panose="020B0604020202020204" pitchFamily="34" charset="0"/>
              <a:buChar char="•"/>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Electricity distribution poses a challenge, with transmission and distribution losses estimated to be around 40%, as per the Federal Ministry of Power (2023).</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Despite having abundant solar energy potential, with an average daily solar radiation of 5.08 </a:t>
            </a:r>
            <a:r>
              <a:rPr lang="en-US" sz="1400" dirty="0" err="1"/>
              <a:t>KWh</a:t>
            </a:r>
            <a:r>
              <a:rPr lang="en-US" sz="1400" dirty="0"/>
              <a:t>/m</a:t>
            </a:r>
            <a:r>
              <a:rPr lang="en-US" sz="1400" baseline="30000" dirty="0"/>
              <a:t>2</a:t>
            </a:r>
            <a:r>
              <a:rPr lang="en-US" sz="1400" dirty="0"/>
              <a:t>/day, the adoption of solar power remains low. In 2022, only about 0.2% of Nigeria's electricity was sourced from solar, mainly due to the high upfront cost of solar panels, limited access to financing, and a lack of awareness regarding the benefits of solar power.</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As an alternative, generators are widely used for energy backup in Nigeria, with an estimated 25 million generators in use, according to World Bank data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 use of generators in Nigeria results in the emission of over 20 million tons of carbon dioxide annually, equivalent to the emissions from approximately 10 million cars.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598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04" y="0"/>
            <a:ext cx="8584148" cy="571800"/>
          </a:xfrm>
        </p:spPr>
        <p:txBody>
          <a:bodyPr/>
          <a:lstStyle/>
          <a:p>
            <a:pPr algn="l"/>
            <a:r>
              <a:rPr lang="en-US" dirty="0"/>
              <a:t>Photo-voltaic potential of Nigeria</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34" y="771396"/>
            <a:ext cx="4856810" cy="3764028"/>
          </a:xfrm>
          <a:prstGeom prst="rect">
            <a:avLst/>
          </a:prstGeom>
        </p:spPr>
      </p:pic>
    </p:spTree>
    <p:extLst>
      <p:ext uri="{BB962C8B-B14F-4D97-AF65-F5344CB8AC3E}">
        <p14:creationId xmlns:p14="http://schemas.microsoft.com/office/powerpoint/2010/main" val="333348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Governmental Outlook and Support:</a:t>
            </a:r>
          </a:p>
          <a:p>
            <a:pPr marL="0" lvl="0" indent="0" algn="just" rtl="0">
              <a:spcBef>
                <a:spcPts val="0"/>
              </a:spcBef>
              <a:spcAft>
                <a:spcPts val="0"/>
              </a:spcAft>
              <a:buClr>
                <a:schemeClr val="dk1"/>
              </a:buClr>
              <a:buSzPts val="1100"/>
            </a:pPr>
            <a:endParaRPr lang="en-US" sz="1400" b="1"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support of the national solar mission and clean-energy initiatives, the Indian government has allocated $130 million to the cause.</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 has set a target to generate 30% of its electricity from renewable sources by 2030, as outlined by the Federal Ministry of Power in 2021.</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To encourage the adoption of solar power, India provides subsidies for rooftop solar panel installations as part of its incentive programs.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Nigeria, the government promotes solar power adoption through various initiatives, including tax incentives and financing schemes.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International organizations, including the World Bank, are actively providing financial and technical support to Nigeria to enhance its electricity infrastructure and promote the development of renewable energy.</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boasts a manufacturing capacity of 4.3 GW for solar cells and 18 GW for solar modules.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83330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71978" y="711002"/>
            <a:ext cx="5268622" cy="443249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Impact of Blackouts and Natural Disasters:</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Approximately 43% of the Nigerian population experiences regular power outages.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India, frequent and widespread power outages affect a substantial portion of households, with an estimated 34% reporting power cuts as of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These blackouts impede daily activities, hinder economic growth, and have a profound impact on essential services such as healthcare and education.</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contends with various natural disasters, including flooding, cyclones, earthquakes, and landslides.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Similarly, Nigeria faces natural disasters like floods, droughts, and oil spillage, posing significant threats to lives, livelihoods, and infrastructure.</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020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p:nvPr/>
        </p:nvSpPr>
        <p:spPr>
          <a:xfrm>
            <a:off x="60689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39"/>
          <p:cNvSpPr/>
          <p:nvPr/>
        </p:nvSpPr>
        <p:spPr>
          <a:xfrm>
            <a:off x="24091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39"/>
          <p:cNvSpPr/>
          <p:nvPr/>
        </p:nvSpPr>
        <p:spPr>
          <a:xfrm>
            <a:off x="60689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39"/>
          <p:cNvSpPr/>
          <p:nvPr/>
        </p:nvSpPr>
        <p:spPr>
          <a:xfrm>
            <a:off x="24091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9"/>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PHASES OF </a:t>
            </a:r>
            <a:r>
              <a:rPr lang="en" dirty="0">
                <a:solidFill>
                  <a:schemeClr val="dk2"/>
                </a:solidFill>
              </a:rPr>
              <a:t>DEVELPPMENT</a:t>
            </a:r>
            <a:endParaRPr dirty="0">
              <a:solidFill>
                <a:schemeClr val="dk2"/>
              </a:solidFill>
            </a:endParaRPr>
          </a:p>
        </p:txBody>
      </p:sp>
      <p:sp>
        <p:nvSpPr>
          <p:cNvPr id="525" name="Google Shape;525;p39"/>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PHASE </a:t>
            </a:r>
            <a:r>
              <a:rPr lang="en" dirty="0">
                <a:solidFill>
                  <a:schemeClr val="dk2"/>
                </a:solidFill>
              </a:rPr>
              <a:t>1</a:t>
            </a:r>
            <a:endParaRPr dirty="0">
              <a:solidFill>
                <a:schemeClr val="dk2"/>
              </a:solidFill>
            </a:endParaRPr>
          </a:p>
        </p:txBody>
      </p:sp>
      <p:sp>
        <p:nvSpPr>
          <p:cNvPr id="526" name="Google Shape;526;p39"/>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Ideation</a:t>
            </a:r>
          </a:p>
        </p:txBody>
      </p:sp>
      <p:sp>
        <p:nvSpPr>
          <p:cNvPr id="528" name="Google Shape;528;p39"/>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3</a:t>
            </a:r>
          </a:p>
        </p:txBody>
      </p:sp>
      <p:sp>
        <p:nvSpPr>
          <p:cNvPr id="529" name="Google Shape;529;p39"/>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a:t>
            </a:r>
            <a:endParaRPr dirty="0"/>
          </a:p>
        </p:txBody>
      </p:sp>
      <p:sp>
        <p:nvSpPr>
          <p:cNvPr id="531" name="Google Shape;531;p39"/>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2</a:t>
            </a:r>
          </a:p>
        </p:txBody>
      </p:sp>
      <p:sp>
        <p:nvSpPr>
          <p:cNvPr id="532" name="Google Shape;532;p39"/>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Research &amp; </a:t>
            </a:r>
            <a:r>
              <a:rPr lang="en" dirty="0"/>
              <a:t>Empathize</a:t>
            </a:r>
            <a:endParaRPr dirty="0"/>
          </a:p>
        </p:txBody>
      </p:sp>
      <p:sp>
        <p:nvSpPr>
          <p:cNvPr id="534" name="Google Shape;534;p39"/>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4</a:t>
            </a:r>
          </a:p>
        </p:txBody>
      </p:sp>
      <p:sp>
        <p:nvSpPr>
          <p:cNvPr id="535" name="Google Shape;535;p39"/>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537" name="Google Shape;537;p39"/>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grpSp>
        <p:nvGrpSpPr>
          <p:cNvPr id="538" name="Google Shape;538;p39"/>
          <p:cNvGrpSpPr/>
          <p:nvPr/>
        </p:nvGrpSpPr>
        <p:grpSpPr>
          <a:xfrm rot="-1109563">
            <a:off x="8526023" y="802036"/>
            <a:ext cx="336179" cy="627882"/>
            <a:chOff x="2777825" y="2491525"/>
            <a:chExt cx="133975" cy="250225"/>
          </a:xfrm>
        </p:grpSpPr>
        <p:sp>
          <p:nvSpPr>
            <p:cNvPr id="539" name="Google Shape;539;p3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3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 name="Google Shape;563;p39"/>
          <p:cNvGrpSpPr/>
          <p:nvPr/>
        </p:nvGrpSpPr>
        <p:grpSpPr>
          <a:xfrm rot="455736">
            <a:off x="8341560" y="3891655"/>
            <a:ext cx="705102" cy="1077359"/>
            <a:chOff x="7425079" y="1535350"/>
            <a:chExt cx="1795775" cy="2743848"/>
          </a:xfrm>
        </p:grpSpPr>
        <p:sp>
          <p:nvSpPr>
            <p:cNvPr id="564" name="Google Shape;564;p3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5" name="Google Shape;575;p39"/>
          <p:cNvGrpSpPr/>
          <p:nvPr/>
        </p:nvGrpSpPr>
        <p:grpSpPr>
          <a:xfrm rot="-358515">
            <a:off x="361956" y="3673716"/>
            <a:ext cx="580006" cy="1078680"/>
            <a:chOff x="155093" y="1497363"/>
            <a:chExt cx="673109" cy="1251832"/>
          </a:xfrm>
        </p:grpSpPr>
        <p:sp>
          <p:nvSpPr>
            <p:cNvPr id="576" name="Google Shape;576;p3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39"/>
          <p:cNvGrpSpPr/>
          <p:nvPr/>
        </p:nvGrpSpPr>
        <p:grpSpPr>
          <a:xfrm rot="623295">
            <a:off x="337085" y="433741"/>
            <a:ext cx="764908" cy="764723"/>
            <a:chOff x="-13250" y="2940250"/>
            <a:chExt cx="995857" cy="995617"/>
          </a:xfrm>
        </p:grpSpPr>
        <p:sp>
          <p:nvSpPr>
            <p:cNvPr id="598" name="Google Shape;598;p3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7" name="Picture 16" descr="A light bulb with a check mark inside&#10;&#10;Description automatically generated">
            <a:extLst>
              <a:ext uri="{FF2B5EF4-FFF2-40B4-BE49-F238E27FC236}">
                <a16:creationId xmlns:a16="http://schemas.microsoft.com/office/drawing/2014/main" id="{C2AE73DD-2306-9469-EF06-B3E271864662}"/>
              </a:ext>
            </a:extLst>
          </p:cNvPr>
          <p:cNvPicPr>
            <a:picLocks noChangeAspect="1"/>
          </p:cNvPicPr>
          <p:nvPr/>
        </p:nvPicPr>
        <p:blipFill>
          <a:blip r:embed="rId3"/>
          <a:stretch>
            <a:fillRect/>
          </a:stretch>
        </p:blipFill>
        <p:spPr>
          <a:xfrm>
            <a:off x="2451253" y="1363958"/>
            <a:ext cx="575901" cy="575901"/>
          </a:xfrm>
          <a:prstGeom prst="rect">
            <a:avLst/>
          </a:prstGeom>
        </p:spPr>
      </p:pic>
      <p:pic>
        <p:nvPicPr>
          <p:cNvPr id="26" name="Picture 25" descr="A white outline of two heads with arrows around them&#10;&#10;Description automatically generated">
            <a:extLst>
              <a:ext uri="{FF2B5EF4-FFF2-40B4-BE49-F238E27FC236}">
                <a16:creationId xmlns:a16="http://schemas.microsoft.com/office/drawing/2014/main" id="{E08EDD9A-B3D6-4868-106E-9ED0ED5DF853}"/>
              </a:ext>
            </a:extLst>
          </p:cNvPr>
          <p:cNvPicPr>
            <a:picLocks noChangeAspect="1"/>
          </p:cNvPicPr>
          <p:nvPr/>
        </p:nvPicPr>
        <p:blipFill>
          <a:blip r:embed="rId4"/>
          <a:stretch>
            <a:fillRect/>
          </a:stretch>
        </p:blipFill>
        <p:spPr>
          <a:xfrm>
            <a:off x="6115678" y="1356246"/>
            <a:ext cx="576000" cy="576000"/>
          </a:xfrm>
          <a:prstGeom prst="rect">
            <a:avLst/>
          </a:prstGeom>
        </p:spPr>
      </p:pic>
      <p:pic>
        <p:nvPicPr>
          <p:cNvPr id="30" name="Picture 29" descr="A white line drawing of a folder&#10;&#10;Description automatically generated">
            <a:extLst>
              <a:ext uri="{FF2B5EF4-FFF2-40B4-BE49-F238E27FC236}">
                <a16:creationId xmlns:a16="http://schemas.microsoft.com/office/drawing/2014/main" id="{A1D6E0B3-F9CD-B8D7-EC4F-ED819EEAA2B7}"/>
              </a:ext>
            </a:extLst>
          </p:cNvPr>
          <p:cNvPicPr>
            <a:picLocks noChangeAspect="1"/>
          </p:cNvPicPr>
          <p:nvPr/>
        </p:nvPicPr>
        <p:blipFill>
          <a:blip r:embed="rId5"/>
          <a:stretch>
            <a:fillRect/>
          </a:stretch>
        </p:blipFill>
        <p:spPr>
          <a:xfrm>
            <a:off x="2447636" y="3079749"/>
            <a:ext cx="576000" cy="576000"/>
          </a:xfrm>
          <a:prstGeom prst="rect">
            <a:avLst/>
          </a:prstGeom>
        </p:spPr>
      </p:pic>
      <p:pic>
        <p:nvPicPr>
          <p:cNvPr id="32" name="Picture 31" descr="A clipboard with a pen and check marks&#10;&#10;Description automatically generated">
            <a:extLst>
              <a:ext uri="{FF2B5EF4-FFF2-40B4-BE49-F238E27FC236}">
                <a16:creationId xmlns:a16="http://schemas.microsoft.com/office/drawing/2014/main" id="{ADD71CF3-AA25-540E-40D5-45D9E46304E3}"/>
              </a:ext>
            </a:extLst>
          </p:cNvPr>
          <p:cNvPicPr>
            <a:picLocks noChangeAspect="1"/>
          </p:cNvPicPr>
          <p:nvPr/>
        </p:nvPicPr>
        <p:blipFill>
          <a:blip r:embed="rId6"/>
          <a:stretch>
            <a:fillRect/>
          </a:stretch>
        </p:blipFill>
        <p:spPr>
          <a:xfrm>
            <a:off x="6129879" y="3071291"/>
            <a:ext cx="576000" cy="576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65585" y="711002"/>
            <a:ext cx="5487543" cy="429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b="1" dirty="0"/>
              <a:t>Impact of Gamification on Gardening:</a:t>
            </a:r>
          </a:p>
          <a:p>
            <a:pPr marL="0" lvl="0" indent="0" algn="l" rtl="0">
              <a:spcBef>
                <a:spcPts val="0"/>
              </a:spcBef>
              <a:spcAft>
                <a:spcPts val="0"/>
              </a:spcAft>
              <a:buClr>
                <a:schemeClr val="dk1"/>
              </a:buClr>
              <a:buSzPts val="1100"/>
              <a:buFont typeface="Arial"/>
              <a:buNone/>
            </a:pPr>
            <a:endParaRPr lang="en-US" sz="1400" dirty="0"/>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incorporation of gamification into gardening provides individuals with a sense of progress and accomplishment, fostering motivation through the completion of tasks and achievement of goals.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Essential elements of gamification, such as reward tokens and leaderboards, contribute to making gardening and agriculture enjoyable, attracting a broader audience to participate.</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gamified system effectively encourages users to enhance the quality of their plants and crops by cultivating interest and progression in their daily tasks.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Notable examples of gamification in gardening and agriculture can be observed in applications like </a:t>
            </a:r>
            <a:r>
              <a:rPr lang="en-US" sz="1400" dirty="0" err="1"/>
              <a:t>Plantix</a:t>
            </a:r>
            <a:r>
              <a:rPr lang="en-US" sz="1400" dirty="0"/>
              <a:t>, </a:t>
            </a:r>
            <a:r>
              <a:rPr lang="en-US" sz="1400" dirty="0" err="1"/>
              <a:t>GardenTags</a:t>
            </a:r>
            <a:r>
              <a:rPr lang="en-US" sz="1400" dirty="0"/>
              <a:t>, and Carrot Rewards.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01359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Research Conclusion</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research delved into India and Nigeria's solar energy landscape, evaluating key aspects such as capacity, government support, challenges like blackouts and natural disasters, and the influence of Gamification on gardening. India, ranking fourth globally in solar energy generation, faces challenges like demand-supply shortages and frequent power outages affecting 85% of households. Bengaluru's rebate initiatives highlight local efforts. In Nigeria, ranked 86th in solar capacity, persistent power cuts and reliance on generators pose hurdles. Both countries receive government support, with India allocating $130 million and Nigeria targeting 30% renewable energy by 2030. Challenges include power outages affecting 43% in Nigeria and 34% in India. Gamification contributes to gardening motivation, with examples like </a:t>
            </a:r>
            <a:r>
              <a:rPr lang="en-US" sz="1400" dirty="0" err="1"/>
              <a:t>Plantix</a:t>
            </a:r>
            <a:r>
              <a:rPr lang="en-US" sz="1400" dirty="0"/>
              <a:t> and </a:t>
            </a:r>
            <a:r>
              <a:rPr lang="en-US" sz="1400" dirty="0" err="1"/>
              <a:t>GardenTags</a:t>
            </a:r>
            <a:r>
              <a:rPr lang="en-US" sz="1400" dirty="0"/>
              <a: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5123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Understanding Users</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user base for SunSync App system is diverse, attracting individuals dedicated to enhancing energy efficiency, environmental conservation, and farming productivity. The primary audience includes homeowners invested in solar energy, ranging from experienced solar panel users to those keen on minimizing their dependency on conventional energy sources. They are driven by the dual allure of economic gains from distributing excess energy and the ecological advantage of reducing carbon emissions.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Another distinct group within the user base includes gardeners and farmers, who are captivated by the system’s ability to use advanced IoT technology to track and bolster plant health. These users value concrete, information-based strategies to better their crop management and yield. The system’s gamified aspects are particularly appealing to those who relish a sense of competition and accomplishment, with real rewards for their active participation and successes in saving energy and enhancing their gardening practices.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7851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Understanding Users</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This integrated approach caters to individuals who are not only tech-savvy but also have a strong sense of community involvement. They appreciate the concept of a collective energy distribution network that provides support to those in need. The platform is designed to resonate with users who are not just looking for new learning experiences, like improving gardening know-how, but are also inspired by a system that promotes sharing of expertise and resources within a supportive community network.</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033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Auto Ethnography</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139700" indent="0" algn="l"/>
            <a:r>
              <a:rPr lang="en-US" sz="1100" dirty="0"/>
              <a:t>While conducting traditional Ethnography proved impractical due to the team's inability to visit India and Nigeria, we opted for Auto Ethnography based on our personal experiences. Our collaboration with individuals from both regions played a crucial role. A common trend emerged in the rural areas of both countries, revealing a significant dependence on grid power for daily necessities. This reliance resulted in frequent power interruptions and elevated expenses associated with conventional power sources such as coal and oils, notorious for their contribution to climate pollution. These challenges notably impacted the work and educational pursuits of individuals in these regions.</a:t>
            </a:r>
          </a:p>
          <a:p>
            <a:pPr marL="139700" indent="0" algn="l"/>
            <a:r>
              <a:rPr lang="en-US" sz="1100" dirty="0"/>
              <a:t>Even in urban areas where power cuts were fewer, the soaring expenses on energy remained a concern. Many households had solar panels, yet an abundance of surplus power was left unutilized. This realization sparked our team's initiative to channel this excess energy to those lacking reliable power access, offering it at a more affordable rate.</a:t>
            </a:r>
          </a:p>
          <a:p>
            <a:pPr algn="l"/>
            <a:endParaRPr lang="en-US" sz="1100" dirty="0"/>
          </a:p>
          <a:p>
            <a:pPr marL="139700" indent="0" algn="l"/>
            <a:r>
              <a:rPr lang="en-US" sz="1100" dirty="0"/>
              <a:t>Moreover, several team members with a keen interest in gardening and farming faced challenges in achieving consistent yields. Variations in soil nutrient content across their lands hindered their efforts. This highlighted the need for modern and reliable soil analysis methods to support agricultural </a:t>
            </a:r>
            <a:r>
              <a:rPr lang="en-GB" sz="1100" dirty="0"/>
              <a:t>endeavours</a:t>
            </a:r>
            <a:r>
              <a:rPr lang="en-US" sz="1100" dirty="0"/>
              <a:t>.</a:t>
            </a:r>
            <a:endParaRPr lang="en-IN" sz="11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145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865883" y="201240"/>
            <a:ext cx="5748852"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Auto Ethnography cont.</a:t>
            </a:r>
            <a:endParaRPr dirty="0"/>
          </a:p>
        </p:txBody>
      </p:sp>
      <p:sp>
        <p:nvSpPr>
          <p:cNvPr id="737" name="Google Shape;737;p41"/>
          <p:cNvSpPr txBox="1">
            <a:spLocks noGrp="1"/>
          </p:cNvSpPr>
          <p:nvPr>
            <p:ph type="subTitle" idx="3"/>
          </p:nvPr>
        </p:nvSpPr>
        <p:spPr>
          <a:xfrm>
            <a:off x="2003400" y="846470"/>
            <a:ext cx="5137200" cy="1530000"/>
          </a:xfrm>
          <a:prstGeom prst="rect">
            <a:avLst/>
          </a:prstGeom>
        </p:spPr>
        <p:txBody>
          <a:bodyPr spcFirstLastPara="1" wrap="square" lIns="91425" tIns="91425" rIns="91425" bIns="91425" anchor="t" anchorCtr="0">
            <a:noAutofit/>
          </a:bodyPr>
          <a:lstStyle/>
          <a:p>
            <a:pPr marL="139700" indent="0" algn="l"/>
            <a:r>
              <a:rPr lang="en-US" sz="1100" dirty="0"/>
              <a:t>While conducting traditional Ethnography proved impractical due to the team's inability to visit India and Nigeria, we opted for Auto Ethnography based on our personal experiences. Our collaboration with individuals from both regions played a crucial role. A common trend emerged in the rural areas of both countries, revealing a significant dependence on grid power for daily necessities. This reliance resulted in frequent power interruptions and elevated expenses associated with conventional power sources such as coal and oils, notorious for their contribution to climate pollution. These challenges notably impacted the work and educational pursuits of individuals in these regions.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267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Design</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To enhance the efficiency of our requirements gathering process and gain insights into user preferences, we formulated a survey with targeted questions. This survey was distributed across India and Nigeria through popular social platforms such as WhatsApp, Instagram, and Facebook. The questionnaire covered sections that aimed to gather information related to demographics, budget considerations, and interest in adopting renewable sources.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After internal evaluation, we commenced sharing the survey to collect responses. Subsequent slides delve into specific questions that served as crucial data points for refining the application's features. Additionally, this process helped identify unnecessary survey questions.</a:t>
            </a:r>
            <a:br>
              <a:rPr lang="en-US" sz="1400" dirty="0"/>
            </a:br>
            <a:br>
              <a:rPr lang="en-US" sz="1400" dirty="0"/>
            </a:br>
            <a:r>
              <a:rPr lang="en-US" sz="1400" dirty="0"/>
              <a:t>Survey Link: </a:t>
            </a:r>
            <a:r>
              <a:rPr lang="en-US" sz="1400" dirty="0">
                <a:hlinkClick r:id="rId3"/>
              </a:rPr>
              <a:t>Form Link</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58534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chart depicting annual household income reveals that a significant portion of survey participants earns less than $4000 annually, a sum deemed adequate for metropolitan living in India and Nigeria. The escalating costs of conventional electricity sources appear to be consuming a considerable portion of their income. This circumstance might be a driving factor behind their inclination towards the adoption of solar power, whether for sale, purchase, or a combination of both.</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In the second graph, the survey's demographic breakdown indicates that 58.3% of respondents are from India, while 20.8% each are from Nigeria and the United Kingdom. The UK respondents, primarily students, pose challenges in determining their origin.</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third graph highlights a prevalent interest among surveyed individuals in embracing renewable energy solutions for their communities, with a majority expressing a strong inclination, as evident in the most likely category.</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1028" name="Picture 4" descr="Forms response chart. Question title: What is your annual household income?. Number of responses: 24 responses.">
            <a:extLst>
              <a:ext uri="{FF2B5EF4-FFF2-40B4-BE49-F238E27FC236}">
                <a16:creationId xmlns:a16="http://schemas.microsoft.com/office/drawing/2014/main" id="{D37F4204-27C3-3A5B-7103-BCD7EBE5C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007"/>
          <a:stretch/>
        </p:blipFill>
        <p:spPr bwMode="auto">
          <a:xfrm>
            <a:off x="2" y="711002"/>
            <a:ext cx="2937673" cy="152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What country are you currently residing in?. Number of responses: 24 responses.">
            <a:extLst>
              <a:ext uri="{FF2B5EF4-FFF2-40B4-BE49-F238E27FC236}">
                <a16:creationId xmlns:a16="http://schemas.microsoft.com/office/drawing/2014/main" id="{A8FF7EA2-763E-D1D8-ADC6-E1F9857474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362"/>
          <a:stretch/>
        </p:blipFill>
        <p:spPr bwMode="auto">
          <a:xfrm>
            <a:off x="0" y="2237402"/>
            <a:ext cx="2110809" cy="1441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How interested are you in adopting renewable energy solutions in your community?&#10;. Number of responses: 24 responses.">
            <a:extLst>
              <a:ext uri="{FF2B5EF4-FFF2-40B4-BE49-F238E27FC236}">
                <a16:creationId xmlns:a16="http://schemas.microsoft.com/office/drawing/2014/main" id="{BD1F3994-0D4C-17DB-8776-F2D7A045E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17102"/>
            <a:ext cx="3031796" cy="14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6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graph indicates that most participants currently do not incorporate any form of renewable sources in their homes or businesses. This significant gap suggests a favorable acceptance for our application, especially with effective awareness campaigns.</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second graph reveals an interest among individuals to participate in workshops and campaigns aiming to provide comprehensive insights into the implementation of solar energy solutions in their sustainable daily practices, along with the underlying technology.</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Factors such as improved infrastructure and technology access, enhanced reliability and efficiency of renewable sources, reasonable installation costs, and heightened awareness serve as strong motivators for individuals. Notably, government incentives, as outlined in the third graph, rank lower in participants' concerns.</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3076" name="Picture 4" descr="Forms response chart. Question title: How likely you will be interested in attending educational workshops and webinars on solar energy technology and sustainable living practices?&#10;. Number of responses: 24 responses.">
            <a:extLst>
              <a:ext uri="{FF2B5EF4-FFF2-40B4-BE49-F238E27FC236}">
                <a16:creationId xmlns:a16="http://schemas.microsoft.com/office/drawing/2014/main" id="{4B05F4B9-9043-A624-FEAD-06A5A2900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6212"/>
            <a:ext cx="2697248" cy="13706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s response chart. Question title: What would encourage or motivate you to consider adopting renewable energy sources in the future?&#10;. Number of responses: 5 responses.">
            <a:extLst>
              <a:ext uri="{FF2B5EF4-FFF2-40B4-BE49-F238E27FC236}">
                <a16:creationId xmlns:a16="http://schemas.microsoft.com/office/drawing/2014/main" id="{78CEE387-68BB-48DD-C15A-2D7A5E825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39923"/>
            <a:ext cx="2789439" cy="14174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rms response chart. Question title: Do you currently use any renewable energy sources to power your home or business?&#10;. Number of responses: 24 responses.">
            <a:extLst>
              <a:ext uri="{FF2B5EF4-FFF2-40B4-BE49-F238E27FC236}">
                <a16:creationId xmlns:a16="http://schemas.microsoft.com/office/drawing/2014/main" id="{C3EA0691-FDBC-EAB7-191B-7BDEA095E4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4227"/>
          <a:stretch/>
        </p:blipFill>
        <p:spPr bwMode="auto">
          <a:xfrm>
            <a:off x="1" y="548311"/>
            <a:ext cx="2698481" cy="13239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924782-C0FA-E0DF-BF08-CE5EB3DFFBC6}"/>
              </a:ext>
            </a:extLst>
          </p:cNvPr>
          <p:cNvSpPr txBox="1"/>
          <p:nvPr/>
        </p:nvSpPr>
        <p:spPr>
          <a:xfrm>
            <a:off x="9955" y="4601812"/>
            <a:ext cx="2353529" cy="523220"/>
          </a:xfrm>
          <a:prstGeom prst="rect">
            <a:avLst/>
          </a:prstGeom>
          <a:noFill/>
        </p:spPr>
        <p:txBody>
          <a:bodyPr wrap="none" rtlCol="0">
            <a:spAutoFit/>
          </a:bodyPr>
          <a:lstStyle/>
          <a:p>
            <a:pPr algn="ctr"/>
            <a:r>
              <a:rPr lang="en-GB" dirty="0"/>
              <a:t>95.8%</a:t>
            </a:r>
          </a:p>
          <a:p>
            <a:r>
              <a:rPr lang="en-GB" dirty="0">
                <a:solidFill>
                  <a:schemeClr val="accent6">
                    <a:lumMod val="50000"/>
                  </a:schemeClr>
                </a:solidFill>
              </a:rPr>
              <a:t>Participants between 18-65</a:t>
            </a:r>
          </a:p>
        </p:txBody>
      </p:sp>
    </p:spTree>
    <p:extLst>
      <p:ext uri="{BB962C8B-B14F-4D97-AF65-F5344CB8AC3E}">
        <p14:creationId xmlns:p14="http://schemas.microsoft.com/office/powerpoint/2010/main" val="3296161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6"/>
          <p:cNvSpPr/>
          <p:nvPr/>
        </p:nvSpPr>
        <p:spPr>
          <a:xfrm>
            <a:off x="734975" y="2433610"/>
            <a:ext cx="7674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txBox="1">
            <a:spLocks noGrp="1"/>
          </p:cNvSpPr>
          <p:nvPr>
            <p:ph type="title"/>
          </p:nvPr>
        </p:nvSpPr>
        <p:spPr>
          <a:xfrm>
            <a:off x="734975" y="2570787"/>
            <a:ext cx="7674000" cy="11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400" b="0" i="0" dirty="0">
                <a:effectLst/>
                <a:latin typeface="Roboto" panose="020F0502020204030204" pitchFamily="34" charset="0"/>
              </a:rPr>
              <a:t>Yes. It cost a lot at time of installation, but it save a lot of money in future and now there is no fear of power cut at emergency time.  - </a:t>
            </a:r>
            <a:r>
              <a:rPr lang="en-IN" sz="2400" dirty="0">
                <a:latin typeface="Roboto" panose="020F0502020204030204" pitchFamily="34" charset="0"/>
              </a:rPr>
              <a:t>p</a:t>
            </a:r>
            <a:r>
              <a:rPr lang="en-IN" sz="2400" b="0" i="0" dirty="0">
                <a:effectLst/>
                <a:latin typeface="Roboto" panose="020F0502020204030204" pitchFamily="34" charset="0"/>
              </a:rPr>
              <a:t>articipant answer</a:t>
            </a:r>
            <a:endParaRPr sz="2400" dirty="0"/>
          </a:p>
        </p:txBody>
      </p:sp>
      <p:sp>
        <p:nvSpPr>
          <p:cNvPr id="1294" name="Google Shape;1294;p46"/>
          <p:cNvSpPr txBox="1">
            <a:spLocks noGrp="1"/>
          </p:cNvSpPr>
          <p:nvPr>
            <p:ph type="subTitle" idx="1"/>
          </p:nvPr>
        </p:nvSpPr>
        <p:spPr>
          <a:xfrm>
            <a:off x="734975" y="1318165"/>
            <a:ext cx="7674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0" i="0" dirty="0">
                <a:solidFill>
                  <a:srgbClr val="202124"/>
                </a:solidFill>
                <a:effectLst/>
                <a:latin typeface="Roboto" panose="02000000000000000000" pitchFamily="2" charset="0"/>
              </a:rPr>
              <a:t>Do you believe that using renewable energy sources is feasible or suitable for your specific living or working conditions? Please explain.</a:t>
            </a:r>
            <a:endParaRPr dirty="0"/>
          </a:p>
        </p:txBody>
      </p:sp>
      <p:cxnSp>
        <p:nvCxnSpPr>
          <p:cNvPr id="1296" name="Google Shape;1296;p46"/>
          <p:cNvCxnSpPr/>
          <p:nvPr/>
        </p:nvCxnSpPr>
        <p:spPr>
          <a:xfrm>
            <a:off x="1184125" y="2029540"/>
            <a:ext cx="6758700" cy="0"/>
          </a:xfrm>
          <a:prstGeom prst="straightConnector1">
            <a:avLst/>
          </a:prstGeom>
          <a:noFill/>
          <a:ln w="19050" cap="flat" cmpd="sng">
            <a:solidFill>
              <a:srgbClr val="376D00"/>
            </a:solidFill>
            <a:prstDash val="solid"/>
            <a:round/>
            <a:headEnd type="none" w="med" len="med"/>
            <a:tailEnd type="none" w="med" len="med"/>
          </a:ln>
        </p:spPr>
      </p:cxnSp>
      <p:grpSp>
        <p:nvGrpSpPr>
          <p:cNvPr id="1297" name="Google Shape;1297;p46"/>
          <p:cNvGrpSpPr/>
          <p:nvPr/>
        </p:nvGrpSpPr>
        <p:grpSpPr>
          <a:xfrm rot="1101646" flipH="1">
            <a:off x="468980" y="207570"/>
            <a:ext cx="517092" cy="923678"/>
            <a:chOff x="5813675" y="2868600"/>
            <a:chExt cx="1245286" cy="2224450"/>
          </a:xfrm>
        </p:grpSpPr>
        <p:sp>
          <p:nvSpPr>
            <p:cNvPr id="1298" name="Google Shape;1298;p46"/>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6"/>
          <p:cNvGrpSpPr/>
          <p:nvPr/>
        </p:nvGrpSpPr>
        <p:grpSpPr>
          <a:xfrm rot="-1055794" flipH="1">
            <a:off x="4274667" y="4219680"/>
            <a:ext cx="641014" cy="323441"/>
            <a:chOff x="3074383" y="127425"/>
            <a:chExt cx="1048062" cy="528936"/>
          </a:xfrm>
        </p:grpSpPr>
        <p:sp>
          <p:nvSpPr>
            <p:cNvPr id="1315" name="Google Shape;1315;p46"/>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6"/>
          <p:cNvGrpSpPr/>
          <p:nvPr/>
        </p:nvGrpSpPr>
        <p:grpSpPr>
          <a:xfrm rot="1672438" flipH="1">
            <a:off x="7621471" y="296841"/>
            <a:ext cx="1082386" cy="745134"/>
            <a:chOff x="6170267" y="3699805"/>
            <a:chExt cx="2490384" cy="1714426"/>
          </a:xfrm>
        </p:grpSpPr>
        <p:sp>
          <p:nvSpPr>
            <p:cNvPr id="1320" name="Google Shape;1320;p46"/>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340" name="Google Shape;1340;p46"/>
          <p:cNvGrpSpPr/>
          <p:nvPr/>
        </p:nvGrpSpPr>
        <p:grpSpPr>
          <a:xfrm rot="-2237926" flipH="1">
            <a:off x="4414449" y="385354"/>
            <a:ext cx="361465" cy="372296"/>
            <a:chOff x="3146663" y="2304000"/>
            <a:chExt cx="93750" cy="96550"/>
          </a:xfrm>
        </p:grpSpPr>
        <p:sp>
          <p:nvSpPr>
            <p:cNvPr id="1341" name="Google Shape;1341;p4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46"/>
          <p:cNvGrpSpPr/>
          <p:nvPr/>
        </p:nvGrpSpPr>
        <p:grpSpPr>
          <a:xfrm rot="1765946" flipH="1">
            <a:off x="760308" y="4041587"/>
            <a:ext cx="662874" cy="927620"/>
            <a:chOff x="7877949" y="4508284"/>
            <a:chExt cx="560451" cy="784290"/>
          </a:xfrm>
        </p:grpSpPr>
        <p:sp>
          <p:nvSpPr>
            <p:cNvPr id="1346" name="Google Shape;1346;p4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6"/>
          <p:cNvGrpSpPr/>
          <p:nvPr/>
        </p:nvGrpSpPr>
        <p:grpSpPr>
          <a:xfrm rot="-1142736" flipH="1">
            <a:off x="7916578" y="3836506"/>
            <a:ext cx="610236" cy="1168086"/>
            <a:chOff x="6692313" y="4433554"/>
            <a:chExt cx="421445" cy="806710"/>
          </a:xfrm>
        </p:grpSpPr>
        <p:sp>
          <p:nvSpPr>
            <p:cNvPr id="1363" name="Google Shape;1363;p46"/>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010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371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1 </a:t>
            </a:r>
            <a:br>
              <a:rPr lang="en" dirty="0"/>
            </a:br>
            <a:r>
              <a:rPr lang="en" dirty="0">
                <a:solidFill>
                  <a:schemeClr val="dk2"/>
                </a:solidFill>
              </a:rPr>
              <a:t>Problem Statement Brainstorming, Filter and Finalising Ideas,  </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ight bulb with a check mark inside&#10;&#10;Description automatically generated">
            <a:extLst>
              <a:ext uri="{FF2B5EF4-FFF2-40B4-BE49-F238E27FC236}">
                <a16:creationId xmlns:a16="http://schemas.microsoft.com/office/drawing/2014/main" id="{6FAA2C2D-46D4-3443-1A66-2058593D74AF}"/>
              </a:ext>
            </a:extLst>
          </p:cNvPr>
          <p:cNvPicPr>
            <a:picLocks noChangeAspect="1"/>
          </p:cNvPicPr>
          <p:nvPr/>
        </p:nvPicPr>
        <p:blipFill>
          <a:blip r:embed="rId3"/>
          <a:stretch>
            <a:fillRect/>
          </a:stretch>
        </p:blipFill>
        <p:spPr>
          <a:xfrm>
            <a:off x="1051482" y="853184"/>
            <a:ext cx="1213675" cy="12136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#1</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08522"/>
            <a:ext cx="1742400" cy="307777"/>
          </a:xfrm>
          <a:prstGeom prst="rect">
            <a:avLst/>
          </a:prstGeom>
          <a:noFill/>
        </p:spPr>
        <p:txBody>
          <a:bodyPr wrap="square" rtlCol="0">
            <a:spAutoFit/>
          </a:bodyPr>
          <a:lstStyle/>
          <a:p>
            <a:pPr algn="ctr"/>
            <a:r>
              <a:rPr lang="en-IN" dirty="0"/>
              <a:t>Ryomen Thakkar</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tretch/>
        </p:blipFill>
        <p:spPr>
          <a:xfrm>
            <a:off x="390343" y="1371750"/>
            <a:ext cx="1800000" cy="1200000"/>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106852" y="3143530"/>
            <a:ext cx="2794390" cy="1600438"/>
          </a:xfrm>
          <a:prstGeom prst="rect">
            <a:avLst/>
          </a:prstGeom>
          <a:noFill/>
        </p:spPr>
        <p:txBody>
          <a:bodyPr wrap="square" rtlCol="0">
            <a:spAutoFit/>
          </a:bodyPr>
          <a:lstStyle/>
          <a:p>
            <a:pPr algn="ctr"/>
            <a:r>
              <a:rPr lang="en-IN" dirty="0"/>
              <a:t>Age: 39</a:t>
            </a:r>
          </a:p>
          <a:p>
            <a:pPr algn="ctr"/>
            <a:r>
              <a:rPr lang="en-IN" dirty="0"/>
              <a:t>Gender: Male</a:t>
            </a:r>
          </a:p>
          <a:p>
            <a:pPr algn="ctr"/>
            <a:r>
              <a:rPr lang="en-IN" dirty="0"/>
              <a:t>Occupation: Farmer</a:t>
            </a:r>
          </a:p>
          <a:p>
            <a:pPr algn="ctr"/>
            <a:r>
              <a:rPr lang="en-IN" dirty="0"/>
              <a:t>Education: Uneducated</a:t>
            </a:r>
          </a:p>
          <a:p>
            <a:pPr algn="ctr"/>
            <a:r>
              <a:rPr lang="en-IN" dirty="0"/>
              <a:t>Birthplace: India</a:t>
            </a:r>
          </a:p>
          <a:p>
            <a:pPr algn="ctr"/>
            <a:r>
              <a:rPr lang="en-IN" dirty="0"/>
              <a:t>Location: Rural</a:t>
            </a:r>
          </a:p>
          <a:p>
            <a:pPr algn="ctr"/>
            <a:r>
              <a:rPr lang="en-IN" dirty="0"/>
              <a:t>Income: &lt; $4,000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28398" y="1104395"/>
            <a:ext cx="6055200" cy="954107"/>
          </a:xfrm>
          <a:prstGeom prst="rect">
            <a:avLst/>
          </a:prstGeom>
          <a:noFill/>
        </p:spPr>
        <p:txBody>
          <a:bodyPr wrap="square" rtlCol="0">
            <a:spAutoFit/>
          </a:bodyPr>
          <a:lstStyle/>
          <a:p>
            <a:r>
              <a:rPr lang="en-IN" b="1" dirty="0"/>
              <a:t>Goals:</a:t>
            </a:r>
          </a:p>
          <a:p>
            <a:r>
              <a:rPr lang="en-IN" dirty="0"/>
              <a:t>To reduce reliance of the Grid Power.	</a:t>
            </a:r>
          </a:p>
          <a:p>
            <a:r>
              <a:rPr lang="en-US" dirty="0"/>
              <a:t>To Reduce reliability of traditional fuel sources is due escalating expenses.</a:t>
            </a:r>
            <a:endParaRPr lang="en-IN" dirty="0"/>
          </a:p>
          <a:p>
            <a:r>
              <a:rPr lang="en-IN" dirty="0"/>
              <a:t>Live more sustainable and environment friendly lifestyle.</a:t>
            </a:r>
          </a:p>
        </p:txBody>
      </p:sp>
      <p:sp>
        <p:nvSpPr>
          <p:cNvPr id="14" name="TextBox 13">
            <a:extLst>
              <a:ext uri="{FF2B5EF4-FFF2-40B4-BE49-F238E27FC236}">
                <a16:creationId xmlns:a16="http://schemas.microsoft.com/office/drawing/2014/main" id="{1903337E-5551-9A07-8887-7EEFF5ECEF66}"/>
              </a:ext>
            </a:extLst>
          </p:cNvPr>
          <p:cNvSpPr txBox="1"/>
          <p:nvPr/>
        </p:nvSpPr>
        <p:spPr>
          <a:xfrm>
            <a:off x="3128399" y="2054514"/>
            <a:ext cx="6015601" cy="1384995"/>
          </a:xfrm>
          <a:prstGeom prst="rect">
            <a:avLst/>
          </a:prstGeom>
          <a:noFill/>
        </p:spPr>
        <p:txBody>
          <a:bodyPr wrap="square">
            <a:spAutoFit/>
          </a:bodyPr>
          <a:lstStyle/>
          <a:p>
            <a:r>
              <a:rPr lang="en-IN" b="1" dirty="0"/>
              <a:t>Needs:</a:t>
            </a:r>
          </a:p>
          <a:p>
            <a:r>
              <a:rPr lang="en-IN" dirty="0"/>
              <a:t>A reliable and affordable source of power.</a:t>
            </a:r>
          </a:p>
          <a:p>
            <a:r>
              <a:rPr lang="en-IN" dirty="0"/>
              <a:t>A user-friendly app that makes it easy to monitor their Soil Statistics in the area.</a:t>
            </a:r>
          </a:p>
          <a:p>
            <a:r>
              <a:rPr lang="en-IN" dirty="0"/>
              <a:t>Educational resources on solar power maintenance and troubleshooting in native languages</a:t>
            </a:r>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2" y="3435520"/>
            <a:ext cx="6015602" cy="1169551"/>
          </a:xfrm>
          <a:prstGeom prst="rect">
            <a:avLst/>
          </a:prstGeom>
          <a:noFill/>
        </p:spPr>
        <p:txBody>
          <a:bodyPr wrap="square" rtlCol="0">
            <a:spAutoFit/>
          </a:bodyPr>
          <a:lstStyle/>
          <a:p>
            <a:r>
              <a:rPr lang="en-US" b="1" dirty="0"/>
              <a:t>Bio:</a:t>
            </a:r>
          </a:p>
          <a:p>
            <a:r>
              <a:rPr lang="en-US" dirty="0"/>
              <a:t>Ryomen, a 39-year-old farmer, needs to work day and night to achieve a good crop yield. However, frequent power cuts in his area result in less efficient farming practices, impacting his lifestyle significantly as farming serves as his primary source of income.</a:t>
            </a:r>
          </a:p>
        </p:txBody>
      </p:sp>
      <p:sp>
        <p:nvSpPr>
          <p:cNvPr id="19" name="Subtitle 18">
            <a:extLst>
              <a:ext uri="{FF2B5EF4-FFF2-40B4-BE49-F238E27FC236}">
                <a16:creationId xmlns:a16="http://schemas.microsoft.com/office/drawing/2014/main" id="{C6FACF0E-29D9-4DD7-CF01-8CC83E68455E}"/>
              </a:ext>
            </a:extLst>
          </p:cNvPr>
          <p:cNvSpPr>
            <a:spLocks noGrp="1"/>
          </p:cNvSpPr>
          <p:nvPr>
            <p:ph type="subTitle" idx="2"/>
          </p:nvPr>
        </p:nvSpPr>
        <p:spPr/>
        <p:txBody>
          <a:bodyPr/>
          <a:lstStyle/>
          <a:p>
            <a:r>
              <a:rPr lang="en-IN" dirty="0"/>
              <a:t>PERSONAS</a:t>
            </a:r>
          </a:p>
        </p:txBody>
      </p:sp>
    </p:spTree>
    <p:extLst>
      <p:ext uri="{BB962C8B-B14F-4D97-AF65-F5344CB8AC3E}">
        <p14:creationId xmlns:p14="http://schemas.microsoft.com/office/powerpoint/2010/main" val="396739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#2</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08522"/>
            <a:ext cx="1742400" cy="307777"/>
          </a:xfrm>
          <a:prstGeom prst="rect">
            <a:avLst/>
          </a:prstGeom>
          <a:noFill/>
        </p:spPr>
        <p:txBody>
          <a:bodyPr wrap="square" rtlCol="0">
            <a:spAutoFit/>
          </a:bodyPr>
          <a:lstStyle/>
          <a:p>
            <a:pPr algn="ctr"/>
            <a:r>
              <a:rPr lang="en-IN" dirty="0"/>
              <a:t>Gojo Adebayo</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390343" y="1456737"/>
            <a:ext cx="1800000" cy="1200000"/>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106852" y="3143530"/>
            <a:ext cx="2794390" cy="1600438"/>
          </a:xfrm>
          <a:prstGeom prst="rect">
            <a:avLst/>
          </a:prstGeom>
          <a:noFill/>
        </p:spPr>
        <p:txBody>
          <a:bodyPr wrap="square" rtlCol="0">
            <a:spAutoFit/>
          </a:bodyPr>
          <a:lstStyle/>
          <a:p>
            <a:pPr algn="ctr"/>
            <a:r>
              <a:rPr lang="en-IN" dirty="0"/>
              <a:t>Age: 45</a:t>
            </a:r>
          </a:p>
          <a:p>
            <a:pPr algn="ctr"/>
            <a:r>
              <a:rPr lang="en-IN" dirty="0"/>
              <a:t>Gender: Male</a:t>
            </a:r>
          </a:p>
          <a:p>
            <a:pPr algn="ctr"/>
            <a:r>
              <a:rPr lang="en-IN" dirty="0"/>
              <a:t>Occupation: Farmland Manager</a:t>
            </a:r>
          </a:p>
          <a:p>
            <a:pPr algn="ctr"/>
            <a:r>
              <a:rPr lang="en-IN" dirty="0"/>
              <a:t>Education: BSc Humanities</a:t>
            </a:r>
          </a:p>
          <a:p>
            <a:pPr algn="ctr"/>
            <a:r>
              <a:rPr lang="en-IN" dirty="0"/>
              <a:t>Birthplace: Nigeria</a:t>
            </a:r>
          </a:p>
          <a:p>
            <a:pPr algn="ctr"/>
            <a:r>
              <a:rPr lang="en-IN" dirty="0"/>
              <a:t>Location: Rural</a:t>
            </a:r>
          </a:p>
          <a:p>
            <a:pPr algn="ctr"/>
            <a:r>
              <a:rPr lang="en-IN" dirty="0"/>
              <a:t>Income:  $9,000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28398" y="979684"/>
            <a:ext cx="6055200" cy="954107"/>
          </a:xfrm>
          <a:prstGeom prst="rect">
            <a:avLst/>
          </a:prstGeom>
          <a:noFill/>
        </p:spPr>
        <p:txBody>
          <a:bodyPr wrap="square" rtlCol="0">
            <a:spAutoFit/>
          </a:bodyPr>
          <a:lstStyle/>
          <a:p>
            <a:r>
              <a:rPr lang="en-US" b="1" dirty="0"/>
              <a:t>Goals: </a:t>
            </a:r>
          </a:p>
          <a:p>
            <a:r>
              <a:rPr lang="en-US" dirty="0"/>
              <a:t>To avoid relying on the grid due to inconsistent and expensive power, and instead, utilize other renewable sources to maximize profits.</a:t>
            </a:r>
          </a:p>
          <a:p>
            <a:r>
              <a:rPr lang="en-US" dirty="0"/>
              <a:t>To have a passive source of income</a:t>
            </a:r>
          </a:p>
        </p:txBody>
      </p:sp>
      <p:sp>
        <p:nvSpPr>
          <p:cNvPr id="14" name="TextBox 13">
            <a:extLst>
              <a:ext uri="{FF2B5EF4-FFF2-40B4-BE49-F238E27FC236}">
                <a16:creationId xmlns:a16="http://schemas.microsoft.com/office/drawing/2014/main" id="{1903337E-5551-9A07-8887-7EEFF5ECEF66}"/>
              </a:ext>
            </a:extLst>
          </p:cNvPr>
          <p:cNvSpPr txBox="1"/>
          <p:nvPr/>
        </p:nvSpPr>
        <p:spPr>
          <a:xfrm>
            <a:off x="3128399" y="1900581"/>
            <a:ext cx="6015601" cy="1815882"/>
          </a:xfrm>
          <a:prstGeom prst="rect">
            <a:avLst/>
          </a:prstGeom>
          <a:noFill/>
        </p:spPr>
        <p:txBody>
          <a:bodyPr wrap="square">
            <a:spAutoFit/>
          </a:bodyPr>
          <a:lstStyle/>
          <a:p>
            <a:r>
              <a:rPr lang="en-US" b="1" dirty="0"/>
              <a:t>Needs:</a:t>
            </a:r>
          </a:p>
          <a:p>
            <a:r>
              <a:rPr lang="en-US" dirty="0"/>
              <a:t>A method to utilize solar energy for the farm, enhancing efficiency, and maximizing profits.</a:t>
            </a:r>
          </a:p>
          <a:p>
            <a:r>
              <a:rPr lang="en-US" dirty="0"/>
              <a:t>An app that simplifies energy usage and monitoring of crops across the land.</a:t>
            </a:r>
          </a:p>
          <a:p>
            <a:r>
              <a:rPr lang="en-US" dirty="0"/>
              <a:t>Reliable support and services provided by the app developers for solar equipment.</a:t>
            </a:r>
          </a:p>
          <a:p>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28398" y="3512649"/>
            <a:ext cx="6015602" cy="1169551"/>
          </a:xfrm>
          <a:prstGeom prst="rect">
            <a:avLst/>
          </a:prstGeom>
          <a:noFill/>
        </p:spPr>
        <p:txBody>
          <a:bodyPr wrap="square" rtlCol="0">
            <a:spAutoFit/>
          </a:bodyPr>
          <a:lstStyle/>
          <a:p>
            <a:r>
              <a:rPr lang="en-US" b="1" dirty="0">
                <a:latin typeface="+mn-lt"/>
              </a:rPr>
              <a:t>Bio:</a:t>
            </a:r>
          </a:p>
          <a:p>
            <a:r>
              <a:rPr lang="en-US" b="0" i="0" dirty="0">
                <a:effectLst/>
                <a:latin typeface="+mn-lt"/>
              </a:rPr>
              <a:t>Gojo , 45, manages a family-owned agricultural land spanning several acres. </a:t>
            </a:r>
            <a:r>
              <a:rPr lang="en-US" dirty="0">
                <a:latin typeface="+mn-lt"/>
              </a:rPr>
              <a:t>H</a:t>
            </a:r>
            <a:r>
              <a:rPr lang="en-US" b="0" i="0" dirty="0">
                <a:effectLst/>
                <a:latin typeface="+mn-lt"/>
              </a:rPr>
              <a:t>e leases sections of his land to tenant farmers for seasonal cultivation of various crops. Managing the land and ensuring its profitability are crucial aspects of his responsibilities.</a:t>
            </a:r>
            <a:endParaRPr lang="en-US" dirty="0">
              <a:latin typeface="+mn-lt"/>
            </a:endParaRPr>
          </a:p>
        </p:txBody>
      </p:sp>
    </p:spTree>
    <p:extLst>
      <p:ext uri="{BB962C8B-B14F-4D97-AF65-F5344CB8AC3E}">
        <p14:creationId xmlns:p14="http://schemas.microsoft.com/office/powerpoint/2010/main" val="1281476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#3</a:t>
            </a:r>
          </a:p>
        </p:txBody>
      </p:sp>
      <p:sp>
        <p:nvSpPr>
          <p:cNvPr id="7" name="TextBox 6">
            <a:extLst>
              <a:ext uri="{FF2B5EF4-FFF2-40B4-BE49-F238E27FC236}">
                <a16:creationId xmlns:a16="http://schemas.microsoft.com/office/drawing/2014/main" id="{1F29A9BF-53FF-FA8D-EC96-2A53270BF015}"/>
              </a:ext>
            </a:extLst>
          </p:cNvPr>
          <p:cNvSpPr txBox="1"/>
          <p:nvPr/>
        </p:nvSpPr>
        <p:spPr>
          <a:xfrm>
            <a:off x="544174" y="2808522"/>
            <a:ext cx="1742400" cy="307777"/>
          </a:xfrm>
          <a:prstGeom prst="rect">
            <a:avLst/>
          </a:prstGeom>
          <a:noFill/>
        </p:spPr>
        <p:txBody>
          <a:bodyPr wrap="square" rtlCol="0">
            <a:spAutoFit/>
          </a:bodyPr>
          <a:lstStyle/>
          <a:p>
            <a:pPr algn="ctr"/>
            <a:r>
              <a:rPr lang="en-IN" dirty="0"/>
              <a:t>Maki Sharma</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515374" y="1452718"/>
            <a:ext cx="1800000" cy="1201916"/>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85252" y="3116299"/>
            <a:ext cx="3001252" cy="1600438"/>
          </a:xfrm>
          <a:prstGeom prst="rect">
            <a:avLst/>
          </a:prstGeom>
          <a:noFill/>
        </p:spPr>
        <p:txBody>
          <a:bodyPr wrap="square" rtlCol="0">
            <a:spAutoFit/>
          </a:bodyPr>
          <a:lstStyle/>
          <a:p>
            <a:pPr algn="ctr"/>
            <a:r>
              <a:rPr lang="en-IN" dirty="0"/>
              <a:t>Age: 25</a:t>
            </a:r>
          </a:p>
          <a:p>
            <a:pPr algn="ctr"/>
            <a:r>
              <a:rPr lang="en-IN" dirty="0"/>
              <a:t>Gender: Female</a:t>
            </a:r>
          </a:p>
          <a:p>
            <a:pPr algn="ctr"/>
            <a:r>
              <a:rPr lang="en-IN" dirty="0"/>
              <a:t>Occupation: Software Developer</a:t>
            </a:r>
          </a:p>
          <a:p>
            <a:pPr algn="ctr"/>
            <a:r>
              <a:rPr lang="en-IN" dirty="0"/>
              <a:t>Education: MSc Computer Science</a:t>
            </a:r>
          </a:p>
          <a:p>
            <a:pPr algn="ctr"/>
            <a:r>
              <a:rPr lang="en-IN" dirty="0"/>
              <a:t>Birthplace: India</a:t>
            </a:r>
          </a:p>
          <a:p>
            <a:pPr algn="ctr"/>
            <a:r>
              <a:rPr lang="en-IN" dirty="0"/>
              <a:t>Location: Urban</a:t>
            </a:r>
          </a:p>
          <a:p>
            <a:pPr algn="ctr"/>
            <a:r>
              <a:rPr lang="en-IN" dirty="0"/>
              <a:t>Income: $29,000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12061" y="1055855"/>
            <a:ext cx="6055200" cy="954107"/>
          </a:xfrm>
          <a:prstGeom prst="rect">
            <a:avLst/>
          </a:prstGeom>
          <a:noFill/>
        </p:spPr>
        <p:txBody>
          <a:bodyPr wrap="square" rtlCol="0">
            <a:spAutoFit/>
          </a:bodyPr>
          <a:lstStyle/>
          <a:p>
            <a:r>
              <a:rPr lang="en-IN" b="1" dirty="0"/>
              <a:t>Goals:</a:t>
            </a:r>
            <a:endParaRPr lang="en-US" b="1" dirty="0"/>
          </a:p>
          <a:p>
            <a:r>
              <a:rPr lang="en-US" dirty="0"/>
              <a:t>Reduce environmental impact from the use of traditional fuel sources.</a:t>
            </a:r>
          </a:p>
          <a:p>
            <a:r>
              <a:rPr lang="en-US" dirty="0"/>
              <a:t>Generate additional income from surplus solar energy.</a:t>
            </a:r>
          </a:p>
          <a:p>
            <a:r>
              <a:rPr lang="en-US" dirty="0"/>
              <a:t>Contribute to the Solar Power Sharing movement.</a:t>
            </a:r>
            <a:endParaRPr lang="en-IN" dirty="0"/>
          </a:p>
        </p:txBody>
      </p:sp>
      <p:sp>
        <p:nvSpPr>
          <p:cNvPr id="14" name="TextBox 13">
            <a:extLst>
              <a:ext uri="{FF2B5EF4-FFF2-40B4-BE49-F238E27FC236}">
                <a16:creationId xmlns:a16="http://schemas.microsoft.com/office/drawing/2014/main" id="{1903337E-5551-9A07-8887-7EEFF5ECEF66}"/>
              </a:ext>
            </a:extLst>
          </p:cNvPr>
          <p:cNvSpPr txBox="1"/>
          <p:nvPr/>
        </p:nvSpPr>
        <p:spPr>
          <a:xfrm>
            <a:off x="3113999" y="2008303"/>
            <a:ext cx="6015601" cy="1600438"/>
          </a:xfrm>
          <a:prstGeom prst="rect">
            <a:avLst/>
          </a:prstGeom>
          <a:noFill/>
        </p:spPr>
        <p:txBody>
          <a:bodyPr wrap="square">
            <a:spAutoFit/>
          </a:bodyPr>
          <a:lstStyle/>
          <a:p>
            <a:r>
              <a:rPr lang="en-US" b="1" dirty="0"/>
              <a:t>Needs:</a:t>
            </a:r>
          </a:p>
          <a:p>
            <a:r>
              <a:rPr lang="en-US" dirty="0"/>
              <a:t>An advanced app offering reliable and precise information on solar power consumption and sharing.</a:t>
            </a:r>
          </a:p>
          <a:p>
            <a:r>
              <a:rPr lang="en-US" dirty="0"/>
              <a:t>A platform which provides easy access to power and light for individuals during power cuts.</a:t>
            </a:r>
          </a:p>
          <a:p>
            <a:r>
              <a:rPr lang="en-US" dirty="0"/>
              <a:t>An opportunity to participate in the sustainable energy usage movement.</a:t>
            </a:r>
          </a:p>
          <a:p>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1" y="3386205"/>
            <a:ext cx="6015602" cy="1384995"/>
          </a:xfrm>
          <a:prstGeom prst="rect">
            <a:avLst/>
          </a:prstGeom>
          <a:noFill/>
        </p:spPr>
        <p:txBody>
          <a:bodyPr wrap="square" rtlCol="0">
            <a:spAutoFit/>
          </a:bodyPr>
          <a:lstStyle/>
          <a:p>
            <a:r>
              <a:rPr lang="en-US" b="1" dirty="0"/>
              <a:t>Bio:</a:t>
            </a:r>
          </a:p>
          <a:p>
            <a:r>
              <a:rPr lang="en-US" dirty="0"/>
              <a:t>Maki, a 25-year-old software developer, works a 9-5 job to sustain her life. She holds a passion for renewable energy usage and concerns about the future of upcoming generations. Additionally, she aspires to make a difference by providing energy access to remote areas where people currently lack this essential resource.</a:t>
            </a:r>
          </a:p>
        </p:txBody>
      </p:sp>
    </p:spTree>
    <p:extLst>
      <p:ext uri="{BB962C8B-B14F-4D97-AF65-F5344CB8AC3E}">
        <p14:creationId xmlns:p14="http://schemas.microsoft.com/office/powerpoint/2010/main" val="1525752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#4</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15722"/>
            <a:ext cx="1742400" cy="307777"/>
          </a:xfrm>
          <a:prstGeom prst="rect">
            <a:avLst/>
          </a:prstGeom>
          <a:noFill/>
        </p:spPr>
        <p:txBody>
          <a:bodyPr wrap="square" rtlCol="0">
            <a:spAutoFit/>
          </a:bodyPr>
          <a:lstStyle/>
          <a:p>
            <a:pPr algn="ctr"/>
            <a:r>
              <a:rPr lang="en-IN" dirty="0"/>
              <a:t>Nanami Igwe</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515374" y="1562218"/>
            <a:ext cx="1800000" cy="1199041"/>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85252" y="3116299"/>
            <a:ext cx="3001252" cy="1600438"/>
          </a:xfrm>
          <a:prstGeom prst="rect">
            <a:avLst/>
          </a:prstGeom>
          <a:noFill/>
        </p:spPr>
        <p:txBody>
          <a:bodyPr wrap="square" rtlCol="0">
            <a:spAutoFit/>
          </a:bodyPr>
          <a:lstStyle/>
          <a:p>
            <a:pPr algn="ctr"/>
            <a:r>
              <a:rPr lang="en-IN" dirty="0"/>
              <a:t>Age: 37</a:t>
            </a:r>
          </a:p>
          <a:p>
            <a:pPr algn="ctr"/>
            <a:r>
              <a:rPr lang="en-IN" dirty="0"/>
              <a:t>Gender: Male</a:t>
            </a:r>
          </a:p>
          <a:p>
            <a:pPr algn="ctr"/>
            <a:r>
              <a:rPr lang="en-IN" dirty="0"/>
              <a:t>Occupation: Business owner</a:t>
            </a:r>
          </a:p>
          <a:p>
            <a:pPr algn="ctr"/>
            <a:r>
              <a:rPr lang="en-IN" dirty="0"/>
              <a:t>Education: BSc management</a:t>
            </a:r>
          </a:p>
          <a:p>
            <a:pPr algn="ctr"/>
            <a:r>
              <a:rPr lang="en-IN" dirty="0"/>
              <a:t>Birthplace: Nigeria</a:t>
            </a:r>
          </a:p>
          <a:p>
            <a:pPr algn="ctr"/>
            <a:r>
              <a:rPr lang="en-IN" dirty="0"/>
              <a:t>Location: Urban</a:t>
            </a:r>
          </a:p>
          <a:p>
            <a:pPr algn="ctr"/>
            <a:r>
              <a:rPr lang="en-IN" dirty="0"/>
              <a:t>Income: $21,000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12062" y="1023057"/>
            <a:ext cx="6055200" cy="1169551"/>
          </a:xfrm>
          <a:prstGeom prst="rect">
            <a:avLst/>
          </a:prstGeom>
          <a:noFill/>
        </p:spPr>
        <p:txBody>
          <a:bodyPr wrap="square" rtlCol="0">
            <a:spAutoFit/>
          </a:bodyPr>
          <a:lstStyle/>
          <a:p>
            <a:r>
              <a:rPr lang="en-IN" b="1" dirty="0"/>
              <a:t>Goals:</a:t>
            </a:r>
            <a:endParaRPr lang="en-US" b="1" dirty="0"/>
          </a:p>
          <a:p>
            <a:r>
              <a:rPr lang="en-US" dirty="0"/>
              <a:t>Reduce his Business electricity cost</a:t>
            </a:r>
          </a:p>
          <a:p>
            <a:r>
              <a:rPr lang="en-US" dirty="0"/>
              <a:t>Generate additional income from surplus solar energy.</a:t>
            </a:r>
          </a:p>
          <a:p>
            <a:r>
              <a:rPr lang="en-US" dirty="0"/>
              <a:t>Gain competitive advantage by being leader in sustainability.</a:t>
            </a:r>
          </a:p>
          <a:p>
            <a:r>
              <a:rPr lang="en-US" dirty="0"/>
              <a:t>Contribute to a more sustainable future for Nigeria</a:t>
            </a:r>
            <a:endParaRPr lang="en-IN" dirty="0"/>
          </a:p>
        </p:txBody>
      </p:sp>
      <p:sp>
        <p:nvSpPr>
          <p:cNvPr id="14" name="TextBox 13">
            <a:extLst>
              <a:ext uri="{FF2B5EF4-FFF2-40B4-BE49-F238E27FC236}">
                <a16:creationId xmlns:a16="http://schemas.microsoft.com/office/drawing/2014/main" id="{1903337E-5551-9A07-8887-7EEFF5ECEF66}"/>
              </a:ext>
            </a:extLst>
          </p:cNvPr>
          <p:cNvSpPr txBox="1"/>
          <p:nvPr/>
        </p:nvSpPr>
        <p:spPr>
          <a:xfrm>
            <a:off x="3112062" y="2177540"/>
            <a:ext cx="6015601" cy="1169551"/>
          </a:xfrm>
          <a:prstGeom prst="rect">
            <a:avLst/>
          </a:prstGeom>
          <a:noFill/>
        </p:spPr>
        <p:txBody>
          <a:bodyPr wrap="square">
            <a:spAutoFit/>
          </a:bodyPr>
          <a:lstStyle/>
          <a:p>
            <a:r>
              <a:rPr lang="en-US" b="1" dirty="0"/>
              <a:t>Needs:</a:t>
            </a:r>
          </a:p>
          <a:p>
            <a:r>
              <a:rPr lang="en-US" dirty="0"/>
              <a:t>An app providing clear and transparent pricing for sharing solar power.</a:t>
            </a:r>
          </a:p>
          <a:p>
            <a:r>
              <a:rPr lang="en-US" dirty="0"/>
              <a:t>A platform with dependable customer support services.</a:t>
            </a:r>
          </a:p>
          <a:p>
            <a:r>
              <a:rPr lang="en-US" dirty="0"/>
              <a:t>An opportunity to actively participate in fostering a sustainable future for Nigeria.</a:t>
            </a:r>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2" y="3386205"/>
            <a:ext cx="6015602" cy="1169551"/>
          </a:xfrm>
          <a:prstGeom prst="rect">
            <a:avLst/>
          </a:prstGeom>
          <a:noFill/>
        </p:spPr>
        <p:txBody>
          <a:bodyPr wrap="square" rtlCol="0">
            <a:spAutoFit/>
          </a:bodyPr>
          <a:lstStyle/>
          <a:p>
            <a:r>
              <a:rPr lang="en-US" b="1" dirty="0"/>
              <a:t>Bio:</a:t>
            </a:r>
          </a:p>
          <a:p>
            <a:r>
              <a:rPr lang="en-US" dirty="0"/>
              <a:t>Nanami, a 37-year-old businessman, aims to revolutionize his business through sustainable energy practices. He possesses an unwavering commitment to improving the lives of people in Nigeria. Aspiring to become a pioneer in utilizing sustainable energy practices.</a:t>
            </a:r>
          </a:p>
        </p:txBody>
      </p:sp>
    </p:spTree>
    <p:extLst>
      <p:ext uri="{BB962C8B-B14F-4D97-AF65-F5344CB8AC3E}">
        <p14:creationId xmlns:p14="http://schemas.microsoft.com/office/powerpoint/2010/main" val="3756579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#1</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539430"/>
          </a:xfrm>
          <a:prstGeom prst="rect">
            <a:avLst/>
          </a:prstGeom>
          <a:noFill/>
        </p:spPr>
        <p:txBody>
          <a:bodyPr wrap="square" rtlCol="0">
            <a:spAutoFit/>
          </a:bodyPr>
          <a:lstStyle/>
          <a:p>
            <a:r>
              <a:rPr lang="en-US" dirty="0"/>
              <a:t>Ryomen Thakkar is a farmer in India who dedicates himself day and night to cultivating crops for his livelihood. He faces challenges due to unreliable access to electricity and the rising costs of traditional fuel sources. As a result, his farm operations heavily rely on a steady Grid power supply for crucial irrigation pumps and machinery necessary for crop cultivation.</a:t>
            </a:r>
          </a:p>
          <a:p>
            <a:endParaRPr lang="en-US" dirty="0"/>
          </a:p>
          <a:p>
            <a:r>
              <a:rPr lang="en-US" dirty="0"/>
              <a:t>One day, while conversing with a fellow farmer, Ryomen discovers SunSync, an innovative app enabling the sharing of solar power among users. Intrigued, Ryomen decides to explore the app further. After researching it, he recognizes its potential to increase his crop yield through soil analytics and reduce expenses on grid and traditional power sources. Ryomen signs up as a user on the app and follows the instructions provided by the customer support team.</a:t>
            </a:r>
          </a:p>
          <a:p>
            <a:endParaRPr lang="en-US" dirty="0"/>
          </a:p>
          <a:p>
            <a:r>
              <a:rPr lang="en-US" dirty="0"/>
              <a:t>Within a short period, Ryomen notices significant lifestyle changes. His reliance on grid and traditional power diminishes as he accesses affordable shared solar power from various contributors across the region. Not only was the price reasonable, but he also received a consistent energy supply and valuable insights about soil analytics, resulting in increased yield and overall improvement in his farming operations.</a:t>
            </a:r>
            <a:endParaRPr lang="en-IN" dirty="0"/>
          </a:p>
        </p:txBody>
      </p:sp>
    </p:spTree>
    <p:extLst>
      <p:ext uri="{BB962C8B-B14F-4D97-AF65-F5344CB8AC3E}">
        <p14:creationId xmlns:p14="http://schemas.microsoft.com/office/powerpoint/2010/main" val="1536759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#2</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539430"/>
          </a:xfrm>
          <a:prstGeom prst="rect">
            <a:avLst/>
          </a:prstGeom>
          <a:noFill/>
        </p:spPr>
        <p:txBody>
          <a:bodyPr wrap="square" rtlCol="0">
            <a:spAutoFit/>
          </a:bodyPr>
          <a:lstStyle/>
          <a:p>
            <a:r>
              <a:rPr lang="en-US" dirty="0"/>
              <a:t>Gojo </a:t>
            </a:r>
            <a:r>
              <a:rPr lang="en-IN" dirty="0"/>
              <a:t>Adebayo</a:t>
            </a:r>
            <a:r>
              <a:rPr lang="en-US" dirty="0"/>
              <a:t>, a farmland manager residing in Nigeria, oversees extensive agricultural lands across different neighborhoods dedicated to cultivating various crops. His primary focus is ensuring consistent and efficient crop yields, relying heavily on necessary irrigation and machinery that require a reliable power supply.</a:t>
            </a:r>
          </a:p>
          <a:p>
            <a:endParaRPr lang="en-US" dirty="0"/>
          </a:p>
          <a:p>
            <a:r>
              <a:rPr lang="en-US" dirty="0"/>
              <a:t>One day, while scrolling through social media, Gojo discovers SunSync, an app enabling the sharing of solar power among users. Intrigued by the concept, Gojo installs the app to learn more.</a:t>
            </a:r>
          </a:p>
          <a:p>
            <a:endParaRPr lang="en-US" dirty="0"/>
          </a:p>
          <a:p>
            <a:r>
              <a:rPr lang="en-US" dirty="0"/>
              <a:t>After researching SunSync’s features, Gojo realizes the app's potential to revolutionize his farmland operations by using solar energy to power irrigation and machinery, reducing dependence on unreliable grid power. He registers as a contributor and seeks assistance from customer support. </a:t>
            </a:r>
          </a:p>
          <a:p>
            <a:endParaRPr lang="en-US" dirty="0"/>
          </a:p>
          <a:p>
            <a:r>
              <a:rPr lang="en-US" dirty="0"/>
              <a:t>Implementing SunSync, Gojo installs solar panels across his farmlands, connecting them through the app. This step significantly reduces his farmland's electricity bills, providing cost-effective power across all agricultural sites. Moreover, the consistent power supply results and the accurate analytics in the app resulted in enhanced crop yields.</a:t>
            </a:r>
            <a:endParaRPr lang="en-IN" dirty="0"/>
          </a:p>
        </p:txBody>
      </p:sp>
    </p:spTree>
    <p:extLst>
      <p:ext uri="{BB962C8B-B14F-4D97-AF65-F5344CB8AC3E}">
        <p14:creationId xmlns:p14="http://schemas.microsoft.com/office/powerpoint/2010/main" val="2059826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#3</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970318"/>
          </a:xfrm>
          <a:prstGeom prst="rect">
            <a:avLst/>
          </a:prstGeom>
          <a:noFill/>
        </p:spPr>
        <p:txBody>
          <a:bodyPr wrap="square" rtlCol="0">
            <a:spAutoFit/>
          </a:bodyPr>
          <a:lstStyle/>
          <a:p>
            <a:r>
              <a:rPr lang="en-US" dirty="0"/>
              <a:t>Maki Sharma, a 25-year-old software developer residing in an urban area of India, maintains a busy schedule filled with coding, attending meetings, and collaborating remotely with her team. She holds a strong enthusiasm for cultivating plants and contributing to environmental sustainability by actively participating in sustainable initiatives.</a:t>
            </a:r>
          </a:p>
          <a:p>
            <a:endParaRPr lang="en-US" dirty="0"/>
          </a:p>
          <a:p>
            <a:r>
              <a:rPr lang="en-US" dirty="0"/>
              <a:t>Residing in the heart of the city, Maki doesn't face frequent power cuts but worries about her escalating electricity bills. As an advocate for sustainable energy and the environment, she desires to switch to eco-friendly energy alternatives and contribute to helping those still lacking access to reliable energy.</a:t>
            </a:r>
          </a:p>
          <a:p>
            <a:endParaRPr lang="en-US" dirty="0"/>
          </a:p>
          <a:p>
            <a:r>
              <a:rPr lang="en-US" dirty="0"/>
              <a:t>While browsing online tech forums one day, Maki discovers SunSync, a revolutionary app facilitating solar energy sharing. Intrigued by its concept, she thoroughly explores the app and promptly registers as a Contributor. </a:t>
            </a:r>
          </a:p>
          <a:p>
            <a:endParaRPr lang="en-US" dirty="0"/>
          </a:p>
          <a:p>
            <a:r>
              <a:rPr lang="en-US" dirty="0"/>
              <a:t>Following to the app's contributor guidelines, Maki installs solar panels and links them to the app. Soon after, she observes substantial changes. Not only does she witness a noticeable reduction in her electricity bills, but she also notices that the soil analytics feature of the app contributes to the healthy growth of her plants. Moreover, being part of a community that shares energy with those lacking consistent access to power gives her a sense of fulfillment.</a:t>
            </a:r>
            <a:endParaRPr lang="en-IN" dirty="0"/>
          </a:p>
        </p:txBody>
      </p:sp>
    </p:spTree>
    <p:extLst>
      <p:ext uri="{BB962C8B-B14F-4D97-AF65-F5344CB8AC3E}">
        <p14:creationId xmlns:p14="http://schemas.microsoft.com/office/powerpoint/2010/main" val="1160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#4</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323987"/>
          </a:xfrm>
          <a:prstGeom prst="rect">
            <a:avLst/>
          </a:prstGeom>
          <a:noFill/>
        </p:spPr>
        <p:txBody>
          <a:bodyPr wrap="square" rtlCol="0">
            <a:spAutoFit/>
          </a:bodyPr>
          <a:lstStyle/>
          <a:p>
            <a:r>
              <a:rPr lang="en-US" dirty="0"/>
              <a:t>Nanami Igwe, a seasoned businessman residing in Nigeria, Struggling with increasing energy expenses and pressure to embrace sustainable practices. While his manufacturing company thrives, its heavy reliance on grid power renders it susceptible to frequent power cuts and exorbitant electricity bills.</a:t>
            </a:r>
          </a:p>
          <a:p>
            <a:endParaRPr lang="en-US" dirty="0"/>
          </a:p>
          <a:p>
            <a:r>
              <a:rPr lang="en-US" dirty="0"/>
              <a:t>One day, Nanami stumbles upon a news article about SunSync, an app facilitating the sharing of excess solar power among users. Intrigued, Nanami decides to register for the Contributors group within the app, keen to learn more and actively participate.</a:t>
            </a:r>
          </a:p>
          <a:p>
            <a:endParaRPr lang="en-US" dirty="0"/>
          </a:p>
          <a:p>
            <a:r>
              <a:rPr lang="en-US" dirty="0"/>
              <a:t>After diving into SunSync's features, Nanami becomes convinced that the app aligns with his goals. He proceeds to install solar panels on his facilities and integrates them with the app.</a:t>
            </a:r>
          </a:p>
          <a:p>
            <a:endParaRPr lang="en-US" dirty="0"/>
          </a:p>
          <a:p>
            <a:r>
              <a:rPr lang="en-US" dirty="0"/>
              <a:t>Within weeks, Nanami experiences the app's benefits firsthand. His energy expenses drastically reduce, and the company's dependence on the grid diminishes. Moreover, Nanami begins to earn passive income by sharing surplus solar power with others.</a:t>
            </a:r>
          </a:p>
          <a:p>
            <a:endParaRPr lang="en-IN" dirty="0"/>
          </a:p>
        </p:txBody>
      </p:sp>
    </p:spTree>
    <p:extLst>
      <p:ext uri="{BB962C8B-B14F-4D97-AF65-F5344CB8AC3E}">
        <p14:creationId xmlns:p14="http://schemas.microsoft.com/office/powerpoint/2010/main" val="3767146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830840"/>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3 </a:t>
            </a:r>
            <a:br>
              <a:rPr lang="en" dirty="0"/>
            </a:br>
            <a:r>
              <a:rPr lang="en" dirty="0">
                <a:solidFill>
                  <a:schemeClr val="dk2"/>
                </a:solidFill>
              </a:rPr>
              <a:t>Flow, Architecture Diagrams, Sketches, Wireframes, Prototypes, and Mockups</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white line drawing of a folder&#10;&#10;Description automatically generated">
            <a:extLst>
              <a:ext uri="{FF2B5EF4-FFF2-40B4-BE49-F238E27FC236}">
                <a16:creationId xmlns:a16="http://schemas.microsoft.com/office/drawing/2014/main" id="{697A8C66-C53B-313A-59A3-0D8930EFAC0C}"/>
              </a:ext>
            </a:extLst>
          </p:cNvPr>
          <p:cNvPicPr>
            <a:picLocks noChangeAspect="1"/>
          </p:cNvPicPr>
          <p:nvPr/>
        </p:nvPicPr>
        <p:blipFill>
          <a:blip r:embed="rId3"/>
          <a:stretch>
            <a:fillRect/>
          </a:stretch>
        </p:blipFill>
        <p:spPr>
          <a:xfrm>
            <a:off x="1061972" y="864352"/>
            <a:ext cx="1241996" cy="1241996"/>
          </a:xfrm>
          <a:prstGeom prst="rect">
            <a:avLst/>
          </a:prstGeom>
        </p:spPr>
      </p:pic>
    </p:spTree>
    <p:extLst>
      <p:ext uri="{BB962C8B-B14F-4D97-AF65-F5344CB8AC3E}">
        <p14:creationId xmlns:p14="http://schemas.microsoft.com/office/powerpoint/2010/main" val="2253690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4</a:t>
            </a:r>
            <a:br>
              <a:rPr lang="en" dirty="0"/>
            </a:br>
            <a:r>
              <a:rPr lang="en" dirty="0">
                <a:solidFill>
                  <a:schemeClr val="dk2"/>
                </a:solidFill>
              </a:rPr>
              <a:t>Poster, Team, Work and Group Management</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clipboard with a pen and check marks&#10;&#10;Description automatically generated">
            <a:extLst>
              <a:ext uri="{FF2B5EF4-FFF2-40B4-BE49-F238E27FC236}">
                <a16:creationId xmlns:a16="http://schemas.microsoft.com/office/drawing/2014/main" id="{0DAC3B39-FA16-61F6-6B4D-46862097AD52}"/>
              </a:ext>
            </a:extLst>
          </p:cNvPr>
          <p:cNvPicPr>
            <a:picLocks noChangeAspect="1"/>
          </p:cNvPicPr>
          <p:nvPr/>
        </p:nvPicPr>
        <p:blipFill>
          <a:blip r:embed="rId3"/>
          <a:stretch>
            <a:fillRect/>
          </a:stretch>
        </p:blipFill>
        <p:spPr>
          <a:xfrm>
            <a:off x="1151470" y="844553"/>
            <a:ext cx="1242000" cy="1242000"/>
          </a:xfrm>
          <a:prstGeom prst="rect">
            <a:avLst/>
          </a:prstGeom>
        </p:spPr>
      </p:pic>
    </p:spTree>
    <p:extLst>
      <p:ext uri="{BB962C8B-B14F-4D97-AF65-F5344CB8AC3E}">
        <p14:creationId xmlns:p14="http://schemas.microsoft.com/office/powerpoint/2010/main" val="332507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a:t>
            </a:r>
            <a:endParaRPr sz="2000" dirty="0"/>
          </a:p>
        </p:txBody>
      </p:sp>
      <p:sp>
        <p:nvSpPr>
          <p:cNvPr id="1074" name="Google Shape;1074;p44"/>
          <p:cNvSpPr txBox="1">
            <a:spLocks noGrp="1"/>
          </p:cNvSpPr>
          <p:nvPr>
            <p:ph type="body" idx="1"/>
          </p:nvPr>
        </p:nvSpPr>
        <p:spPr>
          <a:xfrm>
            <a:off x="652550" y="1128336"/>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Climate change, driven by global warming and increased carbon emissions, poses a major threat. Local actions of millions contribute to displacement, resource competition, and disruption. Individuals, feeling their impact is limited, seek effective ways to address this complex issue.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"think global, act local" mantra suggests a solution. However, implementing impactful local actions—such as reducing emissions, conserving energy, and promoting recycling—requires innovative approaches. Solutions include optimizing transportation, reducing dependencies on high-emission industries, and fostering self-sufficiency in energy and food.</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INITIAL POSTER AND POSTER RESEARCH</a:t>
            </a:r>
          </a:p>
        </p:txBody>
      </p:sp>
      <p:pic>
        <p:nvPicPr>
          <p:cNvPr id="3" name="Picture 2" descr="A screenshot of a phone&#10;&#10;Description automatically generated">
            <a:extLst>
              <a:ext uri="{FF2B5EF4-FFF2-40B4-BE49-F238E27FC236}">
                <a16:creationId xmlns:a16="http://schemas.microsoft.com/office/drawing/2014/main" id="{69B1AB1E-E252-BC76-B019-6B1609E541DB}"/>
              </a:ext>
            </a:extLst>
          </p:cNvPr>
          <p:cNvPicPr>
            <a:picLocks noChangeAspect="1"/>
          </p:cNvPicPr>
          <p:nvPr/>
        </p:nvPicPr>
        <p:blipFill>
          <a:blip r:embed="rId3"/>
          <a:stretch>
            <a:fillRect/>
          </a:stretch>
        </p:blipFill>
        <p:spPr>
          <a:xfrm>
            <a:off x="11312" y="347128"/>
            <a:ext cx="5976207" cy="4224871"/>
          </a:xfrm>
          <a:prstGeom prst="rect">
            <a:avLst/>
          </a:prstGeom>
        </p:spPr>
      </p:pic>
      <p:pic>
        <p:nvPicPr>
          <p:cNvPr id="5" name="Picture 4" descr="A paper with a drawing on it&#10;&#10;Description automatically generated">
            <a:extLst>
              <a:ext uri="{FF2B5EF4-FFF2-40B4-BE49-F238E27FC236}">
                <a16:creationId xmlns:a16="http://schemas.microsoft.com/office/drawing/2014/main" id="{6140D6C2-818B-67D9-C298-153B679E2546}"/>
              </a:ext>
            </a:extLst>
          </p:cNvPr>
          <p:cNvPicPr>
            <a:picLocks noChangeAspect="1"/>
          </p:cNvPicPr>
          <p:nvPr/>
        </p:nvPicPr>
        <p:blipFill rotWithShape="1">
          <a:blip r:embed="rId4"/>
          <a:srcRect t="15966" b="25762"/>
          <a:stretch/>
        </p:blipFill>
        <p:spPr>
          <a:xfrm>
            <a:off x="5987519" y="821267"/>
            <a:ext cx="3146437" cy="2444639"/>
          </a:xfrm>
          <a:prstGeom prst="rect">
            <a:avLst/>
          </a:prstGeom>
        </p:spPr>
      </p:pic>
      <p:sp>
        <p:nvSpPr>
          <p:cNvPr id="6" name="TextBox 5">
            <a:extLst>
              <a:ext uri="{FF2B5EF4-FFF2-40B4-BE49-F238E27FC236}">
                <a16:creationId xmlns:a16="http://schemas.microsoft.com/office/drawing/2014/main" id="{39DE8293-3B5E-783B-95F4-776B00E8D8BF}"/>
              </a:ext>
            </a:extLst>
          </p:cNvPr>
          <p:cNvSpPr txBox="1"/>
          <p:nvPr/>
        </p:nvSpPr>
        <p:spPr>
          <a:xfrm>
            <a:off x="5987519" y="3278134"/>
            <a:ext cx="3145169" cy="1815882"/>
          </a:xfrm>
          <a:prstGeom prst="rect">
            <a:avLst/>
          </a:prstGeom>
          <a:noFill/>
        </p:spPr>
        <p:txBody>
          <a:bodyPr wrap="square" rtlCol="0">
            <a:spAutoFit/>
          </a:bodyPr>
          <a:lstStyle/>
          <a:p>
            <a:r>
              <a:rPr lang="en-GB" dirty="0"/>
              <a:t>Initially we thought of making the poster with separate modules in the phone screen which are further extended in the dark theme. But data representation was not optimal so we drafted an idea with pen and paper and then used that design which is in the next slide</a:t>
            </a:r>
          </a:p>
        </p:txBody>
      </p:sp>
    </p:spTree>
    <p:extLst>
      <p:ext uri="{BB962C8B-B14F-4D97-AF65-F5344CB8AC3E}">
        <p14:creationId xmlns:p14="http://schemas.microsoft.com/office/powerpoint/2010/main" val="2285290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FINAL POSTER DESIGN</a:t>
            </a:r>
          </a:p>
        </p:txBody>
      </p:sp>
      <p:pic>
        <p:nvPicPr>
          <p:cNvPr id="8" name="Picture 7" descr="A screenshot of a mobile app&#10;&#10;Description automatically generated">
            <a:extLst>
              <a:ext uri="{FF2B5EF4-FFF2-40B4-BE49-F238E27FC236}">
                <a16:creationId xmlns:a16="http://schemas.microsoft.com/office/drawing/2014/main" id="{FA43B014-AF30-E782-7608-200F0DED1963}"/>
              </a:ext>
            </a:extLst>
          </p:cNvPr>
          <p:cNvPicPr>
            <a:picLocks noChangeAspect="1"/>
          </p:cNvPicPr>
          <p:nvPr/>
        </p:nvPicPr>
        <p:blipFill>
          <a:blip r:embed="rId3"/>
          <a:stretch>
            <a:fillRect/>
          </a:stretch>
        </p:blipFill>
        <p:spPr>
          <a:xfrm>
            <a:off x="922864" y="334900"/>
            <a:ext cx="7252373" cy="4602467"/>
          </a:xfrm>
          <a:prstGeom prst="rect">
            <a:avLst/>
          </a:prstGeom>
        </p:spPr>
      </p:pic>
      <p:sp>
        <p:nvSpPr>
          <p:cNvPr id="3" name="TextBox 2">
            <a:extLst>
              <a:ext uri="{FF2B5EF4-FFF2-40B4-BE49-F238E27FC236}">
                <a16:creationId xmlns:a16="http://schemas.microsoft.com/office/drawing/2014/main" id="{32E97320-8BED-D18B-04F5-70132AFABA44}"/>
              </a:ext>
            </a:extLst>
          </p:cNvPr>
          <p:cNvSpPr txBox="1"/>
          <p:nvPr/>
        </p:nvSpPr>
        <p:spPr>
          <a:xfrm>
            <a:off x="7315210" y="4936068"/>
            <a:ext cx="1962397" cy="261610"/>
          </a:xfrm>
          <a:prstGeom prst="rect">
            <a:avLst/>
          </a:prstGeom>
          <a:noFill/>
        </p:spPr>
        <p:txBody>
          <a:bodyPr wrap="none" rtlCol="0">
            <a:spAutoFit/>
          </a:bodyPr>
          <a:lstStyle/>
          <a:p>
            <a:r>
              <a:rPr lang="en-GB" sz="1100" dirty="0"/>
              <a:t>Full-size poster: </a:t>
            </a:r>
            <a:r>
              <a:rPr lang="en-GB" sz="1100" dirty="0">
                <a:hlinkClick r:id="rId4"/>
              </a:rPr>
              <a:t>Poster Link</a:t>
            </a:r>
            <a:r>
              <a:rPr lang="en-GB" sz="1100" dirty="0"/>
              <a:t> </a:t>
            </a:r>
          </a:p>
        </p:txBody>
      </p:sp>
    </p:spTree>
    <p:extLst>
      <p:ext uri="{BB962C8B-B14F-4D97-AF65-F5344CB8AC3E}">
        <p14:creationId xmlns:p14="http://schemas.microsoft.com/office/powerpoint/2010/main" val="3576603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FINAL POSTER DESIGN STYLEGUIDE</a:t>
            </a:r>
          </a:p>
        </p:txBody>
      </p:sp>
      <p:pic>
        <p:nvPicPr>
          <p:cNvPr id="3" name="Picture 2" descr="A black and white poster with text&#10;&#10;Description automatically generated">
            <a:extLst>
              <a:ext uri="{FF2B5EF4-FFF2-40B4-BE49-F238E27FC236}">
                <a16:creationId xmlns:a16="http://schemas.microsoft.com/office/drawing/2014/main" id="{4BC31876-5CD9-7A9B-AD4F-AAB3BC7CCF42}"/>
              </a:ext>
            </a:extLst>
          </p:cNvPr>
          <p:cNvPicPr>
            <a:picLocks noChangeAspect="1"/>
          </p:cNvPicPr>
          <p:nvPr/>
        </p:nvPicPr>
        <p:blipFill>
          <a:blip r:embed="rId3"/>
          <a:stretch>
            <a:fillRect/>
          </a:stretch>
        </p:blipFill>
        <p:spPr>
          <a:xfrm>
            <a:off x="270936" y="338665"/>
            <a:ext cx="8517466" cy="4791075"/>
          </a:xfrm>
          <a:prstGeom prst="rect">
            <a:avLst/>
          </a:prstGeom>
        </p:spPr>
      </p:pic>
    </p:spTree>
    <p:extLst>
      <p:ext uri="{BB962C8B-B14F-4D97-AF65-F5344CB8AC3E}">
        <p14:creationId xmlns:p14="http://schemas.microsoft.com/office/powerpoint/2010/main" val="2495351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Poster Design Review</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feedback received during the exhibition from both the professor and peers highlighted several positive aspects of the poster. They appreciated the eye-catching and well-organized card layout, noting that it effectively captured attention. The use of modern design practices was acknowledged as a strong point, contributing to the overall aesthetic appeal. However, a notable critique was directed towards the text size on the poster, with concerns raised about its potential impact on readability. The suggestion was made that smaller text might lead to a loss of interest among viewers. Additionally, there was feedback regarding the need for more efficient utilization of space within the poster, presenting an opportunity for improvement in the overall layout.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9577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3"/>
          <p:cNvSpPr txBox="1">
            <a:spLocks noGrp="1"/>
          </p:cNvSpPr>
          <p:nvPr>
            <p:ph type="title"/>
          </p:nvPr>
        </p:nvSpPr>
        <p:spPr>
          <a:xfrm>
            <a:off x="-108650"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Durgesh </a:t>
            </a:r>
            <a:r>
              <a:rPr lang="en" dirty="0">
                <a:solidFill>
                  <a:schemeClr val="dk2"/>
                </a:solidFill>
              </a:rPr>
              <a:t>Nandan</a:t>
            </a:r>
            <a:endParaRPr dirty="0">
              <a:solidFill>
                <a:schemeClr val="dk2"/>
              </a:solidFill>
            </a:endParaRPr>
          </a:p>
        </p:txBody>
      </p:sp>
      <p:sp>
        <p:nvSpPr>
          <p:cNvPr id="1003" name="Google Shape;1003;p43"/>
          <p:cNvSpPr txBox="1">
            <a:spLocks noGrp="1"/>
          </p:cNvSpPr>
          <p:nvPr>
            <p:ph type="subTitle" idx="1"/>
          </p:nvPr>
        </p:nvSpPr>
        <p:spPr>
          <a:xfrm>
            <a:off x="-108651" y="3558600"/>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Group Coordinator</a:t>
            </a:r>
            <a:endParaRPr dirty="0"/>
          </a:p>
        </p:txBody>
      </p:sp>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1005" name="Google Shape;1005;p43"/>
          <p:cNvSpPr txBox="1">
            <a:spLocks noGrp="1"/>
          </p:cNvSpPr>
          <p:nvPr>
            <p:ph type="title" idx="2"/>
          </p:nvPr>
        </p:nvSpPr>
        <p:spPr>
          <a:xfrm>
            <a:off x="2248328"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Oseni </a:t>
            </a:r>
            <a:r>
              <a:rPr lang="en-IN" dirty="0">
                <a:solidFill>
                  <a:schemeClr val="dk2"/>
                </a:solidFill>
              </a:rPr>
              <a:t>Malik</a:t>
            </a:r>
          </a:p>
        </p:txBody>
      </p:sp>
      <p:sp>
        <p:nvSpPr>
          <p:cNvPr id="1006" name="Google Shape;1006;p43"/>
          <p:cNvSpPr txBox="1">
            <a:spLocks noGrp="1"/>
          </p:cNvSpPr>
          <p:nvPr>
            <p:ph type="subTitle" idx="3"/>
          </p:nvPr>
        </p:nvSpPr>
        <p:spPr>
          <a:xfrm>
            <a:off x="2228448"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Application Developer and Design Architect</a:t>
            </a:r>
            <a:endParaRPr dirty="0"/>
          </a:p>
        </p:txBody>
      </p:sp>
      <p:sp>
        <p:nvSpPr>
          <p:cNvPr id="1007" name="Google Shape;1007;p43"/>
          <p:cNvSpPr txBox="1">
            <a:spLocks noGrp="1"/>
          </p:cNvSpPr>
          <p:nvPr>
            <p:ph type="title" idx="4"/>
          </p:nvPr>
        </p:nvSpPr>
        <p:spPr>
          <a:xfrm>
            <a:off x="4466155"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Ashutosh </a:t>
            </a:r>
            <a:r>
              <a:rPr lang="en" dirty="0">
                <a:solidFill>
                  <a:schemeClr val="dk2"/>
                </a:solidFill>
              </a:rPr>
              <a:t>Panda</a:t>
            </a:r>
            <a:endParaRPr dirty="0">
              <a:solidFill>
                <a:schemeClr val="dk2"/>
              </a:solidFill>
            </a:endParaRPr>
          </a:p>
        </p:txBody>
      </p:sp>
      <p:sp>
        <p:nvSpPr>
          <p:cNvPr id="1008" name="Google Shape;1008;p43"/>
          <p:cNvSpPr txBox="1">
            <a:spLocks noGrp="1"/>
          </p:cNvSpPr>
          <p:nvPr>
            <p:ph type="subTitle" idx="5"/>
          </p:nvPr>
        </p:nvSpPr>
        <p:spPr>
          <a:xfrm>
            <a:off x="4505911"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UI/UX Designer</a:t>
            </a:r>
            <a:endParaRPr dirty="0"/>
          </a:p>
        </p:txBody>
      </p:sp>
      <p:pic>
        <p:nvPicPr>
          <p:cNvPr id="1009" name="Google Shape;1009;p43"/>
          <p:cNvPicPr preferRelativeResize="0">
            <a:picLocks/>
          </p:cNvPicPr>
          <p:nvPr/>
        </p:nvPicPr>
        <p:blipFill rotWithShape="1">
          <a:blip r:embed="rId3"/>
          <a:srcRect t="1248" b="22612"/>
          <a:stretch/>
        </p:blipFill>
        <p:spPr>
          <a:xfrm>
            <a:off x="262871" y="1357174"/>
            <a:ext cx="1896600" cy="1801770"/>
          </a:xfrm>
          <a:prstGeom prst="roundRect">
            <a:avLst>
              <a:gd name="adj" fmla="val 14184"/>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0" name="Google Shape;1010;p43"/>
          <p:cNvPicPr preferRelativeResize="0"/>
          <p:nvPr/>
        </p:nvPicPr>
        <p:blipFill>
          <a:blip r:embed="rId4"/>
          <a:srcRect t="11930" b="11930"/>
          <a:stretch/>
        </p:blipFill>
        <p:spPr>
          <a:xfrm>
            <a:off x="2530395"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1" name="Google Shape;1011;p43"/>
          <p:cNvPicPr preferRelativeResize="0"/>
          <p:nvPr/>
        </p:nvPicPr>
        <p:blipFill>
          <a:blip r:embed="rId5"/>
          <a:srcRect t="14309" b="14309"/>
          <a:stretch/>
        </p:blipFill>
        <p:spPr>
          <a:xfrm flipH="1">
            <a:off x="4797923"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Google Shape;1011;p43">
            <a:extLst>
              <a:ext uri="{FF2B5EF4-FFF2-40B4-BE49-F238E27FC236}">
                <a16:creationId xmlns:a16="http://schemas.microsoft.com/office/drawing/2014/main" id="{A6DFCBF2-B19E-3FEE-C28E-048A2AA14578}"/>
              </a:ext>
            </a:extLst>
          </p:cNvPr>
          <p:cNvPicPr preferRelativeResize="0"/>
          <p:nvPr/>
        </p:nvPicPr>
        <p:blipFill>
          <a:blip r:embed="rId6"/>
          <a:srcRect t="28012" b="28012"/>
          <a:stretch/>
        </p:blipFill>
        <p:spPr>
          <a:xfrm flipH="1">
            <a:off x="7057413" y="1350550"/>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8" name="Google Shape;1007;p43">
            <a:extLst>
              <a:ext uri="{FF2B5EF4-FFF2-40B4-BE49-F238E27FC236}">
                <a16:creationId xmlns:a16="http://schemas.microsoft.com/office/drawing/2014/main" id="{BFB050F6-ED26-EDBE-AE64-66C2C5C31611}"/>
              </a:ext>
            </a:extLst>
          </p:cNvPr>
          <p:cNvSpPr txBox="1">
            <a:spLocks/>
          </p:cNvSpPr>
          <p:nvPr/>
        </p:nvSpPr>
        <p:spPr>
          <a:xfrm>
            <a:off x="6765404" y="3336226"/>
            <a:ext cx="2500500" cy="36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udiowide"/>
              <a:buNone/>
              <a:defRPr sz="19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9pPr>
          </a:lstStyle>
          <a:p>
            <a:r>
              <a:rPr lang="en-IN" dirty="0"/>
              <a:t>Rohan </a:t>
            </a:r>
            <a:r>
              <a:rPr lang="en-IN" dirty="0">
                <a:solidFill>
                  <a:schemeClr val="dk2"/>
                </a:solidFill>
              </a:rPr>
              <a:t>Bhujbal</a:t>
            </a:r>
          </a:p>
        </p:txBody>
      </p:sp>
      <p:sp>
        <p:nvSpPr>
          <p:cNvPr id="9" name="Google Shape;1008;p43">
            <a:extLst>
              <a:ext uri="{FF2B5EF4-FFF2-40B4-BE49-F238E27FC236}">
                <a16:creationId xmlns:a16="http://schemas.microsoft.com/office/drawing/2014/main" id="{30A2B7D1-519A-EBEC-6E1A-2FE363D15050}"/>
              </a:ext>
            </a:extLst>
          </p:cNvPr>
          <p:cNvSpPr txBox="1">
            <a:spLocks/>
          </p:cNvSpPr>
          <p:nvPr/>
        </p:nvSpPr>
        <p:spPr>
          <a:xfrm>
            <a:off x="6705769" y="3563707"/>
            <a:ext cx="2500500"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r>
              <a:rPr lang="en-IN" dirty="0"/>
              <a:t>Data Gathering and Content Writing</a:t>
            </a:r>
          </a:p>
        </p:txBody>
      </p:sp>
    </p:spTree>
    <p:extLst>
      <p:ext uri="{BB962C8B-B14F-4D97-AF65-F5344CB8AC3E}">
        <p14:creationId xmlns:p14="http://schemas.microsoft.com/office/powerpoint/2010/main" val="763547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1005" name="Google Shape;1005;p43"/>
          <p:cNvSpPr txBox="1">
            <a:spLocks noGrp="1"/>
          </p:cNvSpPr>
          <p:nvPr>
            <p:ph type="title" idx="2"/>
          </p:nvPr>
        </p:nvSpPr>
        <p:spPr>
          <a:xfrm>
            <a:off x="3540409" y="3294656"/>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Vedant </a:t>
            </a:r>
            <a:r>
              <a:rPr lang="en-IN" dirty="0">
                <a:solidFill>
                  <a:schemeClr val="dk2"/>
                </a:solidFill>
              </a:rPr>
              <a:t>Parab</a:t>
            </a:r>
          </a:p>
        </p:txBody>
      </p:sp>
      <p:sp>
        <p:nvSpPr>
          <p:cNvPr id="1006" name="Google Shape;1006;p43"/>
          <p:cNvSpPr txBox="1">
            <a:spLocks noGrp="1"/>
          </p:cNvSpPr>
          <p:nvPr>
            <p:ph type="subTitle" idx="3"/>
          </p:nvPr>
        </p:nvSpPr>
        <p:spPr>
          <a:xfrm>
            <a:off x="3483782" y="3597804"/>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Contributor</a:t>
            </a:r>
            <a:endParaRPr dirty="0"/>
          </a:p>
        </p:txBody>
      </p:sp>
      <p:pic>
        <p:nvPicPr>
          <p:cNvPr id="1010" name="Google Shape;1010;p43" descr="Young man at the park"/>
          <p:cNvPicPr preferRelativeResize="0"/>
          <p:nvPr/>
        </p:nvPicPr>
        <p:blipFill>
          <a:blip r:embed="rId3"/>
          <a:srcRect l="14977" r="14977"/>
          <a:stretch/>
        </p:blipFill>
        <p:spPr>
          <a:xfrm>
            <a:off x="3780648" y="1351678"/>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3493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Division </a:t>
            </a:r>
            <a:r>
              <a:rPr lang="en" dirty="0">
                <a:solidFill>
                  <a:schemeClr val="dk2"/>
                </a:solidFill>
              </a:rPr>
              <a:t>Of Work</a:t>
            </a:r>
            <a:endParaRPr dirty="0">
              <a:solidFill>
                <a:schemeClr val="dk2"/>
              </a:solidFill>
            </a:endParaRPr>
          </a:p>
        </p:txBody>
      </p:sp>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2003400" y="1214069"/>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We outlined the preferences and strengths of each team member and tailored user stories based on their skill sets. Each user story focused on a singular task. To ensure effective collaboration, we utilized a Trello board resembling a scrum board to monitor the progress of each story and track its stage.</a:t>
            </a:r>
          </a:p>
          <a:p>
            <a:pPr marL="0" indent="0" algn="l">
              <a:buClr>
                <a:schemeClr val="dk1"/>
              </a:buClr>
              <a:buSzPts val="1100"/>
              <a:buFont typeface="Arial"/>
              <a:buNone/>
            </a:pPr>
            <a:endParaRPr lang="en-IN" dirty="0"/>
          </a:p>
          <a:p>
            <a:pPr marL="0" indent="0" algn="l">
              <a:buClr>
                <a:schemeClr val="dk1"/>
              </a:buClr>
              <a:buSzPts val="1100"/>
              <a:buFont typeface="Arial"/>
              <a:buNone/>
            </a:pPr>
            <a:r>
              <a:rPr lang="en-IN" dirty="0"/>
              <a:t>Ashutosh, leveraging his expertise in UI/UX design, concentrated on tasks like sketches, wireframes, and prototypes. Malik delved into architecture diagrams and feature briefs. Rohan, serving as the content writer, gathered essential data for the application requirements. As a Full Stack Development expert, Durgesh took on the role of project coordinator, contributing to design, architecture, research, and development. Vedant contributed in surveys and analysis.</a:t>
            </a:r>
          </a:p>
          <a:p>
            <a:pPr marL="0" indent="0" algn="l">
              <a:buClr>
                <a:schemeClr val="dk1"/>
              </a:buClr>
              <a:buSzPts val="1100"/>
              <a:buFont typeface="Arial"/>
              <a:buNone/>
            </a:pPr>
            <a:endParaRPr lang="en-IN" dirty="0"/>
          </a:p>
          <a:p>
            <a:pPr marL="0" indent="0" algn="l">
              <a:buClr>
                <a:schemeClr val="dk1"/>
              </a:buClr>
              <a:buSzPts val="1100"/>
              <a:buFont typeface="Arial"/>
              <a:buNone/>
            </a:pPr>
            <a:endParaRPr lang="en-IN" dirty="0"/>
          </a:p>
        </p:txBody>
      </p:sp>
    </p:spTree>
    <p:extLst>
      <p:ext uri="{BB962C8B-B14F-4D97-AF65-F5344CB8AC3E}">
        <p14:creationId xmlns:p14="http://schemas.microsoft.com/office/powerpoint/2010/main" val="3671577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38946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Work </a:t>
            </a:r>
            <a:r>
              <a:rPr lang="en" dirty="0">
                <a:solidFill>
                  <a:schemeClr val="dk2"/>
                </a:solidFill>
              </a:rPr>
              <a:t>Management</a:t>
            </a:r>
            <a:endParaRPr dirty="0">
              <a:solidFill>
                <a:schemeClr val="dk2"/>
              </a:solidFill>
            </a:endParaRPr>
          </a:p>
        </p:txBody>
      </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313749" y="1005350"/>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The tools we used to work for our project is as follows:</a:t>
            </a:r>
          </a:p>
          <a:p>
            <a:pPr marL="0" indent="0" algn="l">
              <a:buClr>
                <a:schemeClr val="dk1"/>
              </a:buClr>
              <a:buSzPts val="1100"/>
              <a:buFont typeface="Arial"/>
              <a:buNone/>
            </a:pPr>
            <a:endParaRPr lang="en-IN" dirty="0"/>
          </a:p>
          <a:p>
            <a:pPr marL="285750" indent="-285750" algn="l">
              <a:buClr>
                <a:schemeClr val="dk1"/>
              </a:buClr>
              <a:buSzPts val="1100"/>
              <a:buFont typeface="Arial" panose="020B0604020202020204" pitchFamily="34" charset="0"/>
              <a:buChar char="•"/>
            </a:pPr>
            <a:r>
              <a:rPr lang="en-IN" dirty="0"/>
              <a:t>Trello: User Stories tracking</a:t>
            </a:r>
          </a:p>
          <a:p>
            <a:pPr marL="285750" indent="-285750" algn="l">
              <a:buClr>
                <a:schemeClr val="dk1"/>
              </a:buClr>
              <a:buSzPts val="1100"/>
              <a:buFont typeface="Arial" panose="020B0604020202020204" pitchFamily="34" charset="0"/>
              <a:buChar char="•"/>
            </a:pPr>
            <a:r>
              <a:rPr lang="en-IN" dirty="0"/>
              <a:t>Slack: chat workspace and a place for scheduled and adhoc calls.</a:t>
            </a:r>
          </a:p>
          <a:p>
            <a:pPr marL="285750" indent="-285750" algn="l">
              <a:buClr>
                <a:schemeClr val="dk1"/>
              </a:buClr>
              <a:buSzPts val="1100"/>
              <a:buFont typeface="Arial" panose="020B0604020202020204" pitchFamily="34" charset="0"/>
              <a:buChar char="•"/>
            </a:pPr>
            <a:r>
              <a:rPr lang="en-IN" dirty="0"/>
              <a:t>GitHub: to maintain and manage changes of all the documents and codes in a safe repository.</a:t>
            </a:r>
          </a:p>
          <a:p>
            <a:pPr marL="285750" indent="-285750" algn="l">
              <a:buClr>
                <a:schemeClr val="dk1"/>
              </a:buClr>
              <a:buSzPts val="1100"/>
              <a:buFont typeface="Arial" panose="020B0604020202020204" pitchFamily="34" charset="0"/>
              <a:buChar char="•"/>
            </a:pPr>
            <a:r>
              <a:rPr lang="en-IN" dirty="0"/>
              <a:t>Figma: For wireframing and prototyping</a:t>
            </a:r>
          </a:p>
          <a:p>
            <a:pPr marL="285750" indent="-285750" algn="l">
              <a:buClr>
                <a:schemeClr val="dk1"/>
              </a:buClr>
              <a:buSzPts val="1100"/>
              <a:buFont typeface="Arial" panose="020B0604020202020204" pitchFamily="34" charset="0"/>
              <a:buChar char="•"/>
            </a:pPr>
            <a:r>
              <a:rPr lang="en-IN" dirty="0"/>
              <a:t>Miro: For brainstorming ideas and research</a:t>
            </a:r>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endParaRPr lang="en-IN" dirty="0"/>
          </a:p>
          <a:p>
            <a:pPr marL="0" indent="0" algn="l">
              <a:buClr>
                <a:schemeClr val="dk1"/>
              </a:buClr>
              <a:buSzPts val="1100"/>
              <a:buFont typeface="Arial"/>
              <a:buNone/>
            </a:pPr>
            <a:endParaRPr lang="en-IN" dirty="0"/>
          </a:p>
        </p:txBody>
      </p:sp>
      <p:pic>
        <p:nvPicPr>
          <p:cNvPr id="3" name="Picture 2" descr="A screenshot of a computer&#10;&#10;Description automatically generated">
            <a:extLst>
              <a:ext uri="{FF2B5EF4-FFF2-40B4-BE49-F238E27FC236}">
                <a16:creationId xmlns:a16="http://schemas.microsoft.com/office/drawing/2014/main" id="{9A0A6DBE-3205-27B9-AC48-357FE2F63212}"/>
              </a:ext>
            </a:extLst>
          </p:cNvPr>
          <p:cNvPicPr>
            <a:picLocks noChangeAspect="1"/>
          </p:cNvPicPr>
          <p:nvPr/>
        </p:nvPicPr>
        <p:blipFill>
          <a:blip r:embed="rId3"/>
          <a:stretch>
            <a:fillRect/>
          </a:stretch>
        </p:blipFill>
        <p:spPr>
          <a:xfrm>
            <a:off x="5227983" y="955656"/>
            <a:ext cx="2668960" cy="1733412"/>
          </a:xfrm>
          <a:prstGeom prst="rect">
            <a:avLst/>
          </a:prstGeom>
        </p:spPr>
      </p:pic>
      <p:pic>
        <p:nvPicPr>
          <p:cNvPr id="4" name="Picture 3">
            <a:extLst>
              <a:ext uri="{FF2B5EF4-FFF2-40B4-BE49-F238E27FC236}">
                <a16:creationId xmlns:a16="http://schemas.microsoft.com/office/drawing/2014/main" id="{295B74E8-CE46-BEFD-8A57-F4FF3F5A7804}"/>
              </a:ext>
            </a:extLst>
          </p:cNvPr>
          <p:cNvPicPr>
            <a:picLocks noChangeAspect="1"/>
          </p:cNvPicPr>
          <p:nvPr/>
        </p:nvPicPr>
        <p:blipFill>
          <a:blip r:embed="rId4"/>
          <a:stretch>
            <a:fillRect/>
          </a:stretch>
        </p:blipFill>
        <p:spPr>
          <a:xfrm>
            <a:off x="7891836" y="1005350"/>
            <a:ext cx="1252164" cy="28136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28D94F1-D734-1E80-4B70-127E5E27272B}"/>
              </a:ext>
            </a:extLst>
          </p:cNvPr>
          <p:cNvPicPr>
            <a:picLocks noChangeAspect="1"/>
          </p:cNvPicPr>
          <p:nvPr/>
        </p:nvPicPr>
        <p:blipFill>
          <a:blip r:embed="rId5"/>
          <a:stretch>
            <a:fillRect/>
          </a:stretch>
        </p:blipFill>
        <p:spPr>
          <a:xfrm>
            <a:off x="608310" y="3150961"/>
            <a:ext cx="2890438" cy="1709950"/>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DEF72F98-8129-CB22-C5D4-1A65A630BDAF}"/>
              </a:ext>
            </a:extLst>
          </p:cNvPr>
          <p:cNvPicPr>
            <a:picLocks noChangeAspect="1"/>
          </p:cNvPicPr>
          <p:nvPr/>
        </p:nvPicPr>
        <p:blipFill rotWithShape="1">
          <a:blip r:embed="rId6"/>
          <a:srcRect t="19546"/>
          <a:stretch/>
        </p:blipFill>
        <p:spPr>
          <a:xfrm>
            <a:off x="5327375" y="2722582"/>
            <a:ext cx="2256803" cy="2420917"/>
          </a:xfrm>
          <a:prstGeom prst="rect">
            <a:avLst/>
          </a:prstGeom>
        </p:spPr>
      </p:pic>
    </p:spTree>
    <p:extLst>
      <p:ext uri="{BB962C8B-B14F-4D97-AF65-F5344CB8AC3E}">
        <p14:creationId xmlns:p14="http://schemas.microsoft.com/office/powerpoint/2010/main" val="3522381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54"/>
          <p:cNvSpPr txBox="1">
            <a:spLocks noGrp="1"/>
          </p:cNvSpPr>
          <p:nvPr>
            <p:ph type="title"/>
          </p:nvPr>
        </p:nvSpPr>
        <p:spPr>
          <a:xfrm>
            <a:off x="979500" y="1285275"/>
            <a:ext cx="7185000" cy="21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r>
              <a:rPr lang="en" dirty="0">
                <a:solidFill>
                  <a:schemeClr val="dk2"/>
                </a:solidFill>
              </a:rPr>
              <a:t>YOU</a:t>
            </a:r>
            <a:endParaRPr dirty="0">
              <a:solidFill>
                <a:schemeClr val="dk2"/>
              </a:solidFill>
            </a:endParaRPr>
          </a:p>
        </p:txBody>
      </p:sp>
      <p:grpSp>
        <p:nvGrpSpPr>
          <p:cNvPr id="2308" name="Google Shape;2308;p54"/>
          <p:cNvGrpSpPr/>
          <p:nvPr/>
        </p:nvGrpSpPr>
        <p:grpSpPr>
          <a:xfrm rot="-827877">
            <a:off x="4339396" y="277953"/>
            <a:ext cx="465203" cy="839416"/>
            <a:chOff x="3891725" y="1820500"/>
            <a:chExt cx="228575" cy="412463"/>
          </a:xfrm>
        </p:grpSpPr>
        <p:grpSp>
          <p:nvGrpSpPr>
            <p:cNvPr id="2309" name="Google Shape;2309;p54"/>
            <p:cNvGrpSpPr/>
            <p:nvPr/>
          </p:nvGrpSpPr>
          <p:grpSpPr>
            <a:xfrm>
              <a:off x="3891725" y="1820500"/>
              <a:ext cx="228575" cy="412463"/>
              <a:chOff x="3891725" y="1820500"/>
              <a:chExt cx="228575" cy="412463"/>
            </a:xfrm>
          </p:grpSpPr>
          <p:sp>
            <p:nvSpPr>
              <p:cNvPr id="2310" name="Google Shape;2310;p54"/>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54"/>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54"/>
          <p:cNvGrpSpPr/>
          <p:nvPr/>
        </p:nvGrpSpPr>
        <p:grpSpPr>
          <a:xfrm rot="1016838">
            <a:off x="7604247" y="3711630"/>
            <a:ext cx="773040" cy="1192108"/>
            <a:chOff x="864725" y="114250"/>
            <a:chExt cx="773019" cy="1192075"/>
          </a:xfrm>
        </p:grpSpPr>
        <p:sp>
          <p:nvSpPr>
            <p:cNvPr id="2322" name="Google Shape;2322;p54"/>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54"/>
          <p:cNvGrpSpPr/>
          <p:nvPr/>
        </p:nvGrpSpPr>
        <p:grpSpPr>
          <a:xfrm rot="1252135">
            <a:off x="380140" y="205930"/>
            <a:ext cx="1342785" cy="1013249"/>
            <a:chOff x="3262265" y="850500"/>
            <a:chExt cx="917242" cy="692139"/>
          </a:xfrm>
        </p:grpSpPr>
        <p:sp>
          <p:nvSpPr>
            <p:cNvPr id="2338" name="Google Shape;2338;p54"/>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54"/>
          <p:cNvGrpSpPr/>
          <p:nvPr/>
        </p:nvGrpSpPr>
        <p:grpSpPr>
          <a:xfrm rot="4362759">
            <a:off x="4423400" y="4350389"/>
            <a:ext cx="297198" cy="596254"/>
            <a:chOff x="9042999" y="5684848"/>
            <a:chExt cx="376455" cy="755266"/>
          </a:xfrm>
        </p:grpSpPr>
        <p:sp>
          <p:nvSpPr>
            <p:cNvPr id="2356" name="Google Shape;2356;p54"/>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54"/>
          <p:cNvGrpSpPr/>
          <p:nvPr/>
        </p:nvGrpSpPr>
        <p:grpSpPr>
          <a:xfrm rot="-1194397">
            <a:off x="694544" y="4080677"/>
            <a:ext cx="364899" cy="808863"/>
            <a:chOff x="193568" y="114250"/>
            <a:chExt cx="537852" cy="1192078"/>
          </a:xfrm>
        </p:grpSpPr>
        <p:grpSp>
          <p:nvGrpSpPr>
            <p:cNvPr id="2372" name="Google Shape;2372;p54"/>
            <p:cNvGrpSpPr/>
            <p:nvPr/>
          </p:nvGrpSpPr>
          <p:grpSpPr>
            <a:xfrm>
              <a:off x="197025" y="114250"/>
              <a:ext cx="533468" cy="1191749"/>
              <a:chOff x="3325476" y="437723"/>
              <a:chExt cx="130800" cy="292203"/>
            </a:xfrm>
          </p:grpSpPr>
          <p:sp>
            <p:nvSpPr>
              <p:cNvPr id="2373" name="Google Shape;2373;p54"/>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54"/>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2" name="Google Shape;2392;p54"/>
            <p:cNvGrpSpPr/>
            <p:nvPr/>
          </p:nvGrpSpPr>
          <p:grpSpPr>
            <a:xfrm>
              <a:off x="356710" y="781625"/>
              <a:ext cx="212185" cy="190467"/>
              <a:chOff x="356710" y="781625"/>
              <a:chExt cx="212185" cy="190467"/>
            </a:xfrm>
          </p:grpSpPr>
          <p:sp>
            <p:nvSpPr>
              <p:cNvPr id="2393" name="Google Shape;2393;p54"/>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2" name="Google Shape;2402;p54"/>
          <p:cNvGrpSpPr/>
          <p:nvPr/>
        </p:nvGrpSpPr>
        <p:grpSpPr>
          <a:xfrm rot="-915533">
            <a:off x="8012359" y="209479"/>
            <a:ext cx="448346" cy="833822"/>
            <a:chOff x="155093" y="1497363"/>
            <a:chExt cx="673109" cy="1251832"/>
          </a:xfrm>
        </p:grpSpPr>
        <p:sp>
          <p:nvSpPr>
            <p:cNvPr id="2403" name="Google Shape;2403;p5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942725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737" name="Google Shape;737;p41"/>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Mercury is the closest planet to the Sun and the smallest one in the Solar System—it’s only a bit larger than the Moon. The planet’s name has nothing to do with the liquid metal, since Mercury was named after the Roman messenger god</a:t>
            </a:r>
            <a:endParaRPr dirty="0"/>
          </a:p>
        </p:txBody>
      </p:sp>
      <p:sp>
        <p:nvSpPr>
          <p:cNvPr id="738" name="Google Shape;738;p4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739" name="Google Shape;739;p4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a:t>
            </a:r>
            <a:r>
              <a:rPr lang="en">
                <a:solidFill>
                  <a:srgbClr val="FBFBFB"/>
                </a:solidFill>
              </a:rPr>
              <a:t>SOLAR ENERGY COMPANY - SOLAR ENERGY COMPANY</a:t>
            </a:r>
            <a:endParaRPr/>
          </a:p>
        </p:txBody>
      </p:sp>
      <p:cxnSp>
        <p:nvCxnSpPr>
          <p:cNvPr id="740" name="Google Shape;740;p41"/>
          <p:cNvCxnSpPr/>
          <p:nvPr/>
        </p:nvCxnSpPr>
        <p:spPr>
          <a:xfrm>
            <a:off x="2335200" y="2123863"/>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 CONT.</a:t>
            </a:r>
            <a:endParaRPr sz="2000" dirty="0"/>
          </a:p>
        </p:txBody>
      </p:sp>
      <p:sp>
        <p:nvSpPr>
          <p:cNvPr id="1074" name="Google Shape;1074;p44"/>
          <p:cNvSpPr txBox="1">
            <a:spLocks noGrp="1"/>
          </p:cNvSpPr>
          <p:nvPr>
            <p:ph type="body" idx="1"/>
          </p:nvPr>
        </p:nvSpPr>
        <p:spPr>
          <a:xfrm>
            <a:off x="652550" y="1294588"/>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empower individuals in mitigating climate change locally, innovative solutions are needed to bridge the gap between global challenges and individual actions.</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3694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42"/>
          <p:cNvSpPr txBox="1">
            <a:spLocks noGrp="1"/>
          </p:cNvSpPr>
          <p:nvPr>
            <p:ph type="title"/>
          </p:nvPr>
        </p:nvSpPr>
        <p:spPr>
          <a:xfrm>
            <a:off x="4572000" y="1603475"/>
            <a:ext cx="3738000" cy="57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COMPANY</a:t>
            </a:r>
            <a:endParaRPr>
              <a:solidFill>
                <a:schemeClr val="dk1"/>
              </a:solidFill>
            </a:endParaRPr>
          </a:p>
        </p:txBody>
      </p:sp>
      <p:sp>
        <p:nvSpPr>
          <p:cNvPr id="846" name="Google Shape;846;p42"/>
          <p:cNvSpPr txBox="1">
            <a:spLocks noGrp="1"/>
          </p:cNvSpPr>
          <p:nvPr>
            <p:ph type="subTitle" idx="1"/>
          </p:nvPr>
        </p:nvSpPr>
        <p:spPr>
          <a:xfrm>
            <a:off x="4572000" y="2402175"/>
            <a:ext cx="3738000" cy="13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cxnSp>
        <p:nvCxnSpPr>
          <p:cNvPr id="847" name="Google Shape;847;p42"/>
          <p:cNvCxnSpPr/>
          <p:nvPr/>
        </p:nvCxnSpPr>
        <p:spPr>
          <a:xfrm>
            <a:off x="4680075" y="2289313"/>
            <a:ext cx="3405300" cy="0"/>
          </a:xfrm>
          <a:prstGeom prst="straightConnector1">
            <a:avLst/>
          </a:prstGeom>
          <a:noFill/>
          <a:ln w="19050" cap="flat" cmpd="sng">
            <a:solidFill>
              <a:srgbClr val="376D00"/>
            </a:solidFill>
            <a:prstDash val="solid"/>
            <a:round/>
            <a:headEnd type="none" w="med" len="med"/>
            <a:tailEnd type="none" w="med" len="med"/>
          </a:ln>
        </p:spPr>
      </p:cxnSp>
      <p:grpSp>
        <p:nvGrpSpPr>
          <p:cNvPr id="848" name="Google Shape;848;p42"/>
          <p:cNvGrpSpPr/>
          <p:nvPr/>
        </p:nvGrpSpPr>
        <p:grpSpPr>
          <a:xfrm rot="1504180">
            <a:off x="3774844" y="421402"/>
            <a:ext cx="673100" cy="735743"/>
            <a:chOff x="4499850" y="1074700"/>
            <a:chExt cx="305425" cy="333850"/>
          </a:xfrm>
        </p:grpSpPr>
        <p:sp>
          <p:nvSpPr>
            <p:cNvPr id="849" name="Google Shape;849;p42"/>
            <p:cNvSpPr/>
            <p:nvPr/>
          </p:nvSpPr>
          <p:spPr>
            <a:xfrm>
              <a:off x="4499850" y="1074775"/>
              <a:ext cx="304450" cy="333775"/>
            </a:xfrm>
            <a:custGeom>
              <a:avLst/>
              <a:gdLst/>
              <a:ahLst/>
              <a:cxnLst/>
              <a:rect l="l" t="t" r="r" b="b"/>
              <a:pathLst>
                <a:path w="12178" h="13351" extrusionOk="0">
                  <a:moveTo>
                    <a:pt x="6793" y="378"/>
                  </a:moveTo>
                  <a:cubicBezTo>
                    <a:pt x="7217" y="378"/>
                    <a:pt x="7536" y="581"/>
                    <a:pt x="7536" y="756"/>
                  </a:cubicBezTo>
                  <a:lnTo>
                    <a:pt x="7536" y="1122"/>
                  </a:lnTo>
                  <a:lnTo>
                    <a:pt x="4624" y="1122"/>
                  </a:lnTo>
                  <a:lnTo>
                    <a:pt x="4624" y="756"/>
                  </a:lnTo>
                  <a:cubicBezTo>
                    <a:pt x="4624" y="575"/>
                    <a:pt x="4949" y="378"/>
                    <a:pt x="5386" y="378"/>
                  </a:cubicBezTo>
                  <a:lnTo>
                    <a:pt x="6774" y="378"/>
                  </a:lnTo>
                  <a:cubicBezTo>
                    <a:pt x="6780" y="378"/>
                    <a:pt x="6787" y="378"/>
                    <a:pt x="6793" y="378"/>
                  </a:cubicBezTo>
                  <a:close/>
                  <a:moveTo>
                    <a:pt x="5359" y="0"/>
                  </a:moveTo>
                  <a:cubicBezTo>
                    <a:pt x="4735" y="0"/>
                    <a:pt x="4243" y="330"/>
                    <a:pt x="4243" y="756"/>
                  </a:cubicBezTo>
                  <a:lnTo>
                    <a:pt x="4243" y="1122"/>
                  </a:lnTo>
                  <a:lnTo>
                    <a:pt x="1" y="1122"/>
                  </a:lnTo>
                  <a:lnTo>
                    <a:pt x="1" y="2132"/>
                  </a:lnTo>
                  <a:lnTo>
                    <a:pt x="621" y="2132"/>
                  </a:lnTo>
                  <a:lnTo>
                    <a:pt x="680" y="2888"/>
                  </a:lnTo>
                  <a:lnTo>
                    <a:pt x="1389" y="13350"/>
                  </a:lnTo>
                  <a:lnTo>
                    <a:pt x="10767" y="13350"/>
                  </a:lnTo>
                  <a:lnTo>
                    <a:pt x="11526" y="2135"/>
                  </a:lnTo>
                  <a:lnTo>
                    <a:pt x="12177" y="2135"/>
                  </a:lnTo>
                  <a:lnTo>
                    <a:pt x="12177" y="1125"/>
                  </a:lnTo>
                  <a:lnTo>
                    <a:pt x="7908" y="1125"/>
                  </a:lnTo>
                  <a:lnTo>
                    <a:pt x="7908" y="762"/>
                  </a:lnTo>
                  <a:cubicBezTo>
                    <a:pt x="7908" y="335"/>
                    <a:pt x="7407" y="0"/>
                    <a:pt x="6765" y="0"/>
                  </a:cubicBezTo>
                  <a:lnTo>
                    <a:pt x="5376" y="0"/>
                  </a:lnTo>
                  <a:cubicBezTo>
                    <a:pt x="5371" y="0"/>
                    <a:pt x="5365" y="0"/>
                    <a:pt x="535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606825" y="1074700"/>
              <a:ext cx="91800" cy="33350"/>
            </a:xfrm>
            <a:custGeom>
              <a:avLst/>
              <a:gdLst/>
              <a:ahLst/>
              <a:cxnLst/>
              <a:rect l="l" t="t" r="r" b="b"/>
              <a:pathLst>
                <a:path w="3672" h="1334" extrusionOk="0">
                  <a:moveTo>
                    <a:pt x="1140" y="0"/>
                  </a:moveTo>
                  <a:cubicBezTo>
                    <a:pt x="498" y="0"/>
                    <a:pt x="1" y="335"/>
                    <a:pt x="1" y="759"/>
                  </a:cubicBezTo>
                  <a:lnTo>
                    <a:pt x="1" y="1334"/>
                  </a:lnTo>
                  <a:lnTo>
                    <a:pt x="378" y="1334"/>
                  </a:lnTo>
                  <a:lnTo>
                    <a:pt x="378" y="759"/>
                  </a:lnTo>
                  <a:cubicBezTo>
                    <a:pt x="378" y="584"/>
                    <a:pt x="707" y="381"/>
                    <a:pt x="1140" y="381"/>
                  </a:cubicBezTo>
                  <a:lnTo>
                    <a:pt x="2529" y="381"/>
                  </a:lnTo>
                  <a:cubicBezTo>
                    <a:pt x="2965" y="381"/>
                    <a:pt x="3290" y="581"/>
                    <a:pt x="3290" y="759"/>
                  </a:cubicBezTo>
                  <a:lnTo>
                    <a:pt x="3290" y="1334"/>
                  </a:lnTo>
                  <a:lnTo>
                    <a:pt x="3671" y="1334"/>
                  </a:lnTo>
                  <a:lnTo>
                    <a:pt x="3671" y="759"/>
                  </a:lnTo>
                  <a:cubicBezTo>
                    <a:pt x="3671" y="335"/>
                    <a:pt x="3171" y="0"/>
                    <a:pt x="2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710025" y="1104575"/>
              <a:ext cx="80525" cy="303975"/>
            </a:xfrm>
            <a:custGeom>
              <a:avLst/>
              <a:gdLst/>
              <a:ahLst/>
              <a:cxnLst/>
              <a:rect l="l" t="t" r="r" b="b"/>
              <a:pathLst>
                <a:path w="3221" h="12159" extrusionOk="0">
                  <a:moveTo>
                    <a:pt x="1" y="0"/>
                  </a:moveTo>
                  <a:lnTo>
                    <a:pt x="1" y="12158"/>
                  </a:lnTo>
                  <a:lnTo>
                    <a:pt x="2397" y="12158"/>
                  </a:lnTo>
                  <a:lnTo>
                    <a:pt x="3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14825" y="1104575"/>
              <a:ext cx="80575" cy="303975"/>
            </a:xfrm>
            <a:custGeom>
              <a:avLst/>
              <a:gdLst/>
              <a:ahLst/>
              <a:cxnLst/>
              <a:rect l="l" t="t" r="r" b="b"/>
              <a:pathLst>
                <a:path w="3223" h="12159" extrusionOk="0">
                  <a:moveTo>
                    <a:pt x="1" y="0"/>
                  </a:moveTo>
                  <a:lnTo>
                    <a:pt x="827" y="12158"/>
                  </a:lnTo>
                  <a:lnTo>
                    <a:pt x="3223" y="12158"/>
                  </a:lnTo>
                  <a:lnTo>
                    <a:pt x="32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69350" y="1104575"/>
              <a:ext cx="83875" cy="303975"/>
            </a:xfrm>
            <a:custGeom>
              <a:avLst/>
              <a:gdLst/>
              <a:ahLst/>
              <a:cxnLst/>
              <a:rect l="l" t="t" r="r" b="b"/>
              <a:pathLst>
                <a:path w="3355" h="12159" extrusionOk="0">
                  <a:moveTo>
                    <a:pt x="1" y="0"/>
                  </a:moveTo>
                  <a:lnTo>
                    <a:pt x="271" y="12158"/>
                  </a:lnTo>
                  <a:lnTo>
                    <a:pt x="3355" y="12158"/>
                  </a:lnTo>
                  <a:lnTo>
                    <a:pt x="33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4653200" y="1104575"/>
              <a:ext cx="83050" cy="303975"/>
            </a:xfrm>
            <a:custGeom>
              <a:avLst/>
              <a:gdLst/>
              <a:ahLst/>
              <a:cxnLst/>
              <a:rect l="l" t="t" r="r" b="b"/>
              <a:pathLst>
                <a:path w="3322" h="12159" extrusionOk="0">
                  <a:moveTo>
                    <a:pt x="1" y="0"/>
                  </a:moveTo>
                  <a:lnTo>
                    <a:pt x="1" y="12158"/>
                  </a:lnTo>
                  <a:lnTo>
                    <a:pt x="3079" y="12158"/>
                  </a:lnTo>
                  <a:lnTo>
                    <a:pt x="3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4500775" y="1102800"/>
              <a:ext cx="69525" cy="25300"/>
            </a:xfrm>
            <a:custGeom>
              <a:avLst/>
              <a:gdLst/>
              <a:ahLst/>
              <a:cxnLst/>
              <a:rect l="l" t="t" r="r" b="b"/>
              <a:pathLst>
                <a:path w="2781" h="1012" extrusionOk="0">
                  <a:moveTo>
                    <a:pt x="1" y="1"/>
                  </a:moveTo>
                  <a:lnTo>
                    <a:pt x="1" y="1011"/>
                  </a:lnTo>
                  <a:lnTo>
                    <a:pt x="2780" y="1011"/>
                  </a:ln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4733925" y="1102800"/>
              <a:ext cx="71350" cy="25300"/>
            </a:xfrm>
            <a:custGeom>
              <a:avLst/>
              <a:gdLst/>
              <a:ahLst/>
              <a:cxnLst/>
              <a:rect l="l" t="t" r="r" b="b"/>
              <a:pathLst>
                <a:path w="2854" h="1012" extrusionOk="0">
                  <a:moveTo>
                    <a:pt x="0" y="1"/>
                  </a:moveTo>
                  <a:lnTo>
                    <a:pt x="0" y="1011"/>
                  </a:lnTo>
                  <a:lnTo>
                    <a:pt x="2854" y="1011"/>
                  </a:lnTo>
                  <a:lnTo>
                    <a:pt x="2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4569350" y="1102800"/>
              <a:ext cx="83725" cy="25300"/>
            </a:xfrm>
            <a:custGeom>
              <a:avLst/>
              <a:gdLst/>
              <a:ahLst/>
              <a:cxnLst/>
              <a:rect l="l" t="t" r="r" b="b"/>
              <a:pathLst>
                <a:path w="3349" h="1012" extrusionOk="0">
                  <a:moveTo>
                    <a:pt x="1" y="1"/>
                  </a:moveTo>
                  <a:lnTo>
                    <a:pt x="1" y="1011"/>
                  </a:lnTo>
                  <a:lnTo>
                    <a:pt x="3349" y="1011"/>
                  </a:lnTo>
                  <a:lnTo>
                    <a:pt x="33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4653125" y="1102800"/>
              <a:ext cx="83125" cy="25300"/>
            </a:xfrm>
            <a:custGeom>
              <a:avLst/>
              <a:gdLst/>
              <a:ahLst/>
              <a:cxnLst/>
              <a:rect l="l" t="t" r="r" b="b"/>
              <a:pathLst>
                <a:path w="3325" h="1012" extrusionOk="0">
                  <a:moveTo>
                    <a:pt x="1" y="1"/>
                  </a:moveTo>
                  <a:lnTo>
                    <a:pt x="1" y="1011"/>
                  </a:lnTo>
                  <a:lnTo>
                    <a:pt x="3324" y="1011"/>
                  </a:lnTo>
                  <a:lnTo>
                    <a:pt x="33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4516300" y="1128000"/>
              <a:ext cx="272475" cy="18975"/>
            </a:xfrm>
            <a:custGeom>
              <a:avLst/>
              <a:gdLst/>
              <a:ahLst/>
              <a:cxnLst/>
              <a:rect l="l" t="t" r="r" b="b"/>
              <a:pathLst>
                <a:path w="10899" h="759" extrusionOk="0">
                  <a:moveTo>
                    <a:pt x="0" y="0"/>
                  </a:moveTo>
                  <a:lnTo>
                    <a:pt x="58" y="759"/>
                  </a:lnTo>
                  <a:lnTo>
                    <a:pt x="10855" y="759"/>
                  </a:lnTo>
                  <a:lnTo>
                    <a:pt x="108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4584950" y="1277975"/>
              <a:ext cx="59300" cy="35575"/>
            </a:xfrm>
            <a:custGeom>
              <a:avLst/>
              <a:gdLst/>
              <a:ahLst/>
              <a:cxnLst/>
              <a:rect l="l" t="t" r="r" b="b"/>
              <a:pathLst>
                <a:path w="2372" h="1423" extrusionOk="0">
                  <a:moveTo>
                    <a:pt x="0" y="0"/>
                  </a:moveTo>
                  <a:lnTo>
                    <a:pt x="848" y="1422"/>
                  </a:lnTo>
                  <a:lnTo>
                    <a:pt x="2372" y="1422"/>
                  </a:lnTo>
                  <a:lnTo>
                    <a:pt x="23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4584950" y="1243325"/>
              <a:ext cx="49475" cy="34675"/>
            </a:xfrm>
            <a:custGeom>
              <a:avLst/>
              <a:gdLst/>
              <a:ahLst/>
              <a:cxnLst/>
              <a:rect l="l" t="t" r="r" b="b"/>
              <a:pathLst>
                <a:path w="1979" h="1387" extrusionOk="0">
                  <a:moveTo>
                    <a:pt x="783" y="1"/>
                  </a:moveTo>
                  <a:lnTo>
                    <a:pt x="0" y="1386"/>
                  </a:lnTo>
                  <a:lnTo>
                    <a:pt x="1625" y="1386"/>
                  </a:lnTo>
                  <a:lnTo>
                    <a:pt x="1978" y="800"/>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4661500" y="1277975"/>
              <a:ext cx="59400" cy="35575"/>
            </a:xfrm>
            <a:custGeom>
              <a:avLst/>
              <a:gdLst/>
              <a:ahLst/>
              <a:cxnLst/>
              <a:rect l="l" t="t" r="r" b="b"/>
              <a:pathLst>
                <a:path w="2376" h="1423" extrusionOk="0">
                  <a:moveTo>
                    <a:pt x="1" y="0"/>
                  </a:moveTo>
                  <a:lnTo>
                    <a:pt x="1" y="1422"/>
                  </a:lnTo>
                  <a:lnTo>
                    <a:pt x="1527" y="1422"/>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4671400" y="1243325"/>
              <a:ext cx="49500" cy="34675"/>
            </a:xfrm>
            <a:custGeom>
              <a:avLst/>
              <a:gdLst/>
              <a:ahLst/>
              <a:cxnLst/>
              <a:rect l="l" t="t" r="r" b="b"/>
              <a:pathLst>
                <a:path w="1980" h="1387" extrusionOk="0">
                  <a:moveTo>
                    <a:pt x="1196" y="1"/>
                  </a:moveTo>
                  <a:lnTo>
                    <a:pt x="1" y="800"/>
                  </a:lnTo>
                  <a:lnTo>
                    <a:pt x="354" y="1386"/>
                  </a:lnTo>
                  <a:lnTo>
                    <a:pt x="1979" y="1386"/>
                  </a:lnTo>
                  <a:lnTo>
                    <a:pt x="1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4632325" y="1195950"/>
              <a:ext cx="61450" cy="53100"/>
            </a:xfrm>
            <a:custGeom>
              <a:avLst/>
              <a:gdLst/>
              <a:ahLst/>
              <a:cxnLst/>
              <a:rect l="l" t="t" r="r" b="b"/>
              <a:pathLst>
                <a:path w="2458" h="2124" extrusionOk="0">
                  <a:moveTo>
                    <a:pt x="1656" y="1"/>
                  </a:moveTo>
                  <a:lnTo>
                    <a:pt x="0" y="4"/>
                  </a:lnTo>
                  <a:lnTo>
                    <a:pt x="1272" y="2123"/>
                  </a:lnTo>
                  <a:lnTo>
                    <a:pt x="2458" y="1343"/>
                  </a:lnTo>
                  <a:lnTo>
                    <a:pt x="16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4612675" y="1196025"/>
              <a:ext cx="40625" cy="53025"/>
            </a:xfrm>
            <a:custGeom>
              <a:avLst/>
              <a:gdLst/>
              <a:ahLst/>
              <a:cxnLst/>
              <a:rect l="l" t="t" r="r" b="b"/>
              <a:pathLst>
                <a:path w="1625" h="2121" extrusionOk="0">
                  <a:moveTo>
                    <a:pt x="786" y="1"/>
                  </a:moveTo>
                  <a:lnTo>
                    <a:pt x="0" y="1349"/>
                  </a:lnTo>
                  <a:lnTo>
                    <a:pt x="1170" y="2120"/>
                  </a:lnTo>
                  <a:lnTo>
                    <a:pt x="1625" y="1395"/>
                  </a:ln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4658825" y="1226750"/>
              <a:ext cx="38025" cy="23050"/>
            </a:xfrm>
            <a:custGeom>
              <a:avLst/>
              <a:gdLst/>
              <a:ahLst/>
              <a:cxnLst/>
              <a:rect l="l" t="t" r="r" b="b"/>
              <a:pathLst>
                <a:path w="1521" h="922" extrusionOk="0">
                  <a:moveTo>
                    <a:pt x="1521" y="0"/>
                  </a:moveTo>
                  <a:lnTo>
                    <a:pt x="0" y="922"/>
                  </a:lnTo>
                  <a:lnTo>
                    <a:pt x="1020" y="857"/>
                  </a:lnTo>
                  <a:lnTo>
                    <a:pt x="1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4600000" y="1242425"/>
              <a:ext cx="37175" cy="24350"/>
            </a:xfrm>
            <a:custGeom>
              <a:avLst/>
              <a:gdLst/>
              <a:ahLst/>
              <a:cxnLst/>
              <a:rect l="l" t="t" r="r" b="b"/>
              <a:pathLst>
                <a:path w="1487" h="974" extrusionOk="0">
                  <a:moveTo>
                    <a:pt x="0" y="0"/>
                  </a:moveTo>
                  <a:lnTo>
                    <a:pt x="1487" y="974"/>
                  </a:lnTo>
                  <a:lnTo>
                    <a:pt x="1014" y="10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4650900" y="1273600"/>
              <a:ext cx="12175" cy="44475"/>
            </a:xfrm>
            <a:custGeom>
              <a:avLst/>
              <a:gdLst/>
              <a:ahLst/>
              <a:cxnLst/>
              <a:rect l="l" t="t" r="r" b="b"/>
              <a:pathLst>
                <a:path w="487" h="1779" extrusionOk="0">
                  <a:moveTo>
                    <a:pt x="486" y="0"/>
                  </a:moveTo>
                  <a:lnTo>
                    <a:pt x="1" y="894"/>
                  </a:lnTo>
                  <a:lnTo>
                    <a:pt x="455" y="1779"/>
                  </a:lnTo>
                  <a:lnTo>
                    <a:pt x="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2"/>
          <p:cNvGrpSpPr/>
          <p:nvPr/>
        </p:nvGrpSpPr>
        <p:grpSpPr>
          <a:xfrm rot="-811799">
            <a:off x="2195807" y="1002286"/>
            <a:ext cx="367090" cy="566091"/>
            <a:chOff x="864725" y="114250"/>
            <a:chExt cx="773019" cy="1192075"/>
          </a:xfrm>
        </p:grpSpPr>
        <p:sp>
          <p:nvSpPr>
            <p:cNvPr id="870" name="Google Shape;870;p4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2"/>
          <p:cNvGrpSpPr/>
          <p:nvPr/>
        </p:nvGrpSpPr>
        <p:grpSpPr>
          <a:xfrm rot="-909694">
            <a:off x="1278470" y="1671443"/>
            <a:ext cx="2583398" cy="1663585"/>
            <a:chOff x="5305397" y="4579881"/>
            <a:chExt cx="785842" cy="506011"/>
          </a:xfrm>
        </p:grpSpPr>
        <p:sp>
          <p:nvSpPr>
            <p:cNvPr id="886" name="Google Shape;886;p42"/>
            <p:cNvSpPr/>
            <p:nvPr/>
          </p:nvSpPr>
          <p:spPr>
            <a:xfrm>
              <a:off x="5305397" y="4579881"/>
              <a:ext cx="783770" cy="505860"/>
            </a:xfrm>
            <a:custGeom>
              <a:avLst/>
              <a:gdLst/>
              <a:ahLst/>
              <a:cxnLst/>
              <a:rect l="l" t="t" r="r" b="b"/>
              <a:pathLst>
                <a:path w="15359" h="9913" extrusionOk="0">
                  <a:moveTo>
                    <a:pt x="6251" y="3118"/>
                  </a:moveTo>
                  <a:lnTo>
                    <a:pt x="6724" y="6558"/>
                  </a:lnTo>
                  <a:lnTo>
                    <a:pt x="5422" y="6644"/>
                  </a:lnTo>
                  <a:cubicBezTo>
                    <a:pt x="5302" y="6061"/>
                    <a:pt x="4995" y="5545"/>
                    <a:pt x="4565" y="5167"/>
                  </a:cubicBezTo>
                  <a:lnTo>
                    <a:pt x="4811" y="4866"/>
                  </a:lnTo>
                  <a:cubicBezTo>
                    <a:pt x="4946" y="4976"/>
                    <a:pt x="5078" y="5099"/>
                    <a:pt x="5191" y="5237"/>
                  </a:cubicBezTo>
                  <a:cubicBezTo>
                    <a:pt x="5214" y="5263"/>
                    <a:pt x="5244" y="5276"/>
                    <a:pt x="5275" y="5276"/>
                  </a:cubicBezTo>
                  <a:cubicBezTo>
                    <a:pt x="5300" y="5276"/>
                    <a:pt x="5324" y="5268"/>
                    <a:pt x="5345" y="5250"/>
                  </a:cubicBezTo>
                  <a:cubicBezTo>
                    <a:pt x="5391" y="5213"/>
                    <a:pt x="5394" y="5142"/>
                    <a:pt x="5357" y="5096"/>
                  </a:cubicBezTo>
                  <a:cubicBezTo>
                    <a:pt x="5231" y="4952"/>
                    <a:pt x="5096" y="4820"/>
                    <a:pt x="4949" y="4700"/>
                  </a:cubicBezTo>
                  <a:lnTo>
                    <a:pt x="6251" y="3118"/>
                  </a:lnTo>
                  <a:close/>
                  <a:moveTo>
                    <a:pt x="11510" y="2915"/>
                  </a:moveTo>
                  <a:lnTo>
                    <a:pt x="7323" y="6690"/>
                  </a:lnTo>
                  <a:cubicBezTo>
                    <a:pt x="7219" y="6604"/>
                    <a:pt x="7090" y="6552"/>
                    <a:pt x="6945" y="6540"/>
                  </a:cubicBezTo>
                  <a:lnTo>
                    <a:pt x="6451" y="2915"/>
                  </a:lnTo>
                  <a:close/>
                  <a:moveTo>
                    <a:pt x="10512" y="0"/>
                  </a:moveTo>
                  <a:lnTo>
                    <a:pt x="10512" y="261"/>
                  </a:lnTo>
                  <a:lnTo>
                    <a:pt x="10512" y="522"/>
                  </a:lnTo>
                  <a:lnTo>
                    <a:pt x="11682" y="522"/>
                  </a:lnTo>
                  <a:lnTo>
                    <a:pt x="11682" y="396"/>
                  </a:lnTo>
                  <a:lnTo>
                    <a:pt x="12453" y="396"/>
                  </a:lnTo>
                  <a:lnTo>
                    <a:pt x="12453" y="946"/>
                  </a:lnTo>
                  <a:lnTo>
                    <a:pt x="11648" y="946"/>
                  </a:lnTo>
                  <a:cubicBezTo>
                    <a:pt x="11617" y="946"/>
                    <a:pt x="11587" y="962"/>
                    <a:pt x="11565" y="983"/>
                  </a:cubicBezTo>
                  <a:cubicBezTo>
                    <a:pt x="11547" y="1008"/>
                    <a:pt x="11535" y="1041"/>
                    <a:pt x="11541" y="1072"/>
                  </a:cubicBezTo>
                  <a:lnTo>
                    <a:pt x="11802" y="2697"/>
                  </a:lnTo>
                  <a:lnTo>
                    <a:pt x="6423" y="2697"/>
                  </a:lnTo>
                  <a:lnTo>
                    <a:pt x="6211" y="1167"/>
                  </a:lnTo>
                  <a:lnTo>
                    <a:pt x="7277" y="1167"/>
                  </a:lnTo>
                  <a:lnTo>
                    <a:pt x="7277" y="790"/>
                  </a:lnTo>
                  <a:lnTo>
                    <a:pt x="5339" y="335"/>
                  </a:lnTo>
                  <a:lnTo>
                    <a:pt x="5339" y="790"/>
                  </a:lnTo>
                  <a:lnTo>
                    <a:pt x="5339" y="1167"/>
                  </a:lnTo>
                  <a:lnTo>
                    <a:pt x="5990" y="1167"/>
                  </a:lnTo>
                  <a:lnTo>
                    <a:pt x="6217" y="2811"/>
                  </a:lnTo>
                  <a:lnTo>
                    <a:pt x="4780" y="4556"/>
                  </a:lnTo>
                  <a:cubicBezTo>
                    <a:pt x="4196" y="4132"/>
                    <a:pt x="3490" y="3898"/>
                    <a:pt x="2752" y="3898"/>
                  </a:cubicBezTo>
                  <a:cubicBezTo>
                    <a:pt x="1687" y="3898"/>
                    <a:pt x="701" y="4377"/>
                    <a:pt x="40" y="5216"/>
                  </a:cubicBezTo>
                  <a:cubicBezTo>
                    <a:pt x="0" y="5262"/>
                    <a:pt x="9" y="5330"/>
                    <a:pt x="59" y="5370"/>
                  </a:cubicBezTo>
                  <a:cubicBezTo>
                    <a:pt x="77" y="5385"/>
                    <a:pt x="99" y="5391"/>
                    <a:pt x="126" y="5391"/>
                  </a:cubicBezTo>
                  <a:cubicBezTo>
                    <a:pt x="157" y="5391"/>
                    <a:pt x="194" y="5376"/>
                    <a:pt x="212" y="5351"/>
                  </a:cubicBezTo>
                  <a:cubicBezTo>
                    <a:pt x="830" y="4568"/>
                    <a:pt x="1757" y="4116"/>
                    <a:pt x="2756" y="4116"/>
                  </a:cubicBezTo>
                  <a:cubicBezTo>
                    <a:pt x="3441" y="4116"/>
                    <a:pt x="4098" y="4331"/>
                    <a:pt x="4642" y="4724"/>
                  </a:cubicBezTo>
                  <a:lnTo>
                    <a:pt x="4399" y="5019"/>
                  </a:lnTo>
                  <a:cubicBezTo>
                    <a:pt x="3944" y="4675"/>
                    <a:pt x="3376" y="4466"/>
                    <a:pt x="2756" y="4466"/>
                  </a:cubicBezTo>
                  <a:cubicBezTo>
                    <a:pt x="1250" y="4466"/>
                    <a:pt x="34" y="5689"/>
                    <a:pt x="34" y="7188"/>
                  </a:cubicBezTo>
                  <a:cubicBezTo>
                    <a:pt x="34" y="8693"/>
                    <a:pt x="1257" y="9913"/>
                    <a:pt x="2756" y="9913"/>
                  </a:cubicBezTo>
                  <a:cubicBezTo>
                    <a:pt x="4070" y="9913"/>
                    <a:pt x="5167" y="8979"/>
                    <a:pt x="5425" y="7741"/>
                  </a:cubicBezTo>
                  <a:lnTo>
                    <a:pt x="6826" y="7839"/>
                  </a:lnTo>
                  <a:cubicBezTo>
                    <a:pt x="6853" y="7842"/>
                    <a:pt x="6881" y="7842"/>
                    <a:pt x="6909" y="7842"/>
                  </a:cubicBezTo>
                  <a:cubicBezTo>
                    <a:pt x="7268" y="7842"/>
                    <a:pt x="7563" y="7550"/>
                    <a:pt x="7563" y="7185"/>
                  </a:cubicBezTo>
                  <a:cubicBezTo>
                    <a:pt x="7563" y="7062"/>
                    <a:pt x="7529" y="6948"/>
                    <a:pt x="7468" y="6847"/>
                  </a:cubicBezTo>
                  <a:lnTo>
                    <a:pt x="11842" y="2909"/>
                  </a:lnTo>
                  <a:lnTo>
                    <a:pt x="12008" y="3941"/>
                  </a:lnTo>
                  <a:cubicBezTo>
                    <a:pt x="11556" y="4015"/>
                    <a:pt x="11132" y="4178"/>
                    <a:pt x="10742" y="4420"/>
                  </a:cubicBezTo>
                  <a:cubicBezTo>
                    <a:pt x="10211" y="4755"/>
                    <a:pt x="9774" y="5231"/>
                    <a:pt x="9492" y="5790"/>
                  </a:cubicBezTo>
                  <a:cubicBezTo>
                    <a:pt x="9464" y="5846"/>
                    <a:pt x="9489" y="5910"/>
                    <a:pt x="9541" y="5938"/>
                  </a:cubicBezTo>
                  <a:cubicBezTo>
                    <a:pt x="9556" y="5944"/>
                    <a:pt x="9575" y="5950"/>
                    <a:pt x="9590" y="5950"/>
                  </a:cubicBezTo>
                  <a:cubicBezTo>
                    <a:pt x="9630" y="5950"/>
                    <a:pt x="9667" y="5926"/>
                    <a:pt x="9688" y="5889"/>
                  </a:cubicBezTo>
                  <a:cubicBezTo>
                    <a:pt x="10158" y="4955"/>
                    <a:pt x="11034" y="4322"/>
                    <a:pt x="12041" y="4153"/>
                  </a:cubicBezTo>
                  <a:lnTo>
                    <a:pt x="12100" y="4509"/>
                  </a:lnTo>
                  <a:cubicBezTo>
                    <a:pt x="10850" y="4758"/>
                    <a:pt x="9913" y="5861"/>
                    <a:pt x="9913" y="7179"/>
                  </a:cubicBezTo>
                  <a:cubicBezTo>
                    <a:pt x="9913" y="8684"/>
                    <a:pt x="11135" y="9900"/>
                    <a:pt x="12637" y="9900"/>
                  </a:cubicBezTo>
                  <a:cubicBezTo>
                    <a:pt x="14142" y="9900"/>
                    <a:pt x="15359" y="8678"/>
                    <a:pt x="15359" y="7179"/>
                  </a:cubicBezTo>
                  <a:cubicBezTo>
                    <a:pt x="15356" y="5692"/>
                    <a:pt x="14139" y="4470"/>
                    <a:pt x="12634" y="4470"/>
                  </a:cubicBezTo>
                  <a:cubicBezTo>
                    <a:pt x="12527" y="4470"/>
                    <a:pt x="12419" y="4479"/>
                    <a:pt x="12312" y="4491"/>
                  </a:cubicBezTo>
                  <a:lnTo>
                    <a:pt x="12253" y="4138"/>
                  </a:lnTo>
                  <a:cubicBezTo>
                    <a:pt x="12358" y="4126"/>
                    <a:pt x="12465" y="4122"/>
                    <a:pt x="12573" y="4122"/>
                  </a:cubicBezTo>
                  <a:cubicBezTo>
                    <a:pt x="13310" y="4122"/>
                    <a:pt x="14035" y="4374"/>
                    <a:pt x="14606" y="4838"/>
                  </a:cubicBezTo>
                  <a:cubicBezTo>
                    <a:pt x="14626" y="4855"/>
                    <a:pt x="14650" y="4863"/>
                    <a:pt x="14675" y="4863"/>
                  </a:cubicBezTo>
                  <a:cubicBezTo>
                    <a:pt x="14707" y="4863"/>
                    <a:pt x="14739" y="4849"/>
                    <a:pt x="14760" y="4823"/>
                  </a:cubicBezTo>
                  <a:cubicBezTo>
                    <a:pt x="14800" y="4777"/>
                    <a:pt x="14791" y="4709"/>
                    <a:pt x="14744" y="4669"/>
                  </a:cubicBezTo>
                  <a:cubicBezTo>
                    <a:pt x="14133" y="4175"/>
                    <a:pt x="13362" y="3901"/>
                    <a:pt x="12573" y="3901"/>
                  </a:cubicBezTo>
                  <a:cubicBezTo>
                    <a:pt x="12453" y="3901"/>
                    <a:pt x="12333" y="3910"/>
                    <a:pt x="12219" y="3920"/>
                  </a:cubicBezTo>
                  <a:lnTo>
                    <a:pt x="11777" y="1167"/>
                  </a:lnTo>
                  <a:lnTo>
                    <a:pt x="12560" y="1167"/>
                  </a:lnTo>
                  <a:cubicBezTo>
                    <a:pt x="12622" y="1167"/>
                    <a:pt x="12671" y="1118"/>
                    <a:pt x="12671" y="1057"/>
                  </a:cubicBezTo>
                  <a:lnTo>
                    <a:pt x="12671" y="289"/>
                  </a:lnTo>
                  <a:cubicBezTo>
                    <a:pt x="12671" y="227"/>
                    <a:pt x="12622" y="178"/>
                    <a:pt x="12560" y="178"/>
                  </a:cubicBezTo>
                  <a:lnTo>
                    <a:pt x="11682" y="178"/>
                  </a:lnTo>
                  <a:lnTo>
                    <a:pt x="1168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5309159" y="4807932"/>
              <a:ext cx="277960" cy="277960"/>
            </a:xfrm>
            <a:custGeom>
              <a:avLst/>
              <a:gdLst/>
              <a:ahLst/>
              <a:cxnLst/>
              <a:rect l="l" t="t" r="r" b="b"/>
              <a:pathLst>
                <a:path w="5447" h="5447" extrusionOk="0">
                  <a:moveTo>
                    <a:pt x="2722" y="581"/>
                  </a:moveTo>
                  <a:cubicBezTo>
                    <a:pt x="3911" y="581"/>
                    <a:pt x="4869" y="1543"/>
                    <a:pt x="4869" y="2728"/>
                  </a:cubicBezTo>
                  <a:cubicBezTo>
                    <a:pt x="4869" y="3914"/>
                    <a:pt x="3911" y="4875"/>
                    <a:pt x="2722" y="4875"/>
                  </a:cubicBezTo>
                  <a:cubicBezTo>
                    <a:pt x="1536" y="4875"/>
                    <a:pt x="575" y="3914"/>
                    <a:pt x="575" y="2728"/>
                  </a:cubicBezTo>
                  <a:cubicBezTo>
                    <a:pt x="575" y="1543"/>
                    <a:pt x="1536" y="581"/>
                    <a:pt x="2722" y="581"/>
                  </a:cubicBezTo>
                  <a:close/>
                  <a:moveTo>
                    <a:pt x="2722" y="1"/>
                  </a:moveTo>
                  <a:cubicBezTo>
                    <a:pt x="1217" y="1"/>
                    <a:pt x="1" y="1223"/>
                    <a:pt x="1" y="2725"/>
                  </a:cubicBezTo>
                  <a:cubicBezTo>
                    <a:pt x="1" y="4230"/>
                    <a:pt x="1220" y="5447"/>
                    <a:pt x="2722" y="5447"/>
                  </a:cubicBezTo>
                  <a:cubicBezTo>
                    <a:pt x="4227" y="5447"/>
                    <a:pt x="5447" y="4224"/>
                    <a:pt x="5447" y="2725"/>
                  </a:cubicBezTo>
                  <a:cubicBezTo>
                    <a:pt x="5447" y="1223"/>
                    <a:pt x="4227"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5324519" y="4823444"/>
              <a:ext cx="247240" cy="247393"/>
            </a:xfrm>
            <a:custGeom>
              <a:avLst/>
              <a:gdLst/>
              <a:ahLst/>
              <a:cxnLst/>
              <a:rect l="l" t="t" r="r" b="b"/>
              <a:pathLst>
                <a:path w="4845" h="4848" extrusionOk="0">
                  <a:moveTo>
                    <a:pt x="2421" y="277"/>
                  </a:moveTo>
                  <a:cubicBezTo>
                    <a:pt x="3610" y="277"/>
                    <a:pt x="4568" y="1239"/>
                    <a:pt x="4568" y="2424"/>
                  </a:cubicBezTo>
                  <a:cubicBezTo>
                    <a:pt x="4568" y="3610"/>
                    <a:pt x="3610" y="4571"/>
                    <a:pt x="2421" y="4571"/>
                  </a:cubicBezTo>
                  <a:cubicBezTo>
                    <a:pt x="1235" y="4571"/>
                    <a:pt x="274" y="3610"/>
                    <a:pt x="274" y="2424"/>
                  </a:cubicBezTo>
                  <a:cubicBezTo>
                    <a:pt x="274" y="1239"/>
                    <a:pt x="1235" y="277"/>
                    <a:pt x="2421" y="277"/>
                  </a:cubicBezTo>
                  <a:close/>
                  <a:moveTo>
                    <a:pt x="2421" y="1"/>
                  </a:moveTo>
                  <a:cubicBezTo>
                    <a:pt x="1082" y="1"/>
                    <a:pt x="1" y="1088"/>
                    <a:pt x="1" y="2424"/>
                  </a:cubicBezTo>
                  <a:cubicBezTo>
                    <a:pt x="1" y="3764"/>
                    <a:pt x="1085" y="4848"/>
                    <a:pt x="2421" y="4848"/>
                  </a:cubicBezTo>
                  <a:cubicBezTo>
                    <a:pt x="3763" y="4848"/>
                    <a:pt x="4845" y="3760"/>
                    <a:pt x="4845" y="2424"/>
                  </a:cubicBezTo>
                  <a:cubicBezTo>
                    <a:pt x="4845" y="1085"/>
                    <a:pt x="3757" y="1"/>
                    <a:pt x="2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5813279" y="4807932"/>
              <a:ext cx="277960" cy="277960"/>
            </a:xfrm>
            <a:custGeom>
              <a:avLst/>
              <a:gdLst/>
              <a:ahLst/>
              <a:cxnLst/>
              <a:rect l="l" t="t" r="r" b="b"/>
              <a:pathLst>
                <a:path w="5447" h="5447" extrusionOk="0">
                  <a:moveTo>
                    <a:pt x="2725" y="581"/>
                  </a:moveTo>
                  <a:cubicBezTo>
                    <a:pt x="3910" y="581"/>
                    <a:pt x="4869" y="1543"/>
                    <a:pt x="4869" y="2728"/>
                  </a:cubicBezTo>
                  <a:cubicBezTo>
                    <a:pt x="4869" y="3914"/>
                    <a:pt x="3910" y="4875"/>
                    <a:pt x="2725" y="4875"/>
                  </a:cubicBezTo>
                  <a:cubicBezTo>
                    <a:pt x="1536" y="4875"/>
                    <a:pt x="578" y="3914"/>
                    <a:pt x="578" y="2728"/>
                  </a:cubicBezTo>
                  <a:cubicBezTo>
                    <a:pt x="578" y="1543"/>
                    <a:pt x="1536" y="581"/>
                    <a:pt x="2725" y="581"/>
                  </a:cubicBezTo>
                  <a:close/>
                  <a:moveTo>
                    <a:pt x="2725" y="1"/>
                  </a:moveTo>
                  <a:cubicBezTo>
                    <a:pt x="1220" y="1"/>
                    <a:pt x="0" y="1223"/>
                    <a:pt x="0" y="2725"/>
                  </a:cubicBezTo>
                  <a:cubicBezTo>
                    <a:pt x="0" y="4230"/>
                    <a:pt x="1223" y="5447"/>
                    <a:pt x="2725" y="5447"/>
                  </a:cubicBezTo>
                  <a:cubicBezTo>
                    <a:pt x="4230" y="5447"/>
                    <a:pt x="5446" y="4224"/>
                    <a:pt x="5446" y="2725"/>
                  </a:cubicBezTo>
                  <a:cubicBezTo>
                    <a:pt x="5446" y="1223"/>
                    <a:pt x="4230"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5828638" y="4823444"/>
              <a:ext cx="247240" cy="247393"/>
            </a:xfrm>
            <a:custGeom>
              <a:avLst/>
              <a:gdLst/>
              <a:ahLst/>
              <a:cxnLst/>
              <a:rect l="l" t="t" r="r" b="b"/>
              <a:pathLst>
                <a:path w="4845" h="4848" extrusionOk="0">
                  <a:moveTo>
                    <a:pt x="2424" y="277"/>
                  </a:moveTo>
                  <a:cubicBezTo>
                    <a:pt x="3609" y="277"/>
                    <a:pt x="4568" y="1239"/>
                    <a:pt x="4568" y="2424"/>
                  </a:cubicBezTo>
                  <a:cubicBezTo>
                    <a:pt x="4568" y="3610"/>
                    <a:pt x="3609" y="4571"/>
                    <a:pt x="2424" y="4571"/>
                  </a:cubicBezTo>
                  <a:cubicBezTo>
                    <a:pt x="1235" y="4571"/>
                    <a:pt x="277" y="3610"/>
                    <a:pt x="277" y="2424"/>
                  </a:cubicBezTo>
                  <a:cubicBezTo>
                    <a:pt x="277" y="1239"/>
                    <a:pt x="1235" y="277"/>
                    <a:pt x="2424" y="277"/>
                  </a:cubicBezTo>
                  <a:close/>
                  <a:moveTo>
                    <a:pt x="2424" y="1"/>
                  </a:moveTo>
                  <a:cubicBezTo>
                    <a:pt x="1081" y="1"/>
                    <a:pt x="0" y="1088"/>
                    <a:pt x="0" y="2424"/>
                  </a:cubicBezTo>
                  <a:cubicBezTo>
                    <a:pt x="0" y="3764"/>
                    <a:pt x="1088" y="4848"/>
                    <a:pt x="2424" y="4848"/>
                  </a:cubicBezTo>
                  <a:cubicBezTo>
                    <a:pt x="3763" y="4848"/>
                    <a:pt x="4844" y="3760"/>
                    <a:pt x="4844" y="2424"/>
                  </a:cubicBezTo>
                  <a:cubicBezTo>
                    <a:pt x="4844" y="1085"/>
                    <a:pt x="3763" y="1"/>
                    <a:pt x="2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5307577" y="4779253"/>
              <a:ext cx="275307" cy="76239"/>
            </a:xfrm>
            <a:custGeom>
              <a:avLst/>
              <a:gdLst/>
              <a:ahLst/>
              <a:cxnLst/>
              <a:rect l="l" t="t" r="r" b="b"/>
              <a:pathLst>
                <a:path w="5395" h="1494" extrusionOk="0">
                  <a:moveTo>
                    <a:pt x="2750" y="0"/>
                  </a:moveTo>
                  <a:cubicBezTo>
                    <a:pt x="1687" y="0"/>
                    <a:pt x="695" y="480"/>
                    <a:pt x="35" y="1315"/>
                  </a:cubicBezTo>
                  <a:cubicBezTo>
                    <a:pt x="1" y="1361"/>
                    <a:pt x="10" y="1432"/>
                    <a:pt x="56" y="1469"/>
                  </a:cubicBezTo>
                  <a:cubicBezTo>
                    <a:pt x="78" y="1484"/>
                    <a:pt x="102" y="1493"/>
                    <a:pt x="124" y="1493"/>
                  </a:cubicBezTo>
                  <a:cubicBezTo>
                    <a:pt x="154" y="1493"/>
                    <a:pt x="188" y="1478"/>
                    <a:pt x="204" y="1450"/>
                  </a:cubicBezTo>
                  <a:cubicBezTo>
                    <a:pt x="827" y="667"/>
                    <a:pt x="1752" y="219"/>
                    <a:pt x="2750" y="219"/>
                  </a:cubicBezTo>
                  <a:cubicBezTo>
                    <a:pt x="3687" y="219"/>
                    <a:pt x="4578" y="621"/>
                    <a:pt x="5192" y="1327"/>
                  </a:cubicBezTo>
                  <a:cubicBezTo>
                    <a:pt x="5214" y="1353"/>
                    <a:pt x="5244" y="1365"/>
                    <a:pt x="5274" y="1365"/>
                  </a:cubicBezTo>
                  <a:cubicBezTo>
                    <a:pt x="5299" y="1365"/>
                    <a:pt x="5325" y="1356"/>
                    <a:pt x="5346" y="1340"/>
                  </a:cubicBezTo>
                  <a:cubicBezTo>
                    <a:pt x="5392" y="1300"/>
                    <a:pt x="5395" y="1232"/>
                    <a:pt x="5358" y="1186"/>
                  </a:cubicBezTo>
                  <a:cubicBezTo>
                    <a:pt x="4701" y="434"/>
                    <a:pt x="3748"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5790213" y="4779406"/>
              <a:ext cx="272653" cy="104918"/>
            </a:xfrm>
            <a:custGeom>
              <a:avLst/>
              <a:gdLst/>
              <a:ahLst/>
              <a:cxnLst/>
              <a:rect l="l" t="t" r="r" b="b"/>
              <a:pathLst>
                <a:path w="5343" h="2056" extrusionOk="0">
                  <a:moveTo>
                    <a:pt x="3115" y="0"/>
                  </a:moveTo>
                  <a:cubicBezTo>
                    <a:pt x="2461" y="0"/>
                    <a:pt x="1828" y="182"/>
                    <a:pt x="1278" y="526"/>
                  </a:cubicBezTo>
                  <a:cubicBezTo>
                    <a:pt x="744" y="861"/>
                    <a:pt x="311" y="1337"/>
                    <a:pt x="28" y="1896"/>
                  </a:cubicBezTo>
                  <a:cubicBezTo>
                    <a:pt x="1" y="1951"/>
                    <a:pt x="22" y="2016"/>
                    <a:pt x="77" y="2043"/>
                  </a:cubicBezTo>
                  <a:cubicBezTo>
                    <a:pt x="93" y="2049"/>
                    <a:pt x="111" y="2055"/>
                    <a:pt x="127" y="2055"/>
                  </a:cubicBezTo>
                  <a:cubicBezTo>
                    <a:pt x="166" y="2055"/>
                    <a:pt x="203" y="2031"/>
                    <a:pt x="222" y="1997"/>
                  </a:cubicBezTo>
                  <a:cubicBezTo>
                    <a:pt x="775" y="904"/>
                    <a:pt x="1887" y="219"/>
                    <a:pt x="3115" y="219"/>
                  </a:cubicBezTo>
                  <a:cubicBezTo>
                    <a:pt x="3856" y="219"/>
                    <a:pt x="4577" y="474"/>
                    <a:pt x="5149" y="937"/>
                  </a:cubicBezTo>
                  <a:cubicBezTo>
                    <a:pt x="5169" y="953"/>
                    <a:pt x="5194" y="961"/>
                    <a:pt x="5218" y="961"/>
                  </a:cubicBezTo>
                  <a:cubicBezTo>
                    <a:pt x="5250" y="961"/>
                    <a:pt x="5282" y="948"/>
                    <a:pt x="5302" y="922"/>
                  </a:cubicBezTo>
                  <a:cubicBezTo>
                    <a:pt x="5342" y="876"/>
                    <a:pt x="5333" y="805"/>
                    <a:pt x="5287" y="768"/>
                  </a:cubicBezTo>
                  <a:cubicBezTo>
                    <a:pt x="4673" y="274"/>
                    <a:pt x="3902"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5951058" y="4837580"/>
              <a:ext cx="2398" cy="219327"/>
            </a:xfrm>
            <a:custGeom>
              <a:avLst/>
              <a:gdLst/>
              <a:ahLst/>
              <a:cxnLst/>
              <a:rect l="l" t="t" r="r" b="b"/>
              <a:pathLst>
                <a:path w="47" h="4298" extrusionOk="0">
                  <a:moveTo>
                    <a:pt x="0" y="0"/>
                  </a:moveTo>
                  <a:lnTo>
                    <a:pt x="0" y="4297"/>
                  </a:lnTo>
                  <a:lnTo>
                    <a:pt x="46" y="4297"/>
                  </a:lnTo>
                  <a:lnTo>
                    <a:pt x="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5842723" y="4945864"/>
              <a:ext cx="219327" cy="2398"/>
            </a:xfrm>
            <a:custGeom>
              <a:avLst/>
              <a:gdLst/>
              <a:ahLst/>
              <a:cxnLst/>
              <a:rect l="l" t="t" r="r" b="b"/>
              <a:pathLst>
                <a:path w="4298"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5873901" y="4868606"/>
              <a:ext cx="156662" cy="156815"/>
            </a:xfrm>
            <a:custGeom>
              <a:avLst/>
              <a:gdLst/>
              <a:ahLst/>
              <a:cxnLst/>
              <a:rect l="l" t="t" r="r" b="b"/>
              <a:pathLst>
                <a:path w="3070" h="3073" extrusionOk="0">
                  <a:moveTo>
                    <a:pt x="3039" y="0"/>
                  </a:moveTo>
                  <a:lnTo>
                    <a:pt x="1" y="3038"/>
                  </a:lnTo>
                  <a:lnTo>
                    <a:pt x="32" y="3072"/>
                  </a:lnTo>
                  <a:lnTo>
                    <a:pt x="3070" y="34"/>
                  </a:lnTo>
                  <a:lnTo>
                    <a:pt x="3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5873901" y="4868759"/>
              <a:ext cx="156662" cy="156815"/>
            </a:xfrm>
            <a:custGeom>
              <a:avLst/>
              <a:gdLst/>
              <a:ahLst/>
              <a:cxnLst/>
              <a:rect l="l" t="t" r="r" b="b"/>
              <a:pathLst>
                <a:path w="3070" h="3073" extrusionOk="0">
                  <a:moveTo>
                    <a:pt x="32" y="0"/>
                  </a:moveTo>
                  <a:lnTo>
                    <a:pt x="1" y="34"/>
                  </a:lnTo>
                  <a:lnTo>
                    <a:pt x="3039" y="3072"/>
                  </a:lnTo>
                  <a:lnTo>
                    <a:pt x="3070" y="3038"/>
                  </a:lnTo>
                  <a:lnTo>
                    <a:pt x="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5908397" y="4845846"/>
              <a:ext cx="88486" cy="202589"/>
            </a:xfrm>
            <a:custGeom>
              <a:avLst/>
              <a:gdLst/>
              <a:ahLst/>
              <a:cxnLst/>
              <a:rect l="l" t="t" r="r" b="b"/>
              <a:pathLst>
                <a:path w="1734" h="3970" extrusionOk="0">
                  <a:moveTo>
                    <a:pt x="1693" y="1"/>
                  </a:moveTo>
                  <a:lnTo>
                    <a:pt x="1" y="3951"/>
                  </a:lnTo>
                  <a:lnTo>
                    <a:pt x="41" y="3970"/>
                  </a:lnTo>
                  <a:lnTo>
                    <a:pt x="1733" y="19"/>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5851193" y="4902591"/>
              <a:ext cx="202589" cy="88639"/>
            </a:xfrm>
            <a:custGeom>
              <a:avLst/>
              <a:gdLst/>
              <a:ahLst/>
              <a:cxnLst/>
              <a:rect l="l" t="t" r="r" b="b"/>
              <a:pathLst>
                <a:path w="3970" h="1737" extrusionOk="0">
                  <a:moveTo>
                    <a:pt x="19" y="1"/>
                  </a:moveTo>
                  <a:lnTo>
                    <a:pt x="0" y="44"/>
                  </a:lnTo>
                  <a:lnTo>
                    <a:pt x="3951" y="1736"/>
                  </a:lnTo>
                  <a:lnTo>
                    <a:pt x="3969"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5850071" y="4905296"/>
              <a:ext cx="204477" cy="83587"/>
            </a:xfrm>
            <a:custGeom>
              <a:avLst/>
              <a:gdLst/>
              <a:ahLst/>
              <a:cxnLst/>
              <a:rect l="l" t="t" r="r" b="b"/>
              <a:pathLst>
                <a:path w="4007" h="1638" extrusionOk="0">
                  <a:moveTo>
                    <a:pt x="3988" y="0"/>
                  </a:moveTo>
                  <a:lnTo>
                    <a:pt x="1" y="1594"/>
                  </a:lnTo>
                  <a:lnTo>
                    <a:pt x="16" y="1637"/>
                  </a:lnTo>
                  <a:lnTo>
                    <a:pt x="4006" y="40"/>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5910592" y="4845234"/>
              <a:ext cx="83740" cy="204477"/>
            </a:xfrm>
            <a:custGeom>
              <a:avLst/>
              <a:gdLst/>
              <a:ahLst/>
              <a:cxnLst/>
              <a:rect l="l" t="t" r="r" b="b"/>
              <a:pathLst>
                <a:path w="1641" h="4007" extrusionOk="0">
                  <a:moveTo>
                    <a:pt x="44" y="1"/>
                  </a:moveTo>
                  <a:lnTo>
                    <a:pt x="1" y="16"/>
                  </a:lnTo>
                  <a:lnTo>
                    <a:pt x="1598" y="4006"/>
                  </a:lnTo>
                  <a:lnTo>
                    <a:pt x="1641" y="3988"/>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5442091" y="4631574"/>
              <a:ext cx="473405" cy="321081"/>
            </a:xfrm>
            <a:custGeom>
              <a:avLst/>
              <a:gdLst/>
              <a:ahLst/>
              <a:cxnLst/>
              <a:rect l="l" t="t" r="r" b="b"/>
              <a:pathLst>
                <a:path w="9277" h="6292" extrusionOk="0">
                  <a:moveTo>
                    <a:pt x="8878" y="1905"/>
                  </a:moveTo>
                  <a:lnTo>
                    <a:pt x="4371" y="5966"/>
                  </a:lnTo>
                  <a:lnTo>
                    <a:pt x="3815" y="1905"/>
                  </a:lnTo>
                  <a:close/>
                  <a:moveTo>
                    <a:pt x="3616" y="2099"/>
                  </a:moveTo>
                  <a:lnTo>
                    <a:pt x="4162" y="6074"/>
                  </a:lnTo>
                  <a:lnTo>
                    <a:pt x="347" y="6074"/>
                  </a:lnTo>
                  <a:lnTo>
                    <a:pt x="3616" y="2099"/>
                  </a:lnTo>
                  <a:close/>
                  <a:moveTo>
                    <a:pt x="3452" y="0"/>
                  </a:moveTo>
                  <a:cubicBezTo>
                    <a:pt x="3448" y="0"/>
                    <a:pt x="3445" y="0"/>
                    <a:pt x="3441" y="1"/>
                  </a:cubicBezTo>
                  <a:cubicBezTo>
                    <a:pt x="3382" y="10"/>
                    <a:pt x="3339" y="62"/>
                    <a:pt x="3348" y="124"/>
                  </a:cubicBezTo>
                  <a:lnTo>
                    <a:pt x="3579" y="1804"/>
                  </a:lnTo>
                  <a:lnTo>
                    <a:pt x="34" y="6114"/>
                  </a:lnTo>
                  <a:cubicBezTo>
                    <a:pt x="6" y="6144"/>
                    <a:pt x="0" y="6190"/>
                    <a:pt x="19" y="6230"/>
                  </a:cubicBezTo>
                  <a:cubicBezTo>
                    <a:pt x="37" y="6267"/>
                    <a:pt x="77" y="6292"/>
                    <a:pt x="117" y="6292"/>
                  </a:cubicBezTo>
                  <a:lnTo>
                    <a:pt x="4288" y="6292"/>
                  </a:lnTo>
                  <a:cubicBezTo>
                    <a:pt x="4316" y="6292"/>
                    <a:pt x="4341" y="6283"/>
                    <a:pt x="4356" y="6264"/>
                  </a:cubicBezTo>
                  <a:lnTo>
                    <a:pt x="4362" y="6261"/>
                  </a:lnTo>
                  <a:lnTo>
                    <a:pt x="9231" y="1872"/>
                  </a:lnTo>
                  <a:cubicBezTo>
                    <a:pt x="9265" y="1844"/>
                    <a:pt x="9277" y="1795"/>
                    <a:pt x="9262" y="1752"/>
                  </a:cubicBezTo>
                  <a:cubicBezTo>
                    <a:pt x="9240" y="1712"/>
                    <a:pt x="9203" y="1684"/>
                    <a:pt x="9157" y="1684"/>
                  </a:cubicBezTo>
                  <a:lnTo>
                    <a:pt x="3782" y="1684"/>
                  </a:lnTo>
                  <a:lnTo>
                    <a:pt x="3564" y="93"/>
                  </a:lnTo>
                  <a:cubicBezTo>
                    <a:pt x="3555" y="41"/>
                    <a:pt x="3509" y="0"/>
                    <a:pt x="3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5849305" y="4588964"/>
              <a:ext cx="109306" cy="363691"/>
            </a:xfrm>
            <a:custGeom>
              <a:avLst/>
              <a:gdLst/>
              <a:ahLst/>
              <a:cxnLst/>
              <a:rect l="l" t="t" r="r" b="b"/>
              <a:pathLst>
                <a:path w="2142" h="7127" extrusionOk="0">
                  <a:moveTo>
                    <a:pt x="114" y="0"/>
                  </a:moveTo>
                  <a:cubicBezTo>
                    <a:pt x="53" y="0"/>
                    <a:pt x="1" y="49"/>
                    <a:pt x="1" y="111"/>
                  </a:cubicBezTo>
                  <a:cubicBezTo>
                    <a:pt x="1" y="172"/>
                    <a:pt x="53" y="222"/>
                    <a:pt x="114" y="222"/>
                  </a:cubicBezTo>
                  <a:lnTo>
                    <a:pt x="1838" y="222"/>
                  </a:lnTo>
                  <a:lnTo>
                    <a:pt x="1838" y="771"/>
                  </a:lnTo>
                  <a:lnTo>
                    <a:pt x="1036" y="771"/>
                  </a:lnTo>
                  <a:cubicBezTo>
                    <a:pt x="999" y="771"/>
                    <a:pt x="968" y="787"/>
                    <a:pt x="950" y="808"/>
                  </a:cubicBezTo>
                  <a:cubicBezTo>
                    <a:pt x="931" y="833"/>
                    <a:pt x="922" y="867"/>
                    <a:pt x="928" y="897"/>
                  </a:cubicBezTo>
                  <a:lnTo>
                    <a:pt x="1911" y="7035"/>
                  </a:lnTo>
                  <a:cubicBezTo>
                    <a:pt x="1917" y="7087"/>
                    <a:pt x="1963" y="7127"/>
                    <a:pt x="2019" y="7127"/>
                  </a:cubicBezTo>
                  <a:lnTo>
                    <a:pt x="2037" y="7127"/>
                  </a:lnTo>
                  <a:cubicBezTo>
                    <a:pt x="2099" y="7114"/>
                    <a:pt x="2142" y="7059"/>
                    <a:pt x="2129" y="6998"/>
                  </a:cubicBezTo>
                  <a:lnTo>
                    <a:pt x="1165" y="989"/>
                  </a:lnTo>
                  <a:lnTo>
                    <a:pt x="1948" y="989"/>
                  </a:lnTo>
                  <a:cubicBezTo>
                    <a:pt x="2010" y="989"/>
                    <a:pt x="2059" y="940"/>
                    <a:pt x="2059" y="879"/>
                  </a:cubicBezTo>
                  <a:lnTo>
                    <a:pt x="2059" y="111"/>
                  </a:lnTo>
                  <a:cubicBezTo>
                    <a:pt x="2059" y="49"/>
                    <a:pt x="2010" y="0"/>
                    <a:pt x="1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5579717" y="4597129"/>
              <a:ext cx="99100" cy="23219"/>
            </a:xfrm>
            <a:custGeom>
              <a:avLst/>
              <a:gdLst/>
              <a:ahLst/>
              <a:cxnLst/>
              <a:rect l="l" t="t" r="r" b="b"/>
              <a:pathLst>
                <a:path w="1942" h="455" extrusionOk="0">
                  <a:moveTo>
                    <a:pt x="0" y="0"/>
                  </a:moveTo>
                  <a:lnTo>
                    <a:pt x="0" y="455"/>
                  </a:lnTo>
                  <a:lnTo>
                    <a:pt x="1942" y="45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5579717" y="4620296"/>
              <a:ext cx="99100" cy="19340"/>
            </a:xfrm>
            <a:custGeom>
              <a:avLst/>
              <a:gdLst/>
              <a:ahLst/>
              <a:cxnLst/>
              <a:rect l="l" t="t" r="r" b="b"/>
              <a:pathLst>
                <a:path w="1942" h="379" extrusionOk="0">
                  <a:moveTo>
                    <a:pt x="0" y="1"/>
                  </a:moveTo>
                  <a:lnTo>
                    <a:pt x="0" y="379"/>
                  </a:lnTo>
                  <a:lnTo>
                    <a:pt x="1942" y="379"/>
                  </a:lnTo>
                  <a:lnTo>
                    <a:pt x="1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5843998" y="4580034"/>
              <a:ext cx="59603" cy="26689"/>
            </a:xfrm>
            <a:custGeom>
              <a:avLst/>
              <a:gdLst/>
              <a:ahLst/>
              <a:cxnLst/>
              <a:rect l="l" t="t" r="r" b="b"/>
              <a:pathLst>
                <a:path w="1168" h="523" extrusionOk="0">
                  <a:moveTo>
                    <a:pt x="0" y="0"/>
                  </a:moveTo>
                  <a:lnTo>
                    <a:pt x="0" y="522"/>
                  </a:lnTo>
                  <a:lnTo>
                    <a:pt x="1167" y="52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5446938" y="4837580"/>
              <a:ext cx="2398" cy="219327"/>
            </a:xfrm>
            <a:custGeom>
              <a:avLst/>
              <a:gdLst/>
              <a:ahLst/>
              <a:cxnLst/>
              <a:rect l="l" t="t" r="r" b="b"/>
              <a:pathLst>
                <a:path w="47" h="4298" extrusionOk="0">
                  <a:moveTo>
                    <a:pt x="1" y="0"/>
                  </a:moveTo>
                  <a:lnTo>
                    <a:pt x="1" y="4297"/>
                  </a:lnTo>
                  <a:lnTo>
                    <a:pt x="47" y="4297"/>
                  </a:lnTo>
                  <a:lnTo>
                    <a:pt x="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5338450" y="4945864"/>
              <a:ext cx="219378" cy="2398"/>
            </a:xfrm>
            <a:custGeom>
              <a:avLst/>
              <a:gdLst/>
              <a:ahLst/>
              <a:cxnLst/>
              <a:rect l="l" t="t" r="r" b="b"/>
              <a:pathLst>
                <a:path w="4299"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5369833" y="4868606"/>
              <a:ext cx="156611" cy="156815"/>
            </a:xfrm>
            <a:custGeom>
              <a:avLst/>
              <a:gdLst/>
              <a:ahLst/>
              <a:cxnLst/>
              <a:rect l="l" t="t" r="r" b="b"/>
              <a:pathLst>
                <a:path w="3069" h="3073" extrusionOk="0">
                  <a:moveTo>
                    <a:pt x="3038" y="0"/>
                  </a:moveTo>
                  <a:lnTo>
                    <a:pt x="0" y="3038"/>
                  </a:lnTo>
                  <a:lnTo>
                    <a:pt x="31" y="3072"/>
                  </a:lnTo>
                  <a:lnTo>
                    <a:pt x="3069" y="34"/>
                  </a:lnTo>
                  <a:lnTo>
                    <a:pt x="3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5369680" y="4868759"/>
              <a:ext cx="156764" cy="156815"/>
            </a:xfrm>
            <a:custGeom>
              <a:avLst/>
              <a:gdLst/>
              <a:ahLst/>
              <a:cxnLst/>
              <a:rect l="l" t="t" r="r" b="b"/>
              <a:pathLst>
                <a:path w="3072" h="3073" extrusionOk="0">
                  <a:moveTo>
                    <a:pt x="34" y="0"/>
                  </a:moveTo>
                  <a:lnTo>
                    <a:pt x="0" y="34"/>
                  </a:lnTo>
                  <a:lnTo>
                    <a:pt x="3041" y="3072"/>
                  </a:lnTo>
                  <a:lnTo>
                    <a:pt x="3072" y="3038"/>
                  </a:lnTo>
                  <a:lnTo>
                    <a:pt x="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5403819" y="4845540"/>
              <a:ext cx="88486" cy="202436"/>
            </a:xfrm>
            <a:custGeom>
              <a:avLst/>
              <a:gdLst/>
              <a:ahLst/>
              <a:cxnLst/>
              <a:rect l="l" t="t" r="r" b="b"/>
              <a:pathLst>
                <a:path w="1734" h="3967" extrusionOk="0">
                  <a:moveTo>
                    <a:pt x="1693" y="1"/>
                  </a:moveTo>
                  <a:lnTo>
                    <a:pt x="1" y="3948"/>
                  </a:lnTo>
                  <a:lnTo>
                    <a:pt x="41" y="3966"/>
                  </a:lnTo>
                  <a:lnTo>
                    <a:pt x="1733" y="16"/>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5347074" y="4902591"/>
              <a:ext cx="202436" cy="88639"/>
            </a:xfrm>
            <a:custGeom>
              <a:avLst/>
              <a:gdLst/>
              <a:ahLst/>
              <a:cxnLst/>
              <a:rect l="l" t="t" r="r" b="b"/>
              <a:pathLst>
                <a:path w="3967" h="1737" extrusionOk="0">
                  <a:moveTo>
                    <a:pt x="19" y="1"/>
                  </a:moveTo>
                  <a:lnTo>
                    <a:pt x="1" y="44"/>
                  </a:lnTo>
                  <a:lnTo>
                    <a:pt x="3951" y="1736"/>
                  </a:lnTo>
                  <a:lnTo>
                    <a:pt x="3966"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5345849" y="4905143"/>
              <a:ext cx="204579" cy="83740"/>
            </a:xfrm>
            <a:custGeom>
              <a:avLst/>
              <a:gdLst/>
              <a:ahLst/>
              <a:cxnLst/>
              <a:rect l="l" t="t" r="r" b="b"/>
              <a:pathLst>
                <a:path w="4009" h="1641" extrusionOk="0">
                  <a:moveTo>
                    <a:pt x="3990" y="0"/>
                  </a:moveTo>
                  <a:lnTo>
                    <a:pt x="0" y="1597"/>
                  </a:lnTo>
                  <a:lnTo>
                    <a:pt x="19" y="1640"/>
                  </a:lnTo>
                  <a:lnTo>
                    <a:pt x="4009" y="43"/>
                  </a:lnTo>
                  <a:lnTo>
                    <a:pt x="3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5406523" y="4845234"/>
              <a:ext cx="83740" cy="204477"/>
            </a:xfrm>
            <a:custGeom>
              <a:avLst/>
              <a:gdLst/>
              <a:ahLst/>
              <a:cxnLst/>
              <a:rect l="l" t="t" r="r" b="b"/>
              <a:pathLst>
                <a:path w="1641" h="4007" extrusionOk="0">
                  <a:moveTo>
                    <a:pt x="43" y="1"/>
                  </a:moveTo>
                  <a:lnTo>
                    <a:pt x="0" y="16"/>
                  </a:lnTo>
                  <a:lnTo>
                    <a:pt x="1597" y="4006"/>
                  </a:lnTo>
                  <a:lnTo>
                    <a:pt x="1640" y="3988"/>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5843998" y="4593353"/>
              <a:ext cx="59603" cy="13370"/>
            </a:xfrm>
            <a:custGeom>
              <a:avLst/>
              <a:gdLst/>
              <a:ahLst/>
              <a:cxnLst/>
              <a:rect l="l" t="t" r="r" b="b"/>
              <a:pathLst>
                <a:path w="1168" h="262" extrusionOk="0">
                  <a:moveTo>
                    <a:pt x="0" y="0"/>
                  </a:moveTo>
                  <a:lnTo>
                    <a:pt x="0" y="261"/>
                  </a:lnTo>
                  <a:lnTo>
                    <a:pt x="1167" y="261"/>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2"/>
            <p:cNvSpPr/>
            <p:nvPr/>
          </p:nvSpPr>
          <p:spPr>
            <a:xfrm>
              <a:off x="5429231" y="4928310"/>
              <a:ext cx="37660" cy="37660"/>
            </a:xfrm>
            <a:custGeom>
              <a:avLst/>
              <a:gdLst/>
              <a:ahLst/>
              <a:cxnLst/>
              <a:rect l="l" t="t" r="r" b="b"/>
              <a:pathLst>
                <a:path w="738" h="738" extrusionOk="0">
                  <a:moveTo>
                    <a:pt x="369" y="1"/>
                  </a:moveTo>
                  <a:cubicBezTo>
                    <a:pt x="166" y="1"/>
                    <a:pt x="0" y="163"/>
                    <a:pt x="0" y="369"/>
                  </a:cubicBezTo>
                  <a:cubicBezTo>
                    <a:pt x="0" y="572"/>
                    <a:pt x="166" y="738"/>
                    <a:pt x="369" y="738"/>
                  </a:cubicBezTo>
                  <a:cubicBezTo>
                    <a:pt x="575" y="738"/>
                    <a:pt x="738" y="572"/>
                    <a:pt x="738" y="369"/>
                  </a:cubicBezTo>
                  <a:cubicBezTo>
                    <a:pt x="738" y="166"/>
                    <a:pt x="57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5626409" y="4913562"/>
              <a:ext cx="67002" cy="67155"/>
            </a:xfrm>
            <a:custGeom>
              <a:avLst/>
              <a:gdLst/>
              <a:ahLst/>
              <a:cxnLst/>
              <a:rect l="l" t="t" r="r" b="b"/>
              <a:pathLst>
                <a:path w="1313" h="1316" extrusionOk="0">
                  <a:moveTo>
                    <a:pt x="658" y="1"/>
                  </a:moveTo>
                  <a:cubicBezTo>
                    <a:pt x="292" y="1"/>
                    <a:pt x="1" y="296"/>
                    <a:pt x="1" y="658"/>
                  </a:cubicBezTo>
                  <a:cubicBezTo>
                    <a:pt x="1" y="1024"/>
                    <a:pt x="296" y="1316"/>
                    <a:pt x="658" y="1316"/>
                  </a:cubicBezTo>
                  <a:cubicBezTo>
                    <a:pt x="1020" y="1316"/>
                    <a:pt x="1312" y="1018"/>
                    <a:pt x="1312" y="658"/>
                  </a:cubicBezTo>
                  <a:cubicBezTo>
                    <a:pt x="1312" y="296"/>
                    <a:pt x="1017" y="1"/>
                    <a:pt x="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5448061" y="4913562"/>
              <a:ext cx="211928" cy="67155"/>
            </a:xfrm>
            <a:custGeom>
              <a:avLst/>
              <a:gdLst/>
              <a:ahLst/>
              <a:cxnLst/>
              <a:rect l="l" t="t" r="r" b="b"/>
              <a:pathLst>
                <a:path w="4153" h="1316" extrusionOk="0">
                  <a:moveTo>
                    <a:pt x="4153" y="1"/>
                  </a:moveTo>
                  <a:lnTo>
                    <a:pt x="0" y="290"/>
                  </a:lnTo>
                  <a:lnTo>
                    <a:pt x="0" y="1027"/>
                  </a:lnTo>
                  <a:lnTo>
                    <a:pt x="4153" y="1316"/>
                  </a:lnTo>
                  <a:lnTo>
                    <a:pt x="4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2"/>
          <p:cNvGrpSpPr/>
          <p:nvPr/>
        </p:nvGrpSpPr>
        <p:grpSpPr>
          <a:xfrm rot="-2099972">
            <a:off x="470572" y="227250"/>
            <a:ext cx="673145" cy="1251898"/>
            <a:chOff x="155093" y="1497363"/>
            <a:chExt cx="673109" cy="1251832"/>
          </a:xfrm>
        </p:grpSpPr>
        <p:sp>
          <p:nvSpPr>
            <p:cNvPr id="919" name="Google Shape;919;p4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4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 - OUR COMPANY - OUR COMPANY - OUR COMPANY - OUR COMPANY - OUR COMPANY</a:t>
            </a:r>
            <a:endParaRPr/>
          </a:p>
        </p:txBody>
      </p:sp>
      <p:grpSp>
        <p:nvGrpSpPr>
          <p:cNvPr id="941" name="Google Shape;941;p42"/>
          <p:cNvGrpSpPr/>
          <p:nvPr/>
        </p:nvGrpSpPr>
        <p:grpSpPr>
          <a:xfrm rot="-894101">
            <a:off x="3681348" y="3589353"/>
            <a:ext cx="469733" cy="873167"/>
            <a:chOff x="3369625" y="2465125"/>
            <a:chExt cx="168900" cy="313950"/>
          </a:xfrm>
        </p:grpSpPr>
        <p:sp>
          <p:nvSpPr>
            <p:cNvPr id="942" name="Google Shape;942;p42"/>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2"/>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2"/>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2"/>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2"/>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2"/>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2"/>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2"/>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2"/>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2"/>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2"/>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2"/>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2"/>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2"/>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2"/>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2"/>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2"/>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2"/>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2"/>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2"/>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2"/>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2"/>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42"/>
          <p:cNvGrpSpPr/>
          <p:nvPr/>
        </p:nvGrpSpPr>
        <p:grpSpPr>
          <a:xfrm rot="825456">
            <a:off x="364532" y="3692902"/>
            <a:ext cx="1062436" cy="820403"/>
            <a:chOff x="8879809" y="4755125"/>
            <a:chExt cx="678471" cy="523942"/>
          </a:xfrm>
        </p:grpSpPr>
        <p:sp>
          <p:nvSpPr>
            <p:cNvPr id="967" name="Google Shape;967;p42"/>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2"/>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2"/>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2"/>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2"/>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2"/>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2"/>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2"/>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2"/>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2"/>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2"/>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2"/>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2"/>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2"/>
          <p:cNvGrpSpPr/>
          <p:nvPr/>
        </p:nvGrpSpPr>
        <p:grpSpPr>
          <a:xfrm rot="1798098">
            <a:off x="7913353" y="3881229"/>
            <a:ext cx="508979" cy="784899"/>
            <a:chOff x="864725" y="114250"/>
            <a:chExt cx="773019" cy="1192075"/>
          </a:xfrm>
        </p:grpSpPr>
        <p:sp>
          <p:nvSpPr>
            <p:cNvPr id="983" name="Google Shape;983;p4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a:t>
            </a:r>
            <a:r>
              <a:rPr lang="en" dirty="0">
                <a:solidFill>
                  <a:schemeClr val="dk2"/>
                </a:solidFill>
              </a:rPr>
              <a:t>THIS TEMPLATE</a:t>
            </a:r>
            <a:endParaRPr dirty="0">
              <a:solidFill>
                <a:schemeClr val="dk2"/>
              </a:solidFill>
            </a:endParaRPr>
          </a:p>
        </p:txBody>
      </p:sp>
      <p:sp>
        <p:nvSpPr>
          <p:cNvPr id="454" name="Google Shape;454;p38"/>
          <p:cNvSpPr txBox="1">
            <a:spLocks noGrp="1"/>
          </p:cNvSpPr>
          <p:nvPr>
            <p:ph type="body" idx="4294967295"/>
          </p:nvPr>
        </p:nvSpPr>
        <p:spPr>
          <a:xfrm>
            <a:off x="720000" y="1128725"/>
            <a:ext cx="7704000" cy="4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t>This is a slide structure based on a pitch deck presentation</a:t>
            </a:r>
            <a:endParaRPr sz="1100" b="1" dirty="0"/>
          </a:p>
          <a:p>
            <a:pPr marL="0" lvl="0" indent="0" algn="l" rtl="0">
              <a:spcBef>
                <a:spcPts val="0"/>
              </a:spcBef>
              <a:spcAft>
                <a:spcPts val="0"/>
              </a:spcAft>
              <a:buNone/>
            </a:pPr>
            <a:r>
              <a:rPr lang="en" sz="1100" dirty="0"/>
              <a:t>You can delete this slide when you’re done editing the presentation</a:t>
            </a:r>
            <a:endParaRPr sz="1100" dirty="0"/>
          </a:p>
        </p:txBody>
      </p:sp>
      <p:graphicFrame>
        <p:nvGraphicFramePr>
          <p:cNvPr id="455" name="Google Shape;455;p38"/>
          <p:cNvGraphicFramePr/>
          <p:nvPr/>
        </p:nvGraphicFramePr>
        <p:xfrm>
          <a:off x="806300" y="1652513"/>
          <a:ext cx="7509450" cy="2396420"/>
        </p:xfrm>
        <a:graphic>
          <a:graphicData uri="http://schemas.openxmlformats.org/drawingml/2006/table">
            <a:tbl>
              <a:tblPr>
                <a:noFill/>
                <a:tableStyleId>{26DB16DC-FD7D-4C88-892C-D848D5092F31}</a:tableStyleId>
              </a:tblPr>
              <a:tblGrid>
                <a:gridCol w="2518075">
                  <a:extLst>
                    <a:ext uri="{9D8B030D-6E8A-4147-A177-3AD203B41FA5}">
                      <a16:colId xmlns:a16="http://schemas.microsoft.com/office/drawing/2014/main" val="20000"/>
                    </a:ext>
                  </a:extLst>
                </a:gridCol>
                <a:gridCol w="4991375">
                  <a:extLst>
                    <a:ext uri="{9D8B030D-6E8A-4147-A177-3AD203B41FA5}">
                      <a16:colId xmlns:a16="http://schemas.microsoft.com/office/drawing/2014/main" val="20001"/>
                    </a:ext>
                  </a:extLst>
                </a:gridCol>
              </a:tblGrid>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3" action="ppaction://hlinksldjump">
                            <a:extLst>
                              <a:ext uri="{A12FA001-AC4F-418D-AE19-62706E023703}">
                                <ahyp:hlinkClr xmlns:ahyp="http://schemas.microsoft.com/office/drawing/2018/hyperlinkcolor" val="tx"/>
                              </a:ext>
                            </a:extLst>
                          </a:hlinkClick>
                        </a:rPr>
                        <a:t>FONTS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19050" cap="flat" cmpd="sng">
                      <a:solidFill>
                        <a:srgbClr val="06060A">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To view this template correctly in PowerPoint, download and install the fonts we used</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19050" cap="flat" cmpd="sng">
                      <a:solidFill>
                        <a:srgbClr val="06060A">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4" action="ppaction://hlinksldjump">
                            <a:extLst>
                              <a:ext uri="{A12FA001-AC4F-418D-AE19-62706E023703}">
                                <ahyp:hlinkClr xmlns:ahyp="http://schemas.microsoft.com/office/drawing/2018/hyperlinkcolor" val="tx"/>
                              </a:ext>
                            </a:extLst>
                          </a:hlinkClick>
                        </a:rPr>
                        <a:t>USED</a:t>
                      </a:r>
                      <a:r>
                        <a:rPr lang="en" sz="1100" dirty="0">
                          <a:solidFill>
                            <a:schemeClr val="dk1"/>
                          </a:solidFill>
                          <a:latin typeface="Audiowide"/>
                          <a:ea typeface="Audiowide"/>
                          <a:cs typeface="Audiowide"/>
                          <a:sym typeface="Audiowide"/>
                        </a:rPr>
                        <a:t> AND </a:t>
                      </a:r>
                      <a:r>
                        <a:rPr lang="en" sz="1100" dirty="0">
                          <a:solidFill>
                            <a:schemeClr val="dk1"/>
                          </a:solidFill>
                          <a:uFill>
                            <a:noFill/>
                          </a:uFill>
                          <a:latin typeface="Audiowide"/>
                          <a:ea typeface="Audiowide"/>
                          <a:cs typeface="Audiowide"/>
                          <a:sym typeface="Audiowide"/>
                          <a:hlinkClick r:id="rId5" action="ppaction://hlinksldjump">
                            <a:extLst>
                              <a:ext uri="{A12FA001-AC4F-418D-AE19-62706E023703}">
                                <ahyp:hlinkClr xmlns:ahyp="http://schemas.microsoft.com/office/drawing/2018/hyperlinkcolor" val="tx"/>
                              </a:ext>
                            </a:extLst>
                          </a:hlinkClick>
                        </a:rPr>
                        <a:t>ALTERNATIVE RESOURCES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An assortment of graphic resources that are suitable for use in this presentation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6" action="ppaction://hlinksldjump">
                            <a:extLst>
                              <a:ext uri="{A12FA001-AC4F-418D-AE19-62706E023703}">
                                <ahyp:hlinkClr xmlns:ahyp="http://schemas.microsoft.com/office/drawing/2018/hyperlinkcolor" val="tx"/>
                              </a:ext>
                            </a:extLst>
                          </a:hlinkClick>
                        </a:rPr>
                        <a:t>THANKS SLIDE</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You must keep it so that proper credits for our design are given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84425">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3" action="ppaction://hlinksldjump">
                            <a:extLst>
                              <a:ext uri="{A12FA001-AC4F-418D-AE19-62706E023703}">
                                <ahyp:hlinkClr xmlns:ahyp="http://schemas.microsoft.com/office/drawing/2018/hyperlinkcolor" val="tx"/>
                              </a:ext>
                            </a:extLst>
                          </a:hlinkClick>
                        </a:rPr>
                        <a:t>COLORS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All the colors used in this presentation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7" action="ppaction://hlinksldjump">
                            <a:extLst>
                              <a:ext uri="{A12FA001-AC4F-418D-AE19-62706E023703}">
                                <ahyp:hlinkClr xmlns:ahyp="http://schemas.microsoft.com/office/drawing/2018/hyperlinkcolor" val="tx"/>
                              </a:ext>
                            </a:extLst>
                          </a:hlinkClick>
                        </a:rPr>
                        <a:t>INFOGRAPHIC RESOURCES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These can be used in the template, and their size and color can be edited</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 action="ppaction://noaction">
                            <a:extLst>
                              <a:ext uri="{A12FA001-AC4F-418D-AE19-62706E023703}">
                                <ahyp:hlinkClr xmlns:ahyp="http://schemas.microsoft.com/office/drawing/2018/hyperlinkcolor" val="tx"/>
                              </a:ext>
                            </a:extLst>
                          </a:hlinkClick>
                        </a:rPr>
                        <a:t>CUSTOMIZABLE ICONS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9050" cap="flat" cmpd="sng">
                      <a:solidFill>
                        <a:srgbClr val="06060A">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They are sorted by theme so you can use them in all kinds of presentations</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19050" cap="flat" cmpd="sng">
                      <a:solidFill>
                        <a:srgbClr val="06060A">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56" name="Google Shape;456;p38"/>
          <p:cNvSpPr txBox="1"/>
          <p:nvPr/>
        </p:nvSpPr>
        <p:spPr>
          <a:xfrm>
            <a:off x="709200" y="4080225"/>
            <a:ext cx="38628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solidFill>
                  <a:schemeClr val="lt1"/>
                </a:solidFill>
                <a:latin typeface="Arimo"/>
                <a:ea typeface="Arimo"/>
                <a:cs typeface="Arimo"/>
                <a:sym typeface="Arimo"/>
              </a:rPr>
              <a:t>For more info:</a:t>
            </a:r>
            <a:br>
              <a:rPr lang="en" sz="300" dirty="0">
                <a:solidFill>
                  <a:srgbClr val="FFD655"/>
                </a:solidFill>
                <a:latin typeface="Assistant"/>
                <a:ea typeface="Assistant"/>
                <a:cs typeface="Assistant"/>
                <a:sym typeface="Assistant"/>
              </a:rPr>
            </a:br>
            <a:r>
              <a:rPr lang="en" sz="1000" dirty="0">
                <a:solidFill>
                  <a:schemeClr val="dk1"/>
                </a:solidFill>
                <a:uFill>
                  <a:noFill/>
                </a:uFill>
                <a:latin typeface="Audiowide"/>
                <a:ea typeface="Audiowide"/>
                <a:cs typeface="Audiowide"/>
                <a:sym typeface="Audiowide"/>
                <a:hlinkClick r:id="rId8">
                  <a:extLst>
                    <a:ext uri="{A12FA001-AC4F-418D-AE19-62706E023703}">
                      <ahyp:hlinkClr xmlns:ahyp="http://schemas.microsoft.com/office/drawing/2018/hyperlinkcolor" val="tx"/>
                    </a:ext>
                  </a:extLst>
                </a:hlinkClick>
              </a:rPr>
              <a:t>SLIDESGO </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9">
                  <a:extLst>
                    <a:ext uri="{A12FA001-AC4F-418D-AE19-62706E023703}">
                      <ahyp:hlinkClr xmlns:ahyp="http://schemas.microsoft.com/office/drawing/2018/hyperlinkcolor" val="tx"/>
                    </a:ext>
                  </a:extLst>
                </a:hlinkClick>
              </a:rPr>
              <a:t>SLIDESGO SCHOOL</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0">
                  <a:extLst>
                    <a:ext uri="{A12FA001-AC4F-418D-AE19-62706E023703}">
                      <ahyp:hlinkClr xmlns:ahyp="http://schemas.microsoft.com/office/drawing/2018/hyperlinkcolor" val="tx"/>
                    </a:ext>
                  </a:extLst>
                </a:hlinkClick>
              </a:rPr>
              <a:t>FAQS</a:t>
            </a:r>
            <a:endParaRPr sz="1000" dirty="0">
              <a:solidFill>
                <a:schemeClr val="dk1"/>
              </a:solidFill>
              <a:latin typeface="Audiowide"/>
              <a:ea typeface="Audiowide"/>
              <a:cs typeface="Audiowide"/>
              <a:sym typeface="Audiowide"/>
            </a:endParaRPr>
          </a:p>
        </p:txBody>
      </p:sp>
      <p:sp>
        <p:nvSpPr>
          <p:cNvPr id="457" name="Google Shape;457;p38"/>
          <p:cNvSpPr txBox="1"/>
          <p:nvPr/>
        </p:nvSpPr>
        <p:spPr>
          <a:xfrm>
            <a:off x="4572000" y="4080225"/>
            <a:ext cx="38442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Arimo"/>
                <a:ea typeface="Arimo"/>
                <a:cs typeface="Arimo"/>
                <a:sym typeface="Arimo"/>
              </a:rPr>
              <a:t>You can visit our sister projects:</a:t>
            </a:r>
            <a:br>
              <a:rPr lang="en" sz="300" dirty="0">
                <a:solidFill>
                  <a:srgbClr val="FFD655"/>
                </a:solidFill>
                <a:latin typeface="Assistant"/>
                <a:ea typeface="Assistant"/>
                <a:cs typeface="Assistant"/>
                <a:sym typeface="Assistant"/>
              </a:rPr>
            </a:br>
            <a:r>
              <a:rPr lang="en" sz="1000" dirty="0">
                <a:solidFill>
                  <a:schemeClr val="dk1"/>
                </a:solidFill>
                <a:uFill>
                  <a:noFill/>
                </a:uFill>
                <a:latin typeface="Audiowide"/>
                <a:ea typeface="Audiowide"/>
                <a:cs typeface="Audiowide"/>
                <a:sym typeface="Audiowide"/>
                <a:hlinkClick r:id="rId11">
                  <a:extLst>
                    <a:ext uri="{A12FA001-AC4F-418D-AE19-62706E023703}">
                      <ahyp:hlinkClr xmlns:ahyp="http://schemas.microsoft.com/office/drawing/2018/hyperlinkcolor" val="tx"/>
                    </a:ext>
                  </a:extLst>
                </a:hlinkClick>
              </a:rPr>
              <a:t>FREEPIK</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2">
                  <a:extLst>
                    <a:ext uri="{A12FA001-AC4F-418D-AE19-62706E023703}">
                      <ahyp:hlinkClr xmlns:ahyp="http://schemas.microsoft.com/office/drawing/2018/hyperlinkcolor" val="tx"/>
                    </a:ext>
                  </a:extLst>
                </a:hlinkClick>
              </a:rPr>
              <a:t>FLATICON</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3">
                  <a:extLst>
                    <a:ext uri="{A12FA001-AC4F-418D-AE19-62706E023703}">
                      <ahyp:hlinkClr xmlns:ahyp="http://schemas.microsoft.com/office/drawing/2018/hyperlinkcolor" val="tx"/>
                    </a:ext>
                  </a:extLst>
                </a:hlinkClick>
              </a:rPr>
              <a:t>STORYSET</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4">
                  <a:extLst>
                    <a:ext uri="{A12FA001-AC4F-418D-AE19-62706E023703}">
                      <ahyp:hlinkClr xmlns:ahyp="http://schemas.microsoft.com/office/drawing/2018/hyperlinkcolor" val="tx"/>
                    </a:ext>
                  </a:extLst>
                </a:hlinkClick>
              </a:rPr>
              <a:t>WEPIK </a:t>
            </a:r>
            <a:r>
              <a:rPr lang="en" sz="1000" dirty="0">
                <a:solidFill>
                  <a:schemeClr val="dk1"/>
                </a:solidFill>
                <a:latin typeface="Audiowide"/>
                <a:ea typeface="Audiowide"/>
                <a:cs typeface="Audiowide"/>
                <a:sym typeface="Audiowide"/>
              </a:rPr>
              <a:t>| </a:t>
            </a:r>
            <a:r>
              <a:rPr lang="en" sz="1000" dirty="0">
                <a:solidFill>
                  <a:schemeClr val="dk1"/>
                </a:solidFill>
                <a:uFill>
                  <a:noFill/>
                </a:uFill>
                <a:latin typeface="Audiowide"/>
                <a:ea typeface="Audiowide"/>
                <a:cs typeface="Audiowide"/>
                <a:sym typeface="Audiowide"/>
                <a:hlinkClick r:id="rId15">
                  <a:extLst>
                    <a:ext uri="{A12FA001-AC4F-418D-AE19-62706E023703}">
                      <ahyp:hlinkClr xmlns:ahyp="http://schemas.microsoft.com/office/drawing/2018/hyperlinkcolor" val="tx"/>
                    </a:ext>
                  </a:extLst>
                </a:hlinkClick>
              </a:rPr>
              <a:t>VIDFY</a:t>
            </a:r>
            <a:endParaRPr sz="600" dirty="0">
              <a:solidFill>
                <a:schemeClr val="dk1"/>
              </a:solidFill>
              <a:latin typeface="Audiowide"/>
              <a:ea typeface="Audiowide"/>
              <a:cs typeface="Audiowide"/>
              <a:sym typeface="Audiowide"/>
            </a:endParaRPr>
          </a:p>
        </p:txBody>
      </p:sp>
      <p:grpSp>
        <p:nvGrpSpPr>
          <p:cNvPr id="458" name="Google Shape;458;p38"/>
          <p:cNvGrpSpPr/>
          <p:nvPr/>
        </p:nvGrpSpPr>
        <p:grpSpPr>
          <a:xfrm>
            <a:off x="8840235" y="121431"/>
            <a:ext cx="235238" cy="242263"/>
            <a:chOff x="3146663" y="2304000"/>
            <a:chExt cx="93750" cy="96550"/>
          </a:xfrm>
        </p:grpSpPr>
        <p:sp>
          <p:nvSpPr>
            <p:cNvPr id="459" name="Google Shape;459;p38"/>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38"/>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8"/>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 name="Google Shape;462;p38"/>
          <p:cNvGrpSpPr/>
          <p:nvPr/>
        </p:nvGrpSpPr>
        <p:grpSpPr>
          <a:xfrm rot="-1468270">
            <a:off x="8431601" y="158884"/>
            <a:ext cx="336045" cy="627991"/>
            <a:chOff x="3091250" y="2515500"/>
            <a:chExt cx="133925" cy="250275"/>
          </a:xfrm>
        </p:grpSpPr>
        <p:sp>
          <p:nvSpPr>
            <p:cNvPr id="463" name="Google Shape;463;p38"/>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38"/>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38"/>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38"/>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38"/>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38"/>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38"/>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38"/>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8"/>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38"/>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38"/>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8"/>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38"/>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8"/>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8"/>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38"/>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38"/>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38"/>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38"/>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38"/>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38"/>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38"/>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8"/>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8"/>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7" name="Google Shape;487;p38"/>
          <p:cNvGrpSpPr/>
          <p:nvPr/>
        </p:nvGrpSpPr>
        <p:grpSpPr>
          <a:xfrm rot="841025">
            <a:off x="102344" y="258397"/>
            <a:ext cx="447275" cy="625913"/>
            <a:chOff x="7877949" y="4508284"/>
            <a:chExt cx="560451" cy="784290"/>
          </a:xfrm>
        </p:grpSpPr>
        <p:sp>
          <p:nvSpPr>
            <p:cNvPr id="488" name="Google Shape;488;p38"/>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8"/>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38"/>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38"/>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38"/>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38"/>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38"/>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38"/>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38"/>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38"/>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38"/>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38"/>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8"/>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8"/>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8"/>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38"/>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4" name="Google Shape;504;p38"/>
          <p:cNvGrpSpPr/>
          <p:nvPr/>
        </p:nvGrpSpPr>
        <p:grpSpPr>
          <a:xfrm rot="-1604192">
            <a:off x="8505584" y="4346183"/>
            <a:ext cx="333773" cy="638893"/>
            <a:chOff x="6692313" y="4433554"/>
            <a:chExt cx="421445" cy="806710"/>
          </a:xfrm>
        </p:grpSpPr>
        <p:sp>
          <p:nvSpPr>
            <p:cNvPr id="505" name="Google Shape;505;p38"/>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8"/>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38"/>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38"/>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38"/>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8"/>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 name="Google Shape;511;p38"/>
          <p:cNvGrpSpPr/>
          <p:nvPr/>
        </p:nvGrpSpPr>
        <p:grpSpPr>
          <a:xfrm rot="-1396822">
            <a:off x="83475" y="4512956"/>
            <a:ext cx="680708" cy="394596"/>
            <a:chOff x="753489" y="4226263"/>
            <a:chExt cx="924843" cy="536117"/>
          </a:xfrm>
        </p:grpSpPr>
        <p:sp>
          <p:nvSpPr>
            <p:cNvPr id="512" name="Google Shape;512;p38"/>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38"/>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38"/>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5" name="Google Shape;515;p3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CONTENTS OF THIS TEMPLATE - CONTENTS OF THIS TEMPLATE - CONTENTS OF THIS TEMPLATE</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grpSp>
        <p:nvGrpSpPr>
          <p:cNvPr id="1181" name="Google Shape;1181;p45"/>
          <p:cNvGrpSpPr/>
          <p:nvPr/>
        </p:nvGrpSpPr>
        <p:grpSpPr>
          <a:xfrm>
            <a:off x="2624524" y="1513618"/>
            <a:ext cx="602506" cy="589635"/>
            <a:chOff x="2902006" y="1912636"/>
            <a:chExt cx="295766" cy="289448"/>
          </a:xfrm>
        </p:grpSpPr>
        <p:sp>
          <p:nvSpPr>
            <p:cNvPr id="1182" name="Google Shape;1182;p45"/>
            <p:cNvSpPr/>
            <p:nvPr/>
          </p:nvSpPr>
          <p:spPr>
            <a:xfrm>
              <a:off x="3133121" y="1921219"/>
              <a:ext cx="64651" cy="88451"/>
            </a:xfrm>
            <a:custGeom>
              <a:avLst/>
              <a:gdLst/>
              <a:ahLst/>
              <a:cxnLst/>
              <a:rect l="l" t="t" r="r" b="b"/>
              <a:pathLst>
                <a:path w="2855" h="3906" extrusionOk="0">
                  <a:moveTo>
                    <a:pt x="1063" y="0"/>
                  </a:moveTo>
                  <a:cubicBezTo>
                    <a:pt x="1007" y="0"/>
                    <a:pt x="955" y="45"/>
                    <a:pt x="950" y="109"/>
                  </a:cubicBezTo>
                  <a:cubicBezTo>
                    <a:pt x="942" y="268"/>
                    <a:pt x="912" y="462"/>
                    <a:pt x="833" y="665"/>
                  </a:cubicBezTo>
                  <a:cubicBezTo>
                    <a:pt x="711" y="969"/>
                    <a:pt x="563" y="1077"/>
                    <a:pt x="399" y="1326"/>
                  </a:cubicBezTo>
                  <a:cubicBezTo>
                    <a:pt x="190" y="1648"/>
                    <a:pt x="0" y="2135"/>
                    <a:pt x="34" y="2530"/>
                  </a:cubicBezTo>
                  <a:cubicBezTo>
                    <a:pt x="110" y="3392"/>
                    <a:pt x="1240" y="3871"/>
                    <a:pt x="1326" y="3905"/>
                  </a:cubicBezTo>
                  <a:cubicBezTo>
                    <a:pt x="1557" y="3819"/>
                    <a:pt x="2254" y="3520"/>
                    <a:pt x="2513" y="2845"/>
                  </a:cubicBezTo>
                  <a:cubicBezTo>
                    <a:pt x="2855" y="1963"/>
                    <a:pt x="2340" y="717"/>
                    <a:pt x="1120" y="17"/>
                  </a:cubicBezTo>
                  <a:cubicBezTo>
                    <a:pt x="1102" y="6"/>
                    <a:pt x="108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3146957" y="1949842"/>
              <a:ext cx="34194" cy="89765"/>
            </a:xfrm>
            <a:custGeom>
              <a:avLst/>
              <a:gdLst/>
              <a:ahLst/>
              <a:cxnLst/>
              <a:rect l="l" t="t" r="r" b="b"/>
              <a:pathLst>
                <a:path w="1510" h="3964" extrusionOk="0">
                  <a:moveTo>
                    <a:pt x="737" y="0"/>
                  </a:moveTo>
                  <a:cubicBezTo>
                    <a:pt x="721" y="0"/>
                    <a:pt x="705" y="2"/>
                    <a:pt x="689" y="6"/>
                  </a:cubicBezTo>
                  <a:cubicBezTo>
                    <a:pt x="589" y="36"/>
                    <a:pt x="529" y="140"/>
                    <a:pt x="557" y="242"/>
                  </a:cubicBezTo>
                  <a:cubicBezTo>
                    <a:pt x="651" y="589"/>
                    <a:pt x="703" y="940"/>
                    <a:pt x="715" y="1294"/>
                  </a:cubicBezTo>
                  <a:cubicBezTo>
                    <a:pt x="599" y="1164"/>
                    <a:pt x="469" y="1044"/>
                    <a:pt x="327" y="940"/>
                  </a:cubicBezTo>
                  <a:cubicBezTo>
                    <a:pt x="294" y="915"/>
                    <a:pt x="255" y="903"/>
                    <a:pt x="215" y="903"/>
                  </a:cubicBezTo>
                  <a:cubicBezTo>
                    <a:pt x="158" y="903"/>
                    <a:pt x="100" y="929"/>
                    <a:pt x="62" y="980"/>
                  </a:cubicBezTo>
                  <a:cubicBezTo>
                    <a:pt x="0" y="1062"/>
                    <a:pt x="18" y="1182"/>
                    <a:pt x="102" y="1244"/>
                  </a:cubicBezTo>
                  <a:cubicBezTo>
                    <a:pt x="248" y="1352"/>
                    <a:pt x="377" y="1479"/>
                    <a:pt x="489" y="1619"/>
                  </a:cubicBezTo>
                  <a:cubicBezTo>
                    <a:pt x="565" y="1711"/>
                    <a:pt x="629" y="1811"/>
                    <a:pt x="687" y="1917"/>
                  </a:cubicBezTo>
                  <a:cubicBezTo>
                    <a:pt x="615" y="2535"/>
                    <a:pt x="407" y="3140"/>
                    <a:pt x="88" y="3677"/>
                  </a:cubicBezTo>
                  <a:cubicBezTo>
                    <a:pt x="32" y="3767"/>
                    <a:pt x="62" y="3881"/>
                    <a:pt x="152" y="3937"/>
                  </a:cubicBezTo>
                  <a:cubicBezTo>
                    <a:pt x="181" y="3955"/>
                    <a:pt x="214" y="3963"/>
                    <a:pt x="247" y="3963"/>
                  </a:cubicBezTo>
                  <a:cubicBezTo>
                    <a:pt x="312" y="3963"/>
                    <a:pt x="376" y="3930"/>
                    <a:pt x="411" y="3871"/>
                  </a:cubicBezTo>
                  <a:cubicBezTo>
                    <a:pt x="789" y="3246"/>
                    <a:pt x="1018" y="2531"/>
                    <a:pt x="1080" y="1811"/>
                  </a:cubicBezTo>
                  <a:cubicBezTo>
                    <a:pt x="1090" y="1685"/>
                    <a:pt x="1098" y="1563"/>
                    <a:pt x="1098" y="1442"/>
                  </a:cubicBezTo>
                  <a:lnTo>
                    <a:pt x="1443" y="1034"/>
                  </a:lnTo>
                  <a:cubicBezTo>
                    <a:pt x="1509" y="954"/>
                    <a:pt x="1499" y="835"/>
                    <a:pt x="1419" y="767"/>
                  </a:cubicBezTo>
                  <a:cubicBezTo>
                    <a:pt x="1384" y="738"/>
                    <a:pt x="1341" y="723"/>
                    <a:pt x="1298" y="723"/>
                  </a:cubicBezTo>
                  <a:cubicBezTo>
                    <a:pt x="1244" y="723"/>
                    <a:pt x="1191" y="746"/>
                    <a:pt x="1154" y="791"/>
                  </a:cubicBezTo>
                  <a:lnTo>
                    <a:pt x="1068" y="891"/>
                  </a:lnTo>
                  <a:cubicBezTo>
                    <a:pt x="1038" y="639"/>
                    <a:pt x="990" y="386"/>
                    <a:pt x="924" y="140"/>
                  </a:cubicBezTo>
                  <a:cubicBezTo>
                    <a:pt x="897" y="56"/>
                    <a:pt x="821"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2902006" y="1921219"/>
              <a:ext cx="64651" cy="88451"/>
            </a:xfrm>
            <a:custGeom>
              <a:avLst/>
              <a:gdLst/>
              <a:ahLst/>
              <a:cxnLst/>
              <a:rect l="l" t="t" r="r" b="b"/>
              <a:pathLst>
                <a:path w="2855" h="3906" extrusionOk="0">
                  <a:moveTo>
                    <a:pt x="1792" y="0"/>
                  </a:moveTo>
                  <a:cubicBezTo>
                    <a:pt x="1773" y="0"/>
                    <a:pt x="1753" y="6"/>
                    <a:pt x="1735" y="17"/>
                  </a:cubicBezTo>
                  <a:cubicBezTo>
                    <a:pt x="515" y="717"/>
                    <a:pt x="0" y="1963"/>
                    <a:pt x="343" y="2845"/>
                  </a:cubicBezTo>
                  <a:cubicBezTo>
                    <a:pt x="603" y="3520"/>
                    <a:pt x="1296" y="3819"/>
                    <a:pt x="1531" y="3905"/>
                  </a:cubicBezTo>
                  <a:cubicBezTo>
                    <a:pt x="1615" y="3871"/>
                    <a:pt x="2745" y="3392"/>
                    <a:pt x="2821" y="2530"/>
                  </a:cubicBezTo>
                  <a:cubicBezTo>
                    <a:pt x="2854" y="2135"/>
                    <a:pt x="2665" y="1648"/>
                    <a:pt x="2455" y="1326"/>
                  </a:cubicBezTo>
                  <a:cubicBezTo>
                    <a:pt x="2292" y="1077"/>
                    <a:pt x="2144" y="969"/>
                    <a:pt x="2022" y="665"/>
                  </a:cubicBezTo>
                  <a:cubicBezTo>
                    <a:pt x="1942" y="462"/>
                    <a:pt x="1912" y="268"/>
                    <a:pt x="1904" y="109"/>
                  </a:cubicBezTo>
                  <a:cubicBezTo>
                    <a:pt x="1901" y="45"/>
                    <a:pt x="1848" y="0"/>
                    <a:pt x="1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2918628" y="1949842"/>
              <a:ext cx="34194" cy="89765"/>
            </a:xfrm>
            <a:custGeom>
              <a:avLst/>
              <a:gdLst/>
              <a:ahLst/>
              <a:cxnLst/>
              <a:rect l="l" t="t" r="r" b="b"/>
              <a:pathLst>
                <a:path w="1510" h="3964" extrusionOk="0">
                  <a:moveTo>
                    <a:pt x="773" y="0"/>
                  </a:moveTo>
                  <a:cubicBezTo>
                    <a:pt x="689" y="0"/>
                    <a:pt x="613" y="56"/>
                    <a:pt x="587" y="140"/>
                  </a:cubicBezTo>
                  <a:cubicBezTo>
                    <a:pt x="520" y="386"/>
                    <a:pt x="472" y="639"/>
                    <a:pt x="442" y="891"/>
                  </a:cubicBezTo>
                  <a:lnTo>
                    <a:pt x="356" y="791"/>
                  </a:lnTo>
                  <a:cubicBezTo>
                    <a:pt x="319" y="746"/>
                    <a:pt x="266" y="723"/>
                    <a:pt x="212" y="723"/>
                  </a:cubicBezTo>
                  <a:cubicBezTo>
                    <a:pt x="169" y="723"/>
                    <a:pt x="126" y="738"/>
                    <a:pt x="90" y="767"/>
                  </a:cubicBezTo>
                  <a:cubicBezTo>
                    <a:pt x="11" y="835"/>
                    <a:pt x="1" y="954"/>
                    <a:pt x="68" y="1034"/>
                  </a:cubicBezTo>
                  <a:lnTo>
                    <a:pt x="412" y="1442"/>
                  </a:lnTo>
                  <a:cubicBezTo>
                    <a:pt x="412" y="1563"/>
                    <a:pt x="420" y="1685"/>
                    <a:pt x="430" y="1811"/>
                  </a:cubicBezTo>
                  <a:cubicBezTo>
                    <a:pt x="492" y="2531"/>
                    <a:pt x="721" y="3246"/>
                    <a:pt x="1098" y="3871"/>
                  </a:cubicBezTo>
                  <a:cubicBezTo>
                    <a:pt x="1134" y="3930"/>
                    <a:pt x="1198" y="3963"/>
                    <a:pt x="1262" y="3963"/>
                  </a:cubicBezTo>
                  <a:cubicBezTo>
                    <a:pt x="1295" y="3963"/>
                    <a:pt x="1328" y="3955"/>
                    <a:pt x="1358" y="3937"/>
                  </a:cubicBezTo>
                  <a:cubicBezTo>
                    <a:pt x="1448" y="3881"/>
                    <a:pt x="1478" y="3767"/>
                    <a:pt x="1422" y="3677"/>
                  </a:cubicBezTo>
                  <a:cubicBezTo>
                    <a:pt x="1102" y="3140"/>
                    <a:pt x="897" y="2535"/>
                    <a:pt x="823" y="1917"/>
                  </a:cubicBezTo>
                  <a:cubicBezTo>
                    <a:pt x="881" y="1811"/>
                    <a:pt x="947" y="1711"/>
                    <a:pt x="1021" y="1619"/>
                  </a:cubicBezTo>
                  <a:cubicBezTo>
                    <a:pt x="1132" y="1479"/>
                    <a:pt x="1262" y="1352"/>
                    <a:pt x="1408" y="1244"/>
                  </a:cubicBezTo>
                  <a:cubicBezTo>
                    <a:pt x="1492" y="1182"/>
                    <a:pt x="1510" y="1062"/>
                    <a:pt x="1448" y="980"/>
                  </a:cubicBezTo>
                  <a:cubicBezTo>
                    <a:pt x="1411" y="929"/>
                    <a:pt x="1354" y="903"/>
                    <a:pt x="1296" y="903"/>
                  </a:cubicBezTo>
                  <a:cubicBezTo>
                    <a:pt x="1256" y="903"/>
                    <a:pt x="1216" y="915"/>
                    <a:pt x="1182" y="940"/>
                  </a:cubicBezTo>
                  <a:cubicBezTo>
                    <a:pt x="1041" y="1044"/>
                    <a:pt x="911" y="1164"/>
                    <a:pt x="797" y="1294"/>
                  </a:cubicBezTo>
                  <a:cubicBezTo>
                    <a:pt x="807" y="940"/>
                    <a:pt x="859" y="589"/>
                    <a:pt x="953" y="242"/>
                  </a:cubicBezTo>
                  <a:cubicBezTo>
                    <a:pt x="981" y="140"/>
                    <a:pt x="921" y="36"/>
                    <a:pt x="821" y="6"/>
                  </a:cubicBezTo>
                  <a:cubicBezTo>
                    <a:pt x="805" y="2"/>
                    <a:pt x="789"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a:off x="2942631" y="1993275"/>
              <a:ext cx="214199" cy="204303"/>
            </a:xfrm>
            <a:custGeom>
              <a:avLst/>
              <a:gdLst/>
              <a:ahLst/>
              <a:cxnLst/>
              <a:rect l="l" t="t" r="r" b="b"/>
              <a:pathLst>
                <a:path w="9459" h="9022" extrusionOk="0">
                  <a:moveTo>
                    <a:pt x="4729" y="1"/>
                  </a:moveTo>
                  <a:lnTo>
                    <a:pt x="1" y="2725"/>
                  </a:lnTo>
                  <a:lnTo>
                    <a:pt x="1" y="8843"/>
                  </a:lnTo>
                  <a:cubicBezTo>
                    <a:pt x="1" y="8941"/>
                    <a:pt x="80" y="9021"/>
                    <a:pt x="178" y="9021"/>
                  </a:cubicBezTo>
                  <a:lnTo>
                    <a:pt x="9281" y="9021"/>
                  </a:lnTo>
                  <a:cubicBezTo>
                    <a:pt x="9378" y="9021"/>
                    <a:pt x="9458" y="8941"/>
                    <a:pt x="9458" y="8843"/>
                  </a:cubicBezTo>
                  <a:lnTo>
                    <a:pt x="9458" y="2725"/>
                  </a:lnTo>
                  <a:lnTo>
                    <a:pt x="47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a:off x="2927957" y="1967505"/>
              <a:ext cx="244136" cy="93388"/>
            </a:xfrm>
            <a:custGeom>
              <a:avLst/>
              <a:gdLst/>
              <a:ahLst/>
              <a:cxnLst/>
              <a:rect l="l" t="t" r="r" b="b"/>
              <a:pathLst>
                <a:path w="10781" h="4124" extrusionOk="0">
                  <a:moveTo>
                    <a:pt x="5391" y="1"/>
                  </a:moveTo>
                  <a:lnTo>
                    <a:pt x="92" y="3059"/>
                  </a:lnTo>
                  <a:cubicBezTo>
                    <a:pt x="38" y="3093"/>
                    <a:pt x="2" y="3149"/>
                    <a:pt x="2" y="3215"/>
                  </a:cubicBezTo>
                  <a:lnTo>
                    <a:pt x="2" y="3945"/>
                  </a:lnTo>
                  <a:cubicBezTo>
                    <a:pt x="0" y="4050"/>
                    <a:pt x="86" y="4124"/>
                    <a:pt x="179" y="4124"/>
                  </a:cubicBezTo>
                  <a:cubicBezTo>
                    <a:pt x="209" y="4124"/>
                    <a:pt x="239" y="4117"/>
                    <a:pt x="267" y="4101"/>
                  </a:cubicBezTo>
                  <a:lnTo>
                    <a:pt x="5389" y="1143"/>
                  </a:lnTo>
                  <a:lnTo>
                    <a:pt x="10515" y="4101"/>
                  </a:lnTo>
                  <a:cubicBezTo>
                    <a:pt x="10543" y="4117"/>
                    <a:pt x="10572" y="4124"/>
                    <a:pt x="10601" y="4124"/>
                  </a:cubicBezTo>
                  <a:cubicBezTo>
                    <a:pt x="10694" y="4124"/>
                    <a:pt x="10781" y="4050"/>
                    <a:pt x="10781" y="3945"/>
                  </a:cubicBezTo>
                  <a:lnTo>
                    <a:pt x="10781" y="3215"/>
                  </a:lnTo>
                  <a:cubicBezTo>
                    <a:pt x="10781" y="3153"/>
                    <a:pt x="10747" y="3093"/>
                    <a:pt x="10691" y="3059"/>
                  </a:cubicBezTo>
                  <a:lnTo>
                    <a:pt x="5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2972025" y="2091872"/>
              <a:ext cx="70086" cy="105707"/>
            </a:xfrm>
            <a:custGeom>
              <a:avLst/>
              <a:gdLst/>
              <a:ahLst/>
              <a:cxnLst/>
              <a:rect l="l" t="t" r="r" b="b"/>
              <a:pathLst>
                <a:path w="3095" h="4668" extrusionOk="0">
                  <a:moveTo>
                    <a:pt x="178" y="0"/>
                  </a:moveTo>
                  <a:cubicBezTo>
                    <a:pt x="80" y="0"/>
                    <a:pt x="0" y="80"/>
                    <a:pt x="0" y="178"/>
                  </a:cubicBezTo>
                  <a:lnTo>
                    <a:pt x="0" y="4667"/>
                  </a:lnTo>
                  <a:lnTo>
                    <a:pt x="3094" y="4667"/>
                  </a:lnTo>
                  <a:lnTo>
                    <a:pt x="3094" y="178"/>
                  </a:lnTo>
                  <a:cubicBezTo>
                    <a:pt x="3094" y="80"/>
                    <a:pt x="3014" y="0"/>
                    <a:pt x="2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3021187" y="2091872"/>
              <a:ext cx="20924" cy="105707"/>
            </a:xfrm>
            <a:custGeom>
              <a:avLst/>
              <a:gdLst/>
              <a:ahLst/>
              <a:cxnLst/>
              <a:rect l="l" t="t" r="r" b="b"/>
              <a:pathLst>
                <a:path w="924" h="4668" extrusionOk="0">
                  <a:moveTo>
                    <a:pt x="1" y="0"/>
                  </a:moveTo>
                  <a:cubicBezTo>
                    <a:pt x="97" y="0"/>
                    <a:pt x="174" y="80"/>
                    <a:pt x="174" y="178"/>
                  </a:cubicBezTo>
                  <a:lnTo>
                    <a:pt x="174" y="4667"/>
                  </a:lnTo>
                  <a:lnTo>
                    <a:pt x="923" y="4667"/>
                  </a:lnTo>
                  <a:lnTo>
                    <a:pt x="923" y="178"/>
                  </a:lnTo>
                  <a:cubicBezTo>
                    <a:pt x="923" y="80"/>
                    <a:pt x="843" y="0"/>
                    <a:pt x="745"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3026259" y="2011323"/>
              <a:ext cx="47215" cy="42074"/>
            </a:xfrm>
            <a:custGeom>
              <a:avLst/>
              <a:gdLst/>
              <a:ahLst/>
              <a:cxnLst/>
              <a:rect l="l" t="t" r="r" b="b"/>
              <a:pathLst>
                <a:path w="2085" h="1858" extrusionOk="0">
                  <a:moveTo>
                    <a:pt x="1042" y="1"/>
                  </a:moveTo>
                  <a:cubicBezTo>
                    <a:pt x="652" y="1"/>
                    <a:pt x="290" y="248"/>
                    <a:pt x="160" y="637"/>
                  </a:cubicBezTo>
                  <a:cubicBezTo>
                    <a:pt x="0" y="1124"/>
                    <a:pt x="264" y="1649"/>
                    <a:pt x="751" y="1811"/>
                  </a:cubicBezTo>
                  <a:cubicBezTo>
                    <a:pt x="847" y="1843"/>
                    <a:pt x="946" y="1858"/>
                    <a:pt x="1042" y="1858"/>
                  </a:cubicBezTo>
                  <a:cubicBezTo>
                    <a:pt x="1431" y="1858"/>
                    <a:pt x="1795" y="1610"/>
                    <a:pt x="1923" y="1222"/>
                  </a:cubicBezTo>
                  <a:cubicBezTo>
                    <a:pt x="2084" y="735"/>
                    <a:pt x="1821" y="210"/>
                    <a:pt x="1334" y="48"/>
                  </a:cubicBezTo>
                  <a:cubicBezTo>
                    <a:pt x="1237" y="16"/>
                    <a:pt x="1139" y="1"/>
                    <a:pt x="1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3031355" y="2013837"/>
              <a:ext cx="39583" cy="39583"/>
            </a:xfrm>
            <a:custGeom>
              <a:avLst/>
              <a:gdLst/>
              <a:ahLst/>
              <a:cxnLst/>
              <a:rect l="l" t="t" r="r" b="b"/>
              <a:pathLst>
                <a:path w="1748" h="1748" extrusionOk="0">
                  <a:moveTo>
                    <a:pt x="1259" y="1"/>
                  </a:moveTo>
                  <a:lnTo>
                    <a:pt x="1259" y="1"/>
                  </a:lnTo>
                  <a:cubicBezTo>
                    <a:pt x="1328" y="131"/>
                    <a:pt x="1368" y="280"/>
                    <a:pt x="1368" y="440"/>
                  </a:cubicBezTo>
                  <a:cubicBezTo>
                    <a:pt x="1368" y="951"/>
                    <a:pt x="951" y="1368"/>
                    <a:pt x="440" y="1368"/>
                  </a:cubicBezTo>
                  <a:cubicBezTo>
                    <a:pt x="280" y="1368"/>
                    <a:pt x="133" y="1328"/>
                    <a:pt x="1" y="1258"/>
                  </a:cubicBezTo>
                  <a:lnTo>
                    <a:pt x="1" y="1258"/>
                  </a:lnTo>
                  <a:cubicBezTo>
                    <a:pt x="157" y="1550"/>
                    <a:pt x="464" y="1747"/>
                    <a:pt x="819" y="1747"/>
                  </a:cubicBezTo>
                  <a:cubicBezTo>
                    <a:pt x="1330" y="1747"/>
                    <a:pt x="1748" y="1330"/>
                    <a:pt x="1748" y="819"/>
                  </a:cubicBezTo>
                  <a:cubicBezTo>
                    <a:pt x="1748" y="464"/>
                    <a:pt x="1548" y="159"/>
                    <a:pt x="125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2996821" y="1912636"/>
              <a:ext cx="106114" cy="106160"/>
            </a:xfrm>
            <a:custGeom>
              <a:avLst/>
              <a:gdLst/>
              <a:ahLst/>
              <a:cxnLst/>
              <a:rect l="l" t="t" r="r" b="b"/>
              <a:pathLst>
                <a:path w="4686" h="4688" extrusionOk="0">
                  <a:moveTo>
                    <a:pt x="2342" y="0"/>
                  </a:moveTo>
                  <a:cubicBezTo>
                    <a:pt x="1049" y="0"/>
                    <a:pt x="1" y="1050"/>
                    <a:pt x="1" y="2344"/>
                  </a:cubicBezTo>
                  <a:cubicBezTo>
                    <a:pt x="1" y="3637"/>
                    <a:pt x="1049" y="4687"/>
                    <a:pt x="2342" y="4687"/>
                  </a:cubicBezTo>
                  <a:cubicBezTo>
                    <a:pt x="3638" y="4687"/>
                    <a:pt x="4686" y="3637"/>
                    <a:pt x="4686" y="2344"/>
                  </a:cubicBezTo>
                  <a:cubicBezTo>
                    <a:pt x="4686" y="1050"/>
                    <a:pt x="3638" y="0"/>
                    <a:pt x="2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3028433" y="1934376"/>
              <a:ext cx="42958" cy="62432"/>
            </a:xfrm>
            <a:custGeom>
              <a:avLst/>
              <a:gdLst/>
              <a:ahLst/>
              <a:cxnLst/>
              <a:rect l="l" t="t" r="r" b="b"/>
              <a:pathLst>
                <a:path w="1897" h="2757" extrusionOk="0">
                  <a:moveTo>
                    <a:pt x="1322" y="1"/>
                  </a:moveTo>
                  <a:cubicBezTo>
                    <a:pt x="1282" y="5"/>
                    <a:pt x="1242" y="27"/>
                    <a:pt x="1208" y="59"/>
                  </a:cubicBezTo>
                  <a:cubicBezTo>
                    <a:pt x="833" y="416"/>
                    <a:pt x="455" y="769"/>
                    <a:pt x="82" y="1124"/>
                  </a:cubicBezTo>
                  <a:cubicBezTo>
                    <a:pt x="0" y="1202"/>
                    <a:pt x="10" y="1322"/>
                    <a:pt x="106" y="1378"/>
                  </a:cubicBezTo>
                  <a:cubicBezTo>
                    <a:pt x="314" y="1504"/>
                    <a:pt x="525" y="1623"/>
                    <a:pt x="735" y="1743"/>
                  </a:cubicBezTo>
                  <a:cubicBezTo>
                    <a:pt x="749" y="1751"/>
                    <a:pt x="755" y="1755"/>
                    <a:pt x="749" y="1773"/>
                  </a:cubicBezTo>
                  <a:cubicBezTo>
                    <a:pt x="681" y="1933"/>
                    <a:pt x="613" y="2095"/>
                    <a:pt x="545" y="2256"/>
                  </a:cubicBezTo>
                  <a:cubicBezTo>
                    <a:pt x="503" y="2356"/>
                    <a:pt x="461" y="2456"/>
                    <a:pt x="421" y="2560"/>
                  </a:cubicBezTo>
                  <a:cubicBezTo>
                    <a:pt x="375" y="2678"/>
                    <a:pt x="463" y="2757"/>
                    <a:pt x="560" y="2757"/>
                  </a:cubicBezTo>
                  <a:cubicBezTo>
                    <a:pt x="603" y="2757"/>
                    <a:pt x="649" y="2741"/>
                    <a:pt x="685" y="2705"/>
                  </a:cubicBezTo>
                  <a:cubicBezTo>
                    <a:pt x="1060" y="2352"/>
                    <a:pt x="1437" y="1997"/>
                    <a:pt x="1811" y="1641"/>
                  </a:cubicBezTo>
                  <a:cubicBezTo>
                    <a:pt x="1897" y="1558"/>
                    <a:pt x="1881" y="1438"/>
                    <a:pt x="1779" y="1382"/>
                  </a:cubicBezTo>
                  <a:lnTo>
                    <a:pt x="1158" y="1023"/>
                  </a:lnTo>
                  <a:cubicBezTo>
                    <a:pt x="1144" y="1015"/>
                    <a:pt x="1140" y="1007"/>
                    <a:pt x="1148" y="993"/>
                  </a:cubicBezTo>
                  <a:cubicBezTo>
                    <a:pt x="1260" y="729"/>
                    <a:pt x="1372" y="470"/>
                    <a:pt x="1473" y="206"/>
                  </a:cubicBezTo>
                  <a:cubicBezTo>
                    <a:pt x="1513" y="106"/>
                    <a:pt x="1437" y="1"/>
                    <a:pt x="1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2962967" y="2179462"/>
              <a:ext cx="87636" cy="18116"/>
            </a:xfrm>
            <a:custGeom>
              <a:avLst/>
              <a:gdLst/>
              <a:ahLst/>
              <a:cxnLst/>
              <a:rect l="l" t="t" r="r" b="b"/>
              <a:pathLst>
                <a:path w="3870" h="800" extrusionOk="0">
                  <a:moveTo>
                    <a:pt x="178" y="1"/>
                  </a:moveTo>
                  <a:cubicBezTo>
                    <a:pt x="81" y="1"/>
                    <a:pt x="1" y="78"/>
                    <a:pt x="1" y="176"/>
                  </a:cubicBezTo>
                  <a:lnTo>
                    <a:pt x="1" y="799"/>
                  </a:lnTo>
                  <a:lnTo>
                    <a:pt x="3869" y="799"/>
                  </a:lnTo>
                  <a:lnTo>
                    <a:pt x="3869" y="176"/>
                  </a:lnTo>
                  <a:cubicBezTo>
                    <a:pt x="3869" y="80"/>
                    <a:pt x="378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3067519" y="2092460"/>
              <a:ext cx="63315" cy="45766"/>
            </a:xfrm>
            <a:custGeom>
              <a:avLst/>
              <a:gdLst/>
              <a:ahLst/>
              <a:cxnLst/>
              <a:rect l="l" t="t" r="r" b="b"/>
              <a:pathLst>
                <a:path w="2796" h="2021" extrusionOk="0">
                  <a:moveTo>
                    <a:pt x="177" y="0"/>
                  </a:moveTo>
                  <a:cubicBezTo>
                    <a:pt x="81" y="0"/>
                    <a:pt x="1" y="80"/>
                    <a:pt x="1" y="176"/>
                  </a:cubicBezTo>
                  <a:lnTo>
                    <a:pt x="1" y="1842"/>
                  </a:lnTo>
                  <a:cubicBezTo>
                    <a:pt x="1" y="1940"/>
                    <a:pt x="81" y="2020"/>
                    <a:pt x="177" y="2020"/>
                  </a:cubicBezTo>
                  <a:lnTo>
                    <a:pt x="2618" y="2020"/>
                  </a:lnTo>
                  <a:cubicBezTo>
                    <a:pt x="2716" y="2020"/>
                    <a:pt x="2795" y="1940"/>
                    <a:pt x="2795" y="1842"/>
                  </a:cubicBezTo>
                  <a:lnTo>
                    <a:pt x="2795" y="176"/>
                  </a:lnTo>
                  <a:cubicBezTo>
                    <a:pt x="2795" y="80"/>
                    <a:pt x="2716" y="0"/>
                    <a:pt x="26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3102867" y="2094249"/>
              <a:ext cx="27967" cy="43977"/>
            </a:xfrm>
            <a:custGeom>
              <a:avLst/>
              <a:gdLst/>
              <a:ahLst/>
              <a:cxnLst/>
              <a:rect l="l" t="t" r="r" b="b"/>
              <a:pathLst>
                <a:path w="1235" h="1942" extrusionOk="0">
                  <a:moveTo>
                    <a:pt x="1210" y="1"/>
                  </a:moveTo>
                  <a:cubicBezTo>
                    <a:pt x="935" y="725"/>
                    <a:pt x="520" y="1384"/>
                    <a:pt x="1" y="1941"/>
                  </a:cubicBezTo>
                  <a:lnTo>
                    <a:pt x="1059" y="1941"/>
                  </a:lnTo>
                  <a:cubicBezTo>
                    <a:pt x="1157" y="1941"/>
                    <a:pt x="1234" y="1861"/>
                    <a:pt x="1234" y="1763"/>
                  </a:cubicBezTo>
                  <a:lnTo>
                    <a:pt x="1234" y="87"/>
                  </a:lnTo>
                  <a:cubicBezTo>
                    <a:pt x="1234" y="55"/>
                    <a:pt x="1226" y="25"/>
                    <a:pt x="1210"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3068062" y="2091872"/>
              <a:ext cx="62772" cy="46354"/>
            </a:xfrm>
            <a:custGeom>
              <a:avLst/>
              <a:gdLst/>
              <a:ahLst/>
              <a:cxnLst/>
              <a:rect l="l" t="t" r="r" b="b"/>
              <a:pathLst>
                <a:path w="2772" h="2047" extrusionOk="0">
                  <a:moveTo>
                    <a:pt x="1198" y="0"/>
                  </a:moveTo>
                  <a:lnTo>
                    <a:pt x="1198" y="848"/>
                  </a:lnTo>
                  <a:lnTo>
                    <a:pt x="1" y="848"/>
                  </a:lnTo>
                  <a:lnTo>
                    <a:pt x="1" y="1224"/>
                  </a:lnTo>
                  <a:lnTo>
                    <a:pt x="1198" y="1224"/>
                  </a:lnTo>
                  <a:lnTo>
                    <a:pt x="1198" y="2046"/>
                  </a:lnTo>
                  <a:lnTo>
                    <a:pt x="1574" y="2046"/>
                  </a:lnTo>
                  <a:lnTo>
                    <a:pt x="1574" y="1224"/>
                  </a:lnTo>
                  <a:lnTo>
                    <a:pt x="2771" y="1224"/>
                  </a:lnTo>
                  <a:lnTo>
                    <a:pt x="2771" y="848"/>
                  </a:lnTo>
                  <a:lnTo>
                    <a:pt x="1574" y="848"/>
                  </a:lnTo>
                  <a:lnTo>
                    <a:pt x="1574" y="0"/>
                  </a:lnTo>
                  <a:close/>
                </a:path>
              </a:pathLst>
            </a:custGeom>
            <a:solidFill>
              <a:srgbClr val="8B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2922296" y="2193570"/>
              <a:ext cx="255187" cy="8515"/>
            </a:xfrm>
            <a:custGeom>
              <a:avLst/>
              <a:gdLst/>
              <a:ahLst/>
              <a:cxnLst/>
              <a:rect l="l" t="t" r="r" b="b"/>
              <a:pathLst>
                <a:path w="11269" h="376" extrusionOk="0">
                  <a:moveTo>
                    <a:pt x="202" y="0"/>
                  </a:moveTo>
                  <a:cubicBezTo>
                    <a:pt x="88" y="0"/>
                    <a:pt x="0" y="98"/>
                    <a:pt x="12" y="210"/>
                  </a:cubicBezTo>
                  <a:cubicBezTo>
                    <a:pt x="26" y="306"/>
                    <a:pt x="110" y="376"/>
                    <a:pt x="208" y="376"/>
                  </a:cubicBezTo>
                  <a:lnTo>
                    <a:pt x="11067" y="376"/>
                  </a:lnTo>
                  <a:cubicBezTo>
                    <a:pt x="11179" y="376"/>
                    <a:pt x="11268" y="278"/>
                    <a:pt x="11256" y="166"/>
                  </a:cubicBezTo>
                  <a:cubicBezTo>
                    <a:pt x="11244" y="70"/>
                    <a:pt x="11159" y="0"/>
                    <a:pt x="1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5"/>
          <p:cNvGrpSpPr/>
          <p:nvPr/>
        </p:nvGrpSpPr>
        <p:grpSpPr>
          <a:xfrm>
            <a:off x="5919924" y="1557442"/>
            <a:ext cx="596601" cy="502080"/>
            <a:chOff x="3485704" y="1934149"/>
            <a:chExt cx="292868" cy="246468"/>
          </a:xfrm>
        </p:grpSpPr>
        <p:sp>
          <p:nvSpPr>
            <p:cNvPr id="1200" name="Google Shape;1200;p45"/>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45"/>
          <p:cNvSpPr txBox="1">
            <a:spLocks noGrp="1"/>
          </p:cNvSpPr>
          <p:nvPr>
            <p:ph type="title"/>
          </p:nvPr>
        </p:nvSpPr>
        <p:spPr>
          <a:xfrm>
            <a:off x="1629922" y="2190175"/>
            <a:ext cx="2591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1213" name="Google Shape;1213;p45"/>
          <p:cNvSpPr txBox="1">
            <a:spLocks noGrp="1"/>
          </p:cNvSpPr>
          <p:nvPr>
            <p:ph type="title" idx="2"/>
          </p:nvPr>
        </p:nvSpPr>
        <p:spPr>
          <a:xfrm>
            <a:off x="4922374" y="2190175"/>
            <a:ext cx="2591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a:t>
            </a:r>
            <a:endParaRPr/>
          </a:p>
        </p:txBody>
      </p:sp>
      <p:sp>
        <p:nvSpPr>
          <p:cNvPr id="1214" name="Google Shape;1214;p45"/>
          <p:cNvSpPr txBox="1">
            <a:spLocks noGrp="1"/>
          </p:cNvSpPr>
          <p:nvPr>
            <p:ph type="subTitle" idx="1"/>
          </p:nvPr>
        </p:nvSpPr>
        <p:spPr>
          <a:xfrm>
            <a:off x="4922378" y="2564138"/>
            <a:ext cx="25917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215" name="Google Shape;1215;p45"/>
          <p:cNvSpPr txBox="1">
            <a:spLocks noGrp="1"/>
          </p:cNvSpPr>
          <p:nvPr>
            <p:ph type="subTitle" idx="3"/>
          </p:nvPr>
        </p:nvSpPr>
        <p:spPr>
          <a:xfrm>
            <a:off x="1629924" y="2564125"/>
            <a:ext cx="25917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216" name="Google Shape;1216;p45"/>
          <p:cNvSpPr txBox="1">
            <a:spLocks noGrp="1"/>
          </p:cNvSpPr>
          <p:nvPr>
            <p:ph type="subTitle" idx="4"/>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1217" name="Google Shape;1217;p45"/>
          <p:cNvGrpSpPr/>
          <p:nvPr/>
        </p:nvGrpSpPr>
        <p:grpSpPr>
          <a:xfrm rot="-1101712">
            <a:off x="8128795" y="251561"/>
            <a:ext cx="679138" cy="1213141"/>
            <a:chOff x="5813675" y="2868600"/>
            <a:chExt cx="1245286" cy="2224450"/>
          </a:xfrm>
        </p:grpSpPr>
        <p:sp>
          <p:nvSpPr>
            <p:cNvPr id="1218" name="Google Shape;1218;p45"/>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5"/>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45"/>
          <p:cNvGrpSpPr/>
          <p:nvPr/>
        </p:nvGrpSpPr>
        <p:grpSpPr>
          <a:xfrm rot="1055794">
            <a:off x="4265886" y="4219680"/>
            <a:ext cx="641014" cy="323441"/>
            <a:chOff x="3074383" y="127425"/>
            <a:chExt cx="1048062" cy="528936"/>
          </a:xfrm>
        </p:grpSpPr>
        <p:sp>
          <p:nvSpPr>
            <p:cNvPr id="1235" name="Google Shape;1235;p45"/>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5"/>
          <p:cNvGrpSpPr/>
          <p:nvPr/>
        </p:nvGrpSpPr>
        <p:grpSpPr>
          <a:xfrm rot="-1765946">
            <a:off x="8077585" y="3885662"/>
            <a:ext cx="662874" cy="927620"/>
            <a:chOff x="7877949" y="4508284"/>
            <a:chExt cx="560451" cy="784290"/>
          </a:xfrm>
        </p:grpSpPr>
        <p:sp>
          <p:nvSpPr>
            <p:cNvPr id="1240" name="Google Shape;1240;p4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45"/>
          <p:cNvGrpSpPr/>
          <p:nvPr/>
        </p:nvGrpSpPr>
        <p:grpSpPr>
          <a:xfrm rot="1142736">
            <a:off x="496203" y="3765419"/>
            <a:ext cx="610236" cy="1168086"/>
            <a:chOff x="6692313" y="4433554"/>
            <a:chExt cx="421445" cy="806710"/>
          </a:xfrm>
        </p:grpSpPr>
        <p:sp>
          <p:nvSpPr>
            <p:cNvPr id="1257" name="Google Shape;1257;p45"/>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5"/>
          <p:cNvGrpSpPr/>
          <p:nvPr/>
        </p:nvGrpSpPr>
        <p:grpSpPr>
          <a:xfrm rot="-1672438">
            <a:off x="225210" y="443978"/>
            <a:ext cx="1082386" cy="745134"/>
            <a:chOff x="6170267" y="3699805"/>
            <a:chExt cx="2490384" cy="1714426"/>
          </a:xfrm>
        </p:grpSpPr>
        <p:sp>
          <p:nvSpPr>
            <p:cNvPr id="1264" name="Google Shape;1264;p45"/>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284" name="Google Shape;1284;p45"/>
          <p:cNvGrpSpPr/>
          <p:nvPr/>
        </p:nvGrpSpPr>
        <p:grpSpPr>
          <a:xfrm rot="2237926">
            <a:off x="4405653" y="385354"/>
            <a:ext cx="361465" cy="372296"/>
            <a:chOff x="3146663" y="2304000"/>
            <a:chExt cx="93750" cy="96550"/>
          </a:xfrm>
        </p:grpSpPr>
        <p:sp>
          <p:nvSpPr>
            <p:cNvPr id="1285" name="Google Shape;1285;p45"/>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6"/>
          <p:cNvSpPr/>
          <p:nvPr/>
        </p:nvSpPr>
        <p:spPr>
          <a:xfrm>
            <a:off x="734975" y="1401763"/>
            <a:ext cx="7674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txBox="1">
            <a:spLocks noGrp="1"/>
          </p:cNvSpPr>
          <p:nvPr>
            <p:ph type="title"/>
          </p:nvPr>
        </p:nvSpPr>
        <p:spPr>
          <a:xfrm>
            <a:off x="734975" y="1597663"/>
            <a:ext cx="7674000" cy="11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320,000</a:t>
            </a:r>
            <a:endParaRPr/>
          </a:p>
        </p:txBody>
      </p:sp>
      <p:sp>
        <p:nvSpPr>
          <p:cNvPr id="1294" name="Google Shape;1294;p46"/>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295" name="Google Shape;1295;p46"/>
          <p:cNvSpPr txBox="1">
            <a:spLocks noGrp="1"/>
          </p:cNvSpPr>
          <p:nvPr>
            <p:ph type="subTitle" idx="3"/>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cxnSp>
        <p:nvCxnSpPr>
          <p:cNvPr id="1296" name="Google Shape;1296;p46"/>
          <p:cNvCxnSpPr/>
          <p:nvPr/>
        </p:nvCxnSpPr>
        <p:spPr>
          <a:xfrm>
            <a:off x="1184125" y="2994275"/>
            <a:ext cx="6758700" cy="0"/>
          </a:xfrm>
          <a:prstGeom prst="straightConnector1">
            <a:avLst/>
          </a:prstGeom>
          <a:noFill/>
          <a:ln w="19050" cap="flat" cmpd="sng">
            <a:solidFill>
              <a:srgbClr val="376D00"/>
            </a:solidFill>
            <a:prstDash val="solid"/>
            <a:round/>
            <a:headEnd type="none" w="med" len="med"/>
            <a:tailEnd type="none" w="med" len="med"/>
          </a:ln>
        </p:spPr>
      </p:cxnSp>
      <p:grpSp>
        <p:nvGrpSpPr>
          <p:cNvPr id="1297" name="Google Shape;1297;p46"/>
          <p:cNvGrpSpPr/>
          <p:nvPr/>
        </p:nvGrpSpPr>
        <p:grpSpPr>
          <a:xfrm rot="1101646" flipH="1">
            <a:off x="468980" y="207570"/>
            <a:ext cx="517092" cy="923678"/>
            <a:chOff x="5813675" y="2868600"/>
            <a:chExt cx="1245286" cy="2224450"/>
          </a:xfrm>
        </p:grpSpPr>
        <p:sp>
          <p:nvSpPr>
            <p:cNvPr id="1298" name="Google Shape;1298;p46"/>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6"/>
          <p:cNvGrpSpPr/>
          <p:nvPr/>
        </p:nvGrpSpPr>
        <p:grpSpPr>
          <a:xfrm rot="-1055794" flipH="1">
            <a:off x="4274667" y="4219680"/>
            <a:ext cx="641014" cy="323441"/>
            <a:chOff x="3074383" y="127425"/>
            <a:chExt cx="1048062" cy="528936"/>
          </a:xfrm>
        </p:grpSpPr>
        <p:sp>
          <p:nvSpPr>
            <p:cNvPr id="1315" name="Google Shape;1315;p46"/>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6"/>
          <p:cNvGrpSpPr/>
          <p:nvPr/>
        </p:nvGrpSpPr>
        <p:grpSpPr>
          <a:xfrm rot="1672438" flipH="1">
            <a:off x="7621471" y="296841"/>
            <a:ext cx="1082386" cy="745134"/>
            <a:chOff x="6170267" y="3699805"/>
            <a:chExt cx="2490384" cy="1714426"/>
          </a:xfrm>
        </p:grpSpPr>
        <p:sp>
          <p:nvSpPr>
            <p:cNvPr id="1320" name="Google Shape;1320;p46"/>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340" name="Google Shape;1340;p46"/>
          <p:cNvGrpSpPr/>
          <p:nvPr/>
        </p:nvGrpSpPr>
        <p:grpSpPr>
          <a:xfrm rot="-2237926" flipH="1">
            <a:off x="4414449" y="385354"/>
            <a:ext cx="361465" cy="372296"/>
            <a:chOff x="3146663" y="2304000"/>
            <a:chExt cx="93750" cy="96550"/>
          </a:xfrm>
        </p:grpSpPr>
        <p:sp>
          <p:nvSpPr>
            <p:cNvPr id="1341" name="Google Shape;1341;p4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46"/>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1345" name="Google Shape;1345;p46"/>
          <p:cNvGrpSpPr/>
          <p:nvPr/>
        </p:nvGrpSpPr>
        <p:grpSpPr>
          <a:xfrm rot="1765946" flipH="1">
            <a:off x="760308" y="4041587"/>
            <a:ext cx="662874" cy="927620"/>
            <a:chOff x="7877949" y="4508284"/>
            <a:chExt cx="560451" cy="784290"/>
          </a:xfrm>
        </p:grpSpPr>
        <p:sp>
          <p:nvSpPr>
            <p:cNvPr id="1346" name="Google Shape;1346;p4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6"/>
          <p:cNvGrpSpPr/>
          <p:nvPr/>
        </p:nvGrpSpPr>
        <p:grpSpPr>
          <a:xfrm rot="-1142736" flipH="1">
            <a:off x="7916578" y="3836506"/>
            <a:ext cx="610236" cy="1168086"/>
            <a:chOff x="6692313" y="4433554"/>
            <a:chExt cx="421445" cy="806710"/>
          </a:xfrm>
        </p:grpSpPr>
        <p:sp>
          <p:nvSpPr>
            <p:cNvPr id="1363" name="Google Shape;1363;p46"/>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47"/>
          <p:cNvSpPr txBox="1">
            <a:spLocks noGrp="1"/>
          </p:cNvSpPr>
          <p:nvPr>
            <p:ph type="title"/>
          </p:nvPr>
        </p:nvSpPr>
        <p:spPr>
          <a:xfrm>
            <a:off x="4180825" y="1575875"/>
            <a:ext cx="4228200" cy="57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sp>
        <p:nvSpPr>
          <p:cNvPr id="1374" name="Google Shape;1374;p47"/>
          <p:cNvSpPr txBox="1">
            <a:spLocks noGrp="1"/>
          </p:cNvSpPr>
          <p:nvPr>
            <p:ph type="subTitle" idx="1"/>
          </p:nvPr>
        </p:nvSpPr>
        <p:spPr>
          <a:xfrm>
            <a:off x="4180825" y="2373925"/>
            <a:ext cx="4228200" cy="11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a:t>
            </a:r>
            <a:endParaRPr/>
          </a:p>
        </p:txBody>
      </p:sp>
      <p:cxnSp>
        <p:nvCxnSpPr>
          <p:cNvPr id="1375" name="Google Shape;1375;p47"/>
          <p:cNvCxnSpPr/>
          <p:nvPr/>
        </p:nvCxnSpPr>
        <p:spPr>
          <a:xfrm>
            <a:off x="4304900" y="2260788"/>
            <a:ext cx="3772500" cy="0"/>
          </a:xfrm>
          <a:prstGeom prst="straightConnector1">
            <a:avLst/>
          </a:prstGeom>
          <a:noFill/>
          <a:ln w="19050" cap="flat" cmpd="sng">
            <a:solidFill>
              <a:srgbClr val="376D00"/>
            </a:solidFill>
            <a:prstDash val="solid"/>
            <a:round/>
            <a:headEnd type="none" w="med" len="med"/>
            <a:tailEnd type="none" w="med" len="med"/>
          </a:ln>
        </p:spPr>
      </p:cxnSp>
      <p:grpSp>
        <p:nvGrpSpPr>
          <p:cNvPr id="1376" name="Google Shape;1376;p47"/>
          <p:cNvGrpSpPr/>
          <p:nvPr/>
        </p:nvGrpSpPr>
        <p:grpSpPr>
          <a:xfrm rot="-1499044">
            <a:off x="3381087" y="3777332"/>
            <a:ext cx="423803" cy="787763"/>
            <a:chOff x="3369625" y="2465125"/>
            <a:chExt cx="168900" cy="313950"/>
          </a:xfrm>
        </p:grpSpPr>
        <p:sp>
          <p:nvSpPr>
            <p:cNvPr id="1377" name="Google Shape;1377;p47"/>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7"/>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7"/>
          <p:cNvGrpSpPr/>
          <p:nvPr/>
        </p:nvGrpSpPr>
        <p:grpSpPr>
          <a:xfrm rot="-1018682">
            <a:off x="403424" y="337656"/>
            <a:ext cx="733302" cy="801823"/>
            <a:chOff x="2242618" y="1437700"/>
            <a:chExt cx="733314" cy="801837"/>
          </a:xfrm>
        </p:grpSpPr>
        <p:sp>
          <p:nvSpPr>
            <p:cNvPr id="1402" name="Google Shape;1402;p47"/>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7"/>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7"/>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7"/>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7"/>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7"/>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7"/>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7"/>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7"/>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7"/>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7"/>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7"/>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7"/>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7"/>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7"/>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7"/>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7"/>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7"/>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7"/>
          <p:cNvGrpSpPr/>
          <p:nvPr/>
        </p:nvGrpSpPr>
        <p:grpSpPr>
          <a:xfrm rot="-1058706">
            <a:off x="1592594" y="1205781"/>
            <a:ext cx="1994950" cy="1653464"/>
            <a:chOff x="6685875" y="2636675"/>
            <a:chExt cx="2692383" cy="2231514"/>
          </a:xfrm>
        </p:grpSpPr>
        <p:sp>
          <p:nvSpPr>
            <p:cNvPr id="1429" name="Google Shape;1429;p47"/>
            <p:cNvSpPr/>
            <p:nvPr/>
          </p:nvSpPr>
          <p:spPr>
            <a:xfrm>
              <a:off x="6686294" y="2636675"/>
              <a:ext cx="2691965" cy="2231514"/>
            </a:xfrm>
            <a:custGeom>
              <a:avLst/>
              <a:gdLst/>
              <a:ahLst/>
              <a:cxnLst/>
              <a:rect l="l" t="t" r="r" b="b"/>
              <a:pathLst>
                <a:path w="18533" h="15363" extrusionOk="0">
                  <a:moveTo>
                    <a:pt x="4338" y="7794"/>
                  </a:moveTo>
                  <a:cubicBezTo>
                    <a:pt x="4442" y="7855"/>
                    <a:pt x="4547" y="7910"/>
                    <a:pt x="4645" y="7963"/>
                  </a:cubicBezTo>
                  <a:cubicBezTo>
                    <a:pt x="4488" y="8162"/>
                    <a:pt x="4402" y="8313"/>
                    <a:pt x="4362" y="8393"/>
                  </a:cubicBezTo>
                  <a:lnTo>
                    <a:pt x="4338" y="7794"/>
                  </a:lnTo>
                  <a:close/>
                  <a:moveTo>
                    <a:pt x="8638" y="1"/>
                  </a:moveTo>
                  <a:lnTo>
                    <a:pt x="8638" y="5244"/>
                  </a:lnTo>
                  <a:lnTo>
                    <a:pt x="8641" y="5244"/>
                  </a:lnTo>
                  <a:cubicBezTo>
                    <a:pt x="7026" y="5963"/>
                    <a:pt x="6000" y="6657"/>
                    <a:pt x="5361" y="7219"/>
                  </a:cubicBezTo>
                  <a:lnTo>
                    <a:pt x="4648" y="6808"/>
                  </a:lnTo>
                  <a:lnTo>
                    <a:pt x="4645" y="6808"/>
                  </a:lnTo>
                  <a:cubicBezTo>
                    <a:pt x="4645" y="3352"/>
                    <a:pt x="3640" y="2375"/>
                    <a:pt x="3640" y="2375"/>
                  </a:cubicBezTo>
                  <a:lnTo>
                    <a:pt x="3640" y="6808"/>
                  </a:lnTo>
                  <a:lnTo>
                    <a:pt x="3644" y="6808"/>
                  </a:lnTo>
                  <a:cubicBezTo>
                    <a:pt x="483" y="8208"/>
                    <a:pt x="1" y="9523"/>
                    <a:pt x="1" y="9523"/>
                  </a:cubicBezTo>
                  <a:lnTo>
                    <a:pt x="3935" y="7772"/>
                  </a:lnTo>
                  <a:lnTo>
                    <a:pt x="3711" y="15362"/>
                  </a:lnTo>
                  <a:lnTo>
                    <a:pt x="4633" y="15362"/>
                  </a:lnTo>
                  <a:lnTo>
                    <a:pt x="4362" y="8448"/>
                  </a:lnTo>
                  <a:lnTo>
                    <a:pt x="5017" y="8156"/>
                  </a:lnTo>
                  <a:cubicBezTo>
                    <a:pt x="6583" y="8934"/>
                    <a:pt x="7590" y="9067"/>
                    <a:pt x="8095" y="9067"/>
                  </a:cubicBezTo>
                  <a:cubicBezTo>
                    <a:pt x="8357" y="9067"/>
                    <a:pt x="8485" y="9032"/>
                    <a:pt x="8485" y="9032"/>
                  </a:cubicBezTo>
                  <a:lnTo>
                    <a:pt x="6119" y="7665"/>
                  </a:lnTo>
                  <a:lnTo>
                    <a:pt x="8985" y="6390"/>
                  </a:lnTo>
                  <a:lnTo>
                    <a:pt x="8721" y="15359"/>
                  </a:lnTo>
                  <a:lnTo>
                    <a:pt x="9815" y="15359"/>
                  </a:lnTo>
                  <a:lnTo>
                    <a:pt x="9464" y="6405"/>
                  </a:lnTo>
                  <a:lnTo>
                    <a:pt x="9464" y="6405"/>
                  </a:lnTo>
                  <a:cubicBezTo>
                    <a:pt x="10546" y="7010"/>
                    <a:pt x="11436" y="7379"/>
                    <a:pt x="12152" y="7597"/>
                  </a:cubicBezTo>
                  <a:cubicBezTo>
                    <a:pt x="10361" y="8666"/>
                    <a:pt x="10045" y="9526"/>
                    <a:pt x="10045" y="9526"/>
                  </a:cubicBezTo>
                  <a:lnTo>
                    <a:pt x="13694" y="7901"/>
                  </a:lnTo>
                  <a:cubicBezTo>
                    <a:pt x="13802" y="7910"/>
                    <a:pt x="13894" y="7910"/>
                    <a:pt x="13977" y="7910"/>
                  </a:cubicBezTo>
                  <a:lnTo>
                    <a:pt x="13756" y="15359"/>
                  </a:lnTo>
                  <a:lnTo>
                    <a:pt x="14677" y="15359"/>
                  </a:lnTo>
                  <a:lnTo>
                    <a:pt x="14382" y="7791"/>
                  </a:lnTo>
                  <a:lnTo>
                    <a:pt x="14382" y="7791"/>
                  </a:lnTo>
                  <a:cubicBezTo>
                    <a:pt x="16343" y="8889"/>
                    <a:pt x="17567" y="9061"/>
                    <a:pt x="18142" y="9061"/>
                  </a:cubicBezTo>
                  <a:cubicBezTo>
                    <a:pt x="18405" y="9061"/>
                    <a:pt x="18532" y="9025"/>
                    <a:pt x="18532" y="9025"/>
                  </a:cubicBezTo>
                  <a:lnTo>
                    <a:pt x="14692" y="6811"/>
                  </a:lnTo>
                  <a:lnTo>
                    <a:pt x="14689" y="6811"/>
                  </a:lnTo>
                  <a:cubicBezTo>
                    <a:pt x="14689" y="3355"/>
                    <a:pt x="13685" y="2381"/>
                    <a:pt x="13685" y="2381"/>
                  </a:cubicBezTo>
                  <a:lnTo>
                    <a:pt x="13685" y="6811"/>
                  </a:lnTo>
                  <a:lnTo>
                    <a:pt x="13688" y="6811"/>
                  </a:lnTo>
                  <a:cubicBezTo>
                    <a:pt x="13464" y="6912"/>
                    <a:pt x="13255" y="7007"/>
                    <a:pt x="13058" y="7106"/>
                  </a:cubicBezTo>
                  <a:lnTo>
                    <a:pt x="9833" y="5244"/>
                  </a:lnTo>
                  <a:lnTo>
                    <a:pt x="9830" y="5244"/>
                  </a:lnTo>
                  <a:cubicBezTo>
                    <a:pt x="9830" y="1156"/>
                    <a:pt x="8638" y="1"/>
                    <a:pt x="863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7225196" y="3649514"/>
              <a:ext cx="60861" cy="1218668"/>
            </a:xfrm>
            <a:custGeom>
              <a:avLst/>
              <a:gdLst/>
              <a:ahLst/>
              <a:cxnLst/>
              <a:rect l="l" t="t" r="r" b="b"/>
              <a:pathLst>
                <a:path w="419" h="8390" extrusionOk="0">
                  <a:moveTo>
                    <a:pt x="419" y="1"/>
                  </a:moveTo>
                  <a:lnTo>
                    <a:pt x="237" y="191"/>
                  </a:lnTo>
                  <a:lnTo>
                    <a:pt x="1" y="8389"/>
                  </a:lnTo>
                  <a:lnTo>
                    <a:pt x="419" y="8389"/>
                  </a:lnTo>
                  <a:lnTo>
                    <a:pt x="4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7"/>
            <p:cNvSpPr/>
            <p:nvPr/>
          </p:nvSpPr>
          <p:spPr>
            <a:xfrm>
              <a:off x="7285911" y="3649514"/>
              <a:ext cx="73353" cy="1218668"/>
            </a:xfrm>
            <a:custGeom>
              <a:avLst/>
              <a:gdLst/>
              <a:ahLst/>
              <a:cxnLst/>
              <a:rect l="l" t="t" r="r" b="b"/>
              <a:pathLst>
                <a:path w="505" h="8390" extrusionOk="0">
                  <a:moveTo>
                    <a:pt x="1" y="1"/>
                  </a:moveTo>
                  <a:lnTo>
                    <a:pt x="1" y="8389"/>
                  </a:lnTo>
                  <a:lnTo>
                    <a:pt x="504" y="8389"/>
                  </a:lnTo>
                  <a:lnTo>
                    <a:pt x="185" y="1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7"/>
            <p:cNvSpPr/>
            <p:nvPr/>
          </p:nvSpPr>
          <p:spPr>
            <a:xfrm>
              <a:off x="7214592" y="2982955"/>
              <a:ext cx="146415" cy="643469"/>
            </a:xfrm>
            <a:custGeom>
              <a:avLst/>
              <a:gdLst/>
              <a:ahLst/>
              <a:cxnLst/>
              <a:rect l="l" t="t" r="r" b="b"/>
              <a:pathLst>
                <a:path w="1008" h="4430" extrusionOk="0">
                  <a:moveTo>
                    <a:pt x="0" y="0"/>
                  </a:moveTo>
                  <a:lnTo>
                    <a:pt x="0" y="4430"/>
                  </a:lnTo>
                  <a:lnTo>
                    <a:pt x="1008" y="4430"/>
                  </a:lnTo>
                  <a:cubicBezTo>
                    <a:pt x="1008" y="974"/>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7288526" y="3626274"/>
              <a:ext cx="630686" cy="327399"/>
            </a:xfrm>
            <a:custGeom>
              <a:avLst/>
              <a:gdLst/>
              <a:ahLst/>
              <a:cxnLst/>
              <a:rect l="l" t="t" r="r" b="b"/>
              <a:pathLst>
                <a:path w="4342" h="2254" extrusionOk="0">
                  <a:moveTo>
                    <a:pt x="502" y="1"/>
                  </a:moveTo>
                  <a:lnTo>
                    <a:pt x="1" y="873"/>
                  </a:lnTo>
                  <a:cubicBezTo>
                    <a:pt x="2081" y="2071"/>
                    <a:pt x="3366" y="2254"/>
                    <a:pt x="3957" y="2254"/>
                  </a:cubicBezTo>
                  <a:cubicBezTo>
                    <a:pt x="4216" y="2254"/>
                    <a:pt x="4341" y="2219"/>
                    <a:pt x="4341" y="2219"/>
                  </a:cubicBezTo>
                  <a:lnTo>
                    <a:pt x="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a:off x="6686311" y="3626274"/>
              <a:ext cx="602362" cy="394651"/>
            </a:xfrm>
            <a:custGeom>
              <a:avLst/>
              <a:gdLst/>
              <a:ahLst/>
              <a:cxnLst/>
              <a:rect l="l" t="t" r="r" b="b"/>
              <a:pathLst>
                <a:path w="4147" h="2717" extrusionOk="0">
                  <a:moveTo>
                    <a:pt x="3646" y="1"/>
                  </a:moveTo>
                  <a:cubicBezTo>
                    <a:pt x="489" y="1405"/>
                    <a:pt x="0" y="2716"/>
                    <a:pt x="0" y="2716"/>
                  </a:cubicBezTo>
                  <a:lnTo>
                    <a:pt x="4147" y="873"/>
                  </a:lnTo>
                  <a:lnTo>
                    <a:pt x="36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7"/>
            <p:cNvSpPr/>
            <p:nvPr/>
          </p:nvSpPr>
          <p:spPr>
            <a:xfrm>
              <a:off x="7215028" y="3626274"/>
              <a:ext cx="146415" cy="126951"/>
            </a:xfrm>
            <a:custGeom>
              <a:avLst/>
              <a:gdLst/>
              <a:ahLst/>
              <a:cxnLst/>
              <a:rect l="l" t="t" r="r" b="b"/>
              <a:pathLst>
                <a:path w="1008" h="874" extrusionOk="0">
                  <a:moveTo>
                    <a:pt x="0" y="1"/>
                  </a:moveTo>
                  <a:lnTo>
                    <a:pt x="507" y="873"/>
                  </a:lnTo>
                  <a:lnTo>
                    <a:pt x="10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7"/>
            <p:cNvSpPr/>
            <p:nvPr/>
          </p:nvSpPr>
          <p:spPr>
            <a:xfrm>
              <a:off x="6685875" y="3668252"/>
              <a:ext cx="602362" cy="352673"/>
            </a:xfrm>
            <a:custGeom>
              <a:avLst/>
              <a:gdLst/>
              <a:ahLst/>
              <a:cxnLst/>
              <a:rect l="l" t="t" r="r" b="b"/>
              <a:pathLst>
                <a:path w="4147" h="2428" extrusionOk="0">
                  <a:moveTo>
                    <a:pt x="4144" y="1"/>
                  </a:moveTo>
                  <a:cubicBezTo>
                    <a:pt x="1652" y="1052"/>
                    <a:pt x="16" y="2417"/>
                    <a:pt x="0" y="2427"/>
                  </a:cubicBezTo>
                  <a:lnTo>
                    <a:pt x="0" y="2427"/>
                  </a:lnTo>
                  <a:lnTo>
                    <a:pt x="4147" y="584"/>
                  </a:lnTo>
                  <a:lnTo>
                    <a:pt x="4144" y="1"/>
                  </a:lnTo>
                  <a:close/>
                  <a:moveTo>
                    <a:pt x="0" y="2427"/>
                  </a:moveTo>
                  <a:lnTo>
                    <a:pt x="0" y="2427"/>
                  </a:lnTo>
                  <a:cubicBezTo>
                    <a:pt x="0" y="2427"/>
                    <a:pt x="0" y="2427"/>
                    <a:pt x="0" y="2427"/>
                  </a:cubicBezTo>
                  <a:cubicBezTo>
                    <a:pt x="0" y="2427"/>
                    <a:pt x="0" y="2427"/>
                    <a:pt x="0" y="2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7214592" y="2982955"/>
              <a:ext cx="123174" cy="685447"/>
            </a:xfrm>
            <a:custGeom>
              <a:avLst/>
              <a:gdLst/>
              <a:ahLst/>
              <a:cxnLst/>
              <a:rect l="l" t="t" r="r" b="b"/>
              <a:pathLst>
                <a:path w="848" h="4719" extrusionOk="0">
                  <a:moveTo>
                    <a:pt x="0" y="0"/>
                  </a:moveTo>
                  <a:lnTo>
                    <a:pt x="3" y="4430"/>
                  </a:lnTo>
                  <a:lnTo>
                    <a:pt x="510" y="4719"/>
                  </a:lnTo>
                  <a:cubicBezTo>
                    <a:pt x="848" y="2025"/>
                    <a:pt x="0"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7288526" y="3627146"/>
              <a:ext cx="630686" cy="321880"/>
            </a:xfrm>
            <a:custGeom>
              <a:avLst/>
              <a:gdLst/>
              <a:ahLst/>
              <a:cxnLst/>
              <a:rect l="l" t="t" r="r" b="b"/>
              <a:pathLst>
                <a:path w="4342" h="2216" extrusionOk="0">
                  <a:moveTo>
                    <a:pt x="489" y="1"/>
                  </a:moveTo>
                  <a:lnTo>
                    <a:pt x="1" y="314"/>
                  </a:lnTo>
                  <a:cubicBezTo>
                    <a:pt x="2231" y="1862"/>
                    <a:pt x="4341" y="2216"/>
                    <a:pt x="4341" y="2216"/>
                  </a:cubicBezTo>
                  <a:lnTo>
                    <a:pt x="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7"/>
            <p:cNvSpPr/>
            <p:nvPr/>
          </p:nvSpPr>
          <p:spPr>
            <a:xfrm>
              <a:off x="7257732" y="3638766"/>
              <a:ext cx="59554" cy="59118"/>
            </a:xfrm>
            <a:custGeom>
              <a:avLst/>
              <a:gdLst/>
              <a:ahLst/>
              <a:cxnLst/>
              <a:rect l="l" t="t" r="r" b="b"/>
              <a:pathLst>
                <a:path w="410" h="407" extrusionOk="0">
                  <a:moveTo>
                    <a:pt x="207" y="1"/>
                  </a:moveTo>
                  <a:cubicBezTo>
                    <a:pt x="93" y="1"/>
                    <a:pt x="1" y="90"/>
                    <a:pt x="1" y="204"/>
                  </a:cubicBezTo>
                  <a:cubicBezTo>
                    <a:pt x="1" y="317"/>
                    <a:pt x="93" y="406"/>
                    <a:pt x="207" y="406"/>
                  </a:cubicBezTo>
                  <a:cubicBezTo>
                    <a:pt x="317" y="406"/>
                    <a:pt x="410" y="317"/>
                    <a:pt x="410" y="204"/>
                  </a:cubicBezTo>
                  <a:cubicBezTo>
                    <a:pt x="410" y="90"/>
                    <a:pt x="317"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7"/>
            <p:cNvSpPr/>
            <p:nvPr/>
          </p:nvSpPr>
          <p:spPr>
            <a:xfrm>
              <a:off x="8684253" y="3649514"/>
              <a:ext cx="60716" cy="1218668"/>
            </a:xfrm>
            <a:custGeom>
              <a:avLst/>
              <a:gdLst/>
              <a:ahLst/>
              <a:cxnLst/>
              <a:rect l="l" t="t" r="r" b="b"/>
              <a:pathLst>
                <a:path w="418" h="8390" extrusionOk="0">
                  <a:moveTo>
                    <a:pt x="418" y="1"/>
                  </a:moveTo>
                  <a:lnTo>
                    <a:pt x="237" y="191"/>
                  </a:lnTo>
                  <a:lnTo>
                    <a:pt x="0" y="8389"/>
                  </a:lnTo>
                  <a:lnTo>
                    <a:pt x="418" y="8389"/>
                  </a:lnTo>
                  <a:lnTo>
                    <a:pt x="4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8744823" y="3649514"/>
              <a:ext cx="73353" cy="1218668"/>
            </a:xfrm>
            <a:custGeom>
              <a:avLst/>
              <a:gdLst/>
              <a:ahLst/>
              <a:cxnLst/>
              <a:rect l="l" t="t" r="r" b="b"/>
              <a:pathLst>
                <a:path w="505" h="8390" extrusionOk="0">
                  <a:moveTo>
                    <a:pt x="1" y="1"/>
                  </a:moveTo>
                  <a:lnTo>
                    <a:pt x="1" y="8389"/>
                  </a:lnTo>
                  <a:lnTo>
                    <a:pt x="505" y="8389"/>
                  </a:lnTo>
                  <a:lnTo>
                    <a:pt x="185" y="1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7"/>
            <p:cNvSpPr/>
            <p:nvPr/>
          </p:nvSpPr>
          <p:spPr>
            <a:xfrm>
              <a:off x="8673504" y="2982955"/>
              <a:ext cx="146560" cy="643469"/>
            </a:xfrm>
            <a:custGeom>
              <a:avLst/>
              <a:gdLst/>
              <a:ahLst/>
              <a:cxnLst/>
              <a:rect l="l" t="t" r="r" b="b"/>
              <a:pathLst>
                <a:path w="1009" h="4430" extrusionOk="0">
                  <a:moveTo>
                    <a:pt x="1" y="0"/>
                  </a:moveTo>
                  <a:lnTo>
                    <a:pt x="1" y="4430"/>
                  </a:lnTo>
                  <a:lnTo>
                    <a:pt x="1008" y="4430"/>
                  </a:lnTo>
                  <a:cubicBezTo>
                    <a:pt x="1008" y="974"/>
                    <a:pt x="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8747582" y="3626274"/>
              <a:ext cx="630541" cy="327399"/>
            </a:xfrm>
            <a:custGeom>
              <a:avLst/>
              <a:gdLst/>
              <a:ahLst/>
              <a:cxnLst/>
              <a:rect l="l" t="t" r="r" b="b"/>
              <a:pathLst>
                <a:path w="4341" h="2254" extrusionOk="0">
                  <a:moveTo>
                    <a:pt x="501" y="1"/>
                  </a:moveTo>
                  <a:lnTo>
                    <a:pt x="0" y="873"/>
                  </a:lnTo>
                  <a:cubicBezTo>
                    <a:pt x="2080" y="2071"/>
                    <a:pt x="3366" y="2254"/>
                    <a:pt x="3956" y="2254"/>
                  </a:cubicBezTo>
                  <a:cubicBezTo>
                    <a:pt x="4215" y="2254"/>
                    <a:pt x="4341" y="2219"/>
                    <a:pt x="4341" y="2219"/>
                  </a:cubicBezTo>
                  <a:lnTo>
                    <a:pt x="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8144787" y="3626274"/>
              <a:ext cx="602507" cy="394651"/>
            </a:xfrm>
            <a:custGeom>
              <a:avLst/>
              <a:gdLst/>
              <a:ahLst/>
              <a:cxnLst/>
              <a:rect l="l" t="t" r="r" b="b"/>
              <a:pathLst>
                <a:path w="4148" h="2717" extrusionOk="0">
                  <a:moveTo>
                    <a:pt x="3644" y="1"/>
                  </a:moveTo>
                  <a:cubicBezTo>
                    <a:pt x="489" y="1405"/>
                    <a:pt x="1" y="2716"/>
                    <a:pt x="1" y="2716"/>
                  </a:cubicBezTo>
                  <a:lnTo>
                    <a:pt x="4147" y="873"/>
                  </a:lnTo>
                  <a:lnTo>
                    <a:pt x="3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8673940" y="3626274"/>
              <a:ext cx="146560" cy="126951"/>
            </a:xfrm>
            <a:custGeom>
              <a:avLst/>
              <a:gdLst/>
              <a:ahLst/>
              <a:cxnLst/>
              <a:rect l="l" t="t" r="r" b="b"/>
              <a:pathLst>
                <a:path w="1009" h="874" extrusionOk="0">
                  <a:moveTo>
                    <a:pt x="1" y="1"/>
                  </a:moveTo>
                  <a:lnTo>
                    <a:pt x="504" y="873"/>
                  </a:lnTo>
                  <a:lnTo>
                    <a:pt x="10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a:off x="8144787" y="3668252"/>
              <a:ext cx="602507" cy="352673"/>
            </a:xfrm>
            <a:custGeom>
              <a:avLst/>
              <a:gdLst/>
              <a:ahLst/>
              <a:cxnLst/>
              <a:rect l="l" t="t" r="r" b="b"/>
              <a:pathLst>
                <a:path w="4148" h="2428" extrusionOk="0">
                  <a:moveTo>
                    <a:pt x="4144" y="1"/>
                  </a:moveTo>
                  <a:cubicBezTo>
                    <a:pt x="1653" y="1052"/>
                    <a:pt x="16" y="2417"/>
                    <a:pt x="1" y="2427"/>
                  </a:cubicBezTo>
                  <a:lnTo>
                    <a:pt x="1" y="2427"/>
                  </a:lnTo>
                  <a:lnTo>
                    <a:pt x="4147" y="584"/>
                  </a:lnTo>
                  <a:lnTo>
                    <a:pt x="4144" y="1"/>
                  </a:lnTo>
                  <a:close/>
                  <a:moveTo>
                    <a:pt x="1" y="2427"/>
                  </a:moveTo>
                  <a:lnTo>
                    <a:pt x="1" y="2427"/>
                  </a:lnTo>
                  <a:cubicBezTo>
                    <a:pt x="1" y="2427"/>
                    <a:pt x="1" y="2427"/>
                    <a:pt x="1" y="2427"/>
                  </a:cubicBezTo>
                  <a:cubicBezTo>
                    <a:pt x="1" y="2427"/>
                    <a:pt x="1" y="2427"/>
                    <a:pt x="1" y="2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p:nvPr/>
          </p:nvSpPr>
          <p:spPr>
            <a:xfrm>
              <a:off x="8673504" y="2982955"/>
              <a:ext cx="123319" cy="685447"/>
            </a:xfrm>
            <a:custGeom>
              <a:avLst/>
              <a:gdLst/>
              <a:ahLst/>
              <a:cxnLst/>
              <a:rect l="l" t="t" r="r" b="b"/>
              <a:pathLst>
                <a:path w="849" h="4719" extrusionOk="0">
                  <a:moveTo>
                    <a:pt x="1" y="0"/>
                  </a:moveTo>
                  <a:lnTo>
                    <a:pt x="4" y="4430"/>
                  </a:lnTo>
                  <a:lnTo>
                    <a:pt x="510" y="4719"/>
                  </a:lnTo>
                  <a:cubicBezTo>
                    <a:pt x="848" y="2025"/>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7"/>
            <p:cNvSpPr/>
            <p:nvPr/>
          </p:nvSpPr>
          <p:spPr>
            <a:xfrm>
              <a:off x="8747147" y="3627146"/>
              <a:ext cx="630541" cy="321880"/>
            </a:xfrm>
            <a:custGeom>
              <a:avLst/>
              <a:gdLst/>
              <a:ahLst/>
              <a:cxnLst/>
              <a:rect l="l" t="t" r="r" b="b"/>
              <a:pathLst>
                <a:path w="4341" h="2216" extrusionOk="0">
                  <a:moveTo>
                    <a:pt x="489" y="1"/>
                  </a:moveTo>
                  <a:lnTo>
                    <a:pt x="0" y="314"/>
                  </a:lnTo>
                  <a:cubicBezTo>
                    <a:pt x="2232" y="1859"/>
                    <a:pt x="4335" y="2214"/>
                    <a:pt x="4341" y="2216"/>
                  </a:cubicBezTo>
                  <a:lnTo>
                    <a:pt x="4341" y="2216"/>
                  </a:lnTo>
                  <a:lnTo>
                    <a:pt x="489" y="1"/>
                  </a:lnTo>
                  <a:close/>
                  <a:moveTo>
                    <a:pt x="4341" y="2216"/>
                  </a:moveTo>
                  <a:lnTo>
                    <a:pt x="4341" y="2216"/>
                  </a:lnTo>
                  <a:cubicBezTo>
                    <a:pt x="4341" y="2216"/>
                    <a:pt x="4341" y="2216"/>
                    <a:pt x="4341" y="22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7"/>
            <p:cNvSpPr/>
            <p:nvPr/>
          </p:nvSpPr>
          <p:spPr>
            <a:xfrm>
              <a:off x="8716789" y="3638766"/>
              <a:ext cx="59554" cy="59118"/>
            </a:xfrm>
            <a:custGeom>
              <a:avLst/>
              <a:gdLst/>
              <a:ahLst/>
              <a:cxnLst/>
              <a:rect l="l" t="t" r="r" b="b"/>
              <a:pathLst>
                <a:path w="410" h="407" extrusionOk="0">
                  <a:moveTo>
                    <a:pt x="206" y="1"/>
                  </a:moveTo>
                  <a:cubicBezTo>
                    <a:pt x="93" y="1"/>
                    <a:pt x="0" y="90"/>
                    <a:pt x="0" y="204"/>
                  </a:cubicBezTo>
                  <a:cubicBezTo>
                    <a:pt x="0" y="317"/>
                    <a:pt x="93" y="406"/>
                    <a:pt x="206" y="406"/>
                  </a:cubicBezTo>
                  <a:cubicBezTo>
                    <a:pt x="317" y="406"/>
                    <a:pt x="409" y="317"/>
                    <a:pt x="409" y="204"/>
                  </a:cubicBezTo>
                  <a:cubicBezTo>
                    <a:pt x="409" y="90"/>
                    <a:pt x="317"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7952909" y="3426408"/>
              <a:ext cx="72045" cy="1441776"/>
            </a:xfrm>
            <a:custGeom>
              <a:avLst/>
              <a:gdLst/>
              <a:ahLst/>
              <a:cxnLst/>
              <a:rect l="l" t="t" r="r" b="b"/>
              <a:pathLst>
                <a:path w="496" h="9926" extrusionOk="0">
                  <a:moveTo>
                    <a:pt x="495" y="1"/>
                  </a:moveTo>
                  <a:lnTo>
                    <a:pt x="286" y="225"/>
                  </a:lnTo>
                  <a:lnTo>
                    <a:pt x="1" y="9925"/>
                  </a:lnTo>
                  <a:lnTo>
                    <a:pt x="495" y="9925"/>
                  </a:lnTo>
                  <a:lnTo>
                    <a:pt x="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p:nvPr/>
          </p:nvSpPr>
          <p:spPr>
            <a:xfrm>
              <a:off x="8024808" y="3426408"/>
              <a:ext cx="87151" cy="1441776"/>
            </a:xfrm>
            <a:custGeom>
              <a:avLst/>
              <a:gdLst/>
              <a:ahLst/>
              <a:cxnLst/>
              <a:rect l="l" t="t" r="r" b="b"/>
              <a:pathLst>
                <a:path w="600" h="9926" extrusionOk="0">
                  <a:moveTo>
                    <a:pt x="0" y="1"/>
                  </a:moveTo>
                  <a:lnTo>
                    <a:pt x="0" y="9925"/>
                  </a:lnTo>
                  <a:lnTo>
                    <a:pt x="599" y="9925"/>
                  </a:lnTo>
                  <a:lnTo>
                    <a:pt x="221" y="22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7"/>
            <p:cNvSpPr/>
            <p:nvPr/>
          </p:nvSpPr>
          <p:spPr>
            <a:xfrm>
              <a:off x="7940853" y="2637547"/>
              <a:ext cx="172850" cy="762285"/>
            </a:xfrm>
            <a:custGeom>
              <a:avLst/>
              <a:gdLst/>
              <a:ahLst/>
              <a:cxnLst/>
              <a:rect l="l" t="t" r="r" b="b"/>
              <a:pathLst>
                <a:path w="1190" h="5248" extrusionOk="0">
                  <a:moveTo>
                    <a:pt x="1" y="1"/>
                  </a:moveTo>
                  <a:lnTo>
                    <a:pt x="1" y="5247"/>
                  </a:lnTo>
                  <a:lnTo>
                    <a:pt x="1190" y="5247"/>
                  </a:lnTo>
                  <a:cubicBezTo>
                    <a:pt x="1190" y="1156"/>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8027859" y="3399682"/>
              <a:ext cx="746162" cy="386953"/>
            </a:xfrm>
            <a:custGeom>
              <a:avLst/>
              <a:gdLst/>
              <a:ahLst/>
              <a:cxnLst/>
              <a:rect l="l" t="t" r="r" b="b"/>
              <a:pathLst>
                <a:path w="5137" h="2664" extrusionOk="0">
                  <a:moveTo>
                    <a:pt x="594" y="0"/>
                  </a:moveTo>
                  <a:lnTo>
                    <a:pt x="1" y="1029"/>
                  </a:lnTo>
                  <a:cubicBezTo>
                    <a:pt x="2451" y="2446"/>
                    <a:pt x="3970" y="2664"/>
                    <a:pt x="4673" y="2664"/>
                  </a:cubicBezTo>
                  <a:cubicBezTo>
                    <a:pt x="4985" y="2664"/>
                    <a:pt x="5137" y="2621"/>
                    <a:pt x="5137" y="2621"/>
                  </a:cubicBezTo>
                  <a:lnTo>
                    <a:pt x="5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7315397" y="3398810"/>
              <a:ext cx="713045" cy="467277"/>
            </a:xfrm>
            <a:custGeom>
              <a:avLst/>
              <a:gdLst/>
              <a:ahLst/>
              <a:cxnLst/>
              <a:rect l="l" t="t" r="r" b="b"/>
              <a:pathLst>
                <a:path w="4909" h="3217" extrusionOk="0">
                  <a:moveTo>
                    <a:pt x="4313" y="0"/>
                  </a:moveTo>
                  <a:cubicBezTo>
                    <a:pt x="578" y="1659"/>
                    <a:pt x="0" y="3216"/>
                    <a:pt x="0" y="3216"/>
                  </a:cubicBezTo>
                  <a:lnTo>
                    <a:pt x="4909" y="1035"/>
                  </a:lnTo>
                  <a:lnTo>
                    <a:pt x="43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7941288" y="3399682"/>
              <a:ext cx="172850" cy="149610"/>
            </a:xfrm>
            <a:custGeom>
              <a:avLst/>
              <a:gdLst/>
              <a:ahLst/>
              <a:cxnLst/>
              <a:rect l="l" t="t" r="r" b="b"/>
              <a:pathLst>
                <a:path w="1190" h="1030" extrusionOk="0">
                  <a:moveTo>
                    <a:pt x="1" y="0"/>
                  </a:moveTo>
                  <a:lnTo>
                    <a:pt x="600" y="1029"/>
                  </a:lnTo>
                  <a:lnTo>
                    <a:pt x="1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7314962" y="3448777"/>
              <a:ext cx="713045" cy="417310"/>
            </a:xfrm>
            <a:custGeom>
              <a:avLst/>
              <a:gdLst/>
              <a:ahLst/>
              <a:cxnLst/>
              <a:rect l="l" t="t" r="r" b="b"/>
              <a:pathLst>
                <a:path w="4909" h="2873" extrusionOk="0">
                  <a:moveTo>
                    <a:pt x="4903" y="0"/>
                  </a:moveTo>
                  <a:cubicBezTo>
                    <a:pt x="1938" y="1247"/>
                    <a:pt x="0" y="2872"/>
                    <a:pt x="0" y="2872"/>
                  </a:cubicBezTo>
                  <a:lnTo>
                    <a:pt x="4909" y="691"/>
                  </a:lnTo>
                  <a:lnTo>
                    <a:pt x="49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7940853" y="2637111"/>
              <a:ext cx="146124" cy="811816"/>
            </a:xfrm>
            <a:custGeom>
              <a:avLst/>
              <a:gdLst/>
              <a:ahLst/>
              <a:cxnLst/>
              <a:rect l="l" t="t" r="r" b="b"/>
              <a:pathLst>
                <a:path w="1006" h="5589" extrusionOk="0">
                  <a:moveTo>
                    <a:pt x="1" y="1"/>
                  </a:moveTo>
                  <a:lnTo>
                    <a:pt x="4" y="5244"/>
                  </a:lnTo>
                  <a:lnTo>
                    <a:pt x="603" y="5588"/>
                  </a:lnTo>
                  <a:cubicBezTo>
                    <a:pt x="1005" y="2397"/>
                    <a:pt x="1" y="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8028294" y="3398810"/>
              <a:ext cx="746162" cy="381143"/>
            </a:xfrm>
            <a:custGeom>
              <a:avLst/>
              <a:gdLst/>
              <a:ahLst/>
              <a:cxnLst/>
              <a:rect l="l" t="t" r="r" b="b"/>
              <a:pathLst>
                <a:path w="5137" h="2624" extrusionOk="0">
                  <a:moveTo>
                    <a:pt x="578" y="0"/>
                  </a:moveTo>
                  <a:lnTo>
                    <a:pt x="1" y="378"/>
                  </a:lnTo>
                  <a:cubicBezTo>
                    <a:pt x="2643" y="2209"/>
                    <a:pt x="5134" y="2623"/>
                    <a:pt x="5137" y="2623"/>
                  </a:cubicBezTo>
                  <a:lnTo>
                    <a:pt x="5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7992708" y="3413916"/>
              <a:ext cx="69285" cy="69285"/>
            </a:xfrm>
            <a:custGeom>
              <a:avLst/>
              <a:gdLst/>
              <a:ahLst/>
              <a:cxnLst/>
              <a:rect l="l" t="t" r="r" b="b"/>
              <a:pathLst>
                <a:path w="477" h="477" extrusionOk="0">
                  <a:moveTo>
                    <a:pt x="237" y="1"/>
                  </a:moveTo>
                  <a:cubicBezTo>
                    <a:pt x="105" y="1"/>
                    <a:pt x="0" y="108"/>
                    <a:pt x="0" y="240"/>
                  </a:cubicBezTo>
                  <a:cubicBezTo>
                    <a:pt x="0" y="369"/>
                    <a:pt x="105" y="477"/>
                    <a:pt x="237" y="477"/>
                  </a:cubicBezTo>
                  <a:cubicBezTo>
                    <a:pt x="369" y="477"/>
                    <a:pt x="476" y="369"/>
                    <a:pt x="476" y="240"/>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47"/>
          <p:cNvGrpSpPr/>
          <p:nvPr/>
        </p:nvGrpSpPr>
        <p:grpSpPr>
          <a:xfrm rot="1205075">
            <a:off x="480541" y="3151814"/>
            <a:ext cx="1220359" cy="1254005"/>
            <a:chOff x="7944696" y="6611375"/>
            <a:chExt cx="1076496" cy="1106175"/>
          </a:xfrm>
        </p:grpSpPr>
        <p:grpSp>
          <p:nvGrpSpPr>
            <p:cNvPr id="1461" name="Google Shape;1461;p47"/>
            <p:cNvGrpSpPr/>
            <p:nvPr/>
          </p:nvGrpSpPr>
          <p:grpSpPr>
            <a:xfrm>
              <a:off x="7944696" y="6611375"/>
              <a:ext cx="1076496" cy="1106175"/>
              <a:chOff x="7944696" y="6611375"/>
              <a:chExt cx="1076496" cy="1106175"/>
            </a:xfrm>
          </p:grpSpPr>
          <p:sp>
            <p:nvSpPr>
              <p:cNvPr id="1462" name="Google Shape;1462;p47"/>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7"/>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47"/>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47"/>
          <p:cNvGrpSpPr/>
          <p:nvPr/>
        </p:nvGrpSpPr>
        <p:grpSpPr>
          <a:xfrm rot="1331832">
            <a:off x="7804967" y="240761"/>
            <a:ext cx="995869" cy="995628"/>
            <a:chOff x="-13250" y="2940250"/>
            <a:chExt cx="995857" cy="995617"/>
          </a:xfrm>
        </p:grpSpPr>
        <p:sp>
          <p:nvSpPr>
            <p:cNvPr id="1491" name="Google Shape;1491;p4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1" name="Google Shape;1511;p4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 - SOLUTION - SOLUTION - SOLUTION - SOLUTION - SOLUTION</a:t>
            </a:r>
            <a:endParaRPr/>
          </a:p>
        </p:txBody>
      </p:sp>
      <p:grpSp>
        <p:nvGrpSpPr>
          <p:cNvPr id="1512" name="Google Shape;1512;p47"/>
          <p:cNvGrpSpPr/>
          <p:nvPr/>
        </p:nvGrpSpPr>
        <p:grpSpPr>
          <a:xfrm rot="986050">
            <a:off x="8241672" y="3525687"/>
            <a:ext cx="538699" cy="1291071"/>
            <a:chOff x="1358750" y="1482752"/>
            <a:chExt cx="538725" cy="1291133"/>
          </a:xfrm>
        </p:grpSpPr>
        <p:sp>
          <p:nvSpPr>
            <p:cNvPr id="1513" name="Google Shape;1513;p4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cxnSp>
        <p:nvCxnSpPr>
          <p:cNvPr id="1528" name="Google Shape;1528;p48"/>
          <p:cNvCxnSpPr>
            <a:stCxn id="1529" idx="3"/>
            <a:endCxn id="1530" idx="1"/>
          </p:cNvCxnSpPr>
          <p:nvPr/>
        </p:nvCxnSpPr>
        <p:spPr>
          <a:xfrm>
            <a:off x="3713800" y="24234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1" name="Google Shape;1531;p48"/>
          <p:cNvCxnSpPr>
            <a:stCxn id="1530" idx="3"/>
            <a:endCxn id="1532" idx="1"/>
          </p:cNvCxnSpPr>
          <p:nvPr/>
        </p:nvCxnSpPr>
        <p:spPr>
          <a:xfrm>
            <a:off x="4914025" y="2423425"/>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33" name="Google Shape;1533;p48"/>
          <p:cNvCxnSpPr>
            <a:stCxn id="1534" idx="3"/>
            <a:endCxn id="1535" idx="1"/>
          </p:cNvCxnSpPr>
          <p:nvPr/>
        </p:nvCxnSpPr>
        <p:spPr>
          <a:xfrm>
            <a:off x="3713800" y="32718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6" name="Google Shape;1536;p48"/>
          <p:cNvCxnSpPr>
            <a:stCxn id="1535" idx="3"/>
            <a:endCxn id="1537" idx="1"/>
          </p:cNvCxnSpPr>
          <p:nvPr/>
        </p:nvCxnSpPr>
        <p:spPr>
          <a:xfrm>
            <a:off x="4914025" y="3271824"/>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38" name="Google Shape;1538;p48"/>
          <p:cNvCxnSpPr>
            <a:stCxn id="1539" idx="3"/>
            <a:endCxn id="1540" idx="1"/>
          </p:cNvCxnSpPr>
          <p:nvPr/>
        </p:nvCxnSpPr>
        <p:spPr>
          <a:xfrm>
            <a:off x="3713800" y="41202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1" name="Google Shape;1541;p48"/>
          <p:cNvCxnSpPr>
            <a:stCxn id="1540" idx="3"/>
            <a:endCxn id="1542" idx="1"/>
          </p:cNvCxnSpPr>
          <p:nvPr/>
        </p:nvCxnSpPr>
        <p:spPr>
          <a:xfrm>
            <a:off x="4914025" y="4120224"/>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43" name="Google Shape;1543;p48"/>
          <p:cNvCxnSpPr>
            <a:stCxn id="1544" idx="3"/>
            <a:endCxn id="1545" idx="1"/>
          </p:cNvCxnSpPr>
          <p:nvPr/>
        </p:nvCxnSpPr>
        <p:spPr>
          <a:xfrm>
            <a:off x="3713800" y="1575027"/>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6" name="Google Shape;1546;p48"/>
          <p:cNvCxnSpPr>
            <a:stCxn id="1545" idx="3"/>
            <a:endCxn id="1547" idx="1"/>
          </p:cNvCxnSpPr>
          <p:nvPr/>
        </p:nvCxnSpPr>
        <p:spPr>
          <a:xfrm>
            <a:off x="4914025" y="1575027"/>
            <a:ext cx="529800" cy="0"/>
          </a:xfrm>
          <a:prstGeom prst="straightConnector1">
            <a:avLst/>
          </a:prstGeom>
          <a:noFill/>
          <a:ln w="19050" cap="flat" cmpd="sng">
            <a:solidFill>
              <a:schemeClr val="dk2"/>
            </a:solidFill>
            <a:prstDash val="solid"/>
            <a:round/>
            <a:headEnd type="none" w="med" len="med"/>
            <a:tailEnd type="none" w="med" len="med"/>
          </a:ln>
        </p:spPr>
      </p:cxnSp>
      <p:sp>
        <p:nvSpPr>
          <p:cNvPr id="1545" name="Google Shape;1545;p48"/>
          <p:cNvSpPr/>
          <p:nvPr/>
        </p:nvSpPr>
        <p:spPr>
          <a:xfrm>
            <a:off x="4204825" y="1220577"/>
            <a:ext cx="709200" cy="70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S</a:t>
            </a:r>
            <a:endParaRPr sz="2700">
              <a:solidFill>
                <a:schemeClr val="accent6"/>
              </a:solidFill>
              <a:latin typeface="Audiowide"/>
              <a:ea typeface="Audiowide"/>
              <a:cs typeface="Audiowide"/>
              <a:sym typeface="Audiowide"/>
            </a:endParaRPr>
          </a:p>
        </p:txBody>
      </p:sp>
      <p:sp>
        <p:nvSpPr>
          <p:cNvPr id="1530" name="Google Shape;1530;p48"/>
          <p:cNvSpPr/>
          <p:nvPr/>
        </p:nvSpPr>
        <p:spPr>
          <a:xfrm>
            <a:off x="4204825" y="2068975"/>
            <a:ext cx="709200" cy="7089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W</a:t>
            </a:r>
            <a:endParaRPr sz="2700">
              <a:solidFill>
                <a:schemeClr val="accent6"/>
              </a:solidFill>
              <a:latin typeface="Audiowide"/>
              <a:ea typeface="Audiowide"/>
              <a:cs typeface="Audiowide"/>
              <a:sym typeface="Audiowide"/>
            </a:endParaRPr>
          </a:p>
        </p:txBody>
      </p:sp>
      <p:sp>
        <p:nvSpPr>
          <p:cNvPr id="1535" name="Google Shape;1535;p48"/>
          <p:cNvSpPr/>
          <p:nvPr/>
        </p:nvSpPr>
        <p:spPr>
          <a:xfrm>
            <a:off x="4204825" y="2917374"/>
            <a:ext cx="709200" cy="708900"/>
          </a:xfrm>
          <a:prstGeom prst="roundRect">
            <a:avLst>
              <a:gd name="adj" fmla="val 11881"/>
            </a:avLst>
          </a:prstGeom>
          <a:solidFill>
            <a:schemeClr val="lt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O</a:t>
            </a:r>
            <a:endParaRPr sz="2700">
              <a:solidFill>
                <a:schemeClr val="accent6"/>
              </a:solidFill>
              <a:latin typeface="Audiowide"/>
              <a:ea typeface="Audiowide"/>
              <a:cs typeface="Audiowide"/>
              <a:sym typeface="Audiowide"/>
            </a:endParaRPr>
          </a:p>
        </p:txBody>
      </p:sp>
      <p:sp>
        <p:nvSpPr>
          <p:cNvPr id="1540" name="Google Shape;1540;p48"/>
          <p:cNvSpPr/>
          <p:nvPr/>
        </p:nvSpPr>
        <p:spPr>
          <a:xfrm>
            <a:off x="4204825" y="3765774"/>
            <a:ext cx="709200" cy="708900"/>
          </a:xfrm>
          <a:prstGeom prst="roundRect">
            <a:avLst>
              <a:gd name="adj" fmla="val 11881"/>
            </a:avLst>
          </a:prstGeom>
          <a:solidFill>
            <a:schemeClr val="accent3"/>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T</a:t>
            </a:r>
            <a:endParaRPr sz="2700">
              <a:solidFill>
                <a:schemeClr val="accent6"/>
              </a:solidFill>
              <a:latin typeface="Audiowide"/>
              <a:ea typeface="Audiowide"/>
              <a:cs typeface="Audiowide"/>
              <a:sym typeface="Audiowide"/>
            </a:endParaRPr>
          </a:p>
        </p:txBody>
      </p:sp>
      <p:sp>
        <p:nvSpPr>
          <p:cNvPr id="1548" name="Google Shape;1548;p48"/>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SWOT </a:t>
            </a:r>
            <a:r>
              <a:rPr lang="en">
                <a:solidFill>
                  <a:schemeClr val="dk2"/>
                </a:solidFill>
              </a:rPr>
              <a:t>ANALYSIS</a:t>
            </a:r>
            <a:endParaRPr>
              <a:solidFill>
                <a:schemeClr val="dk2"/>
              </a:solidFill>
            </a:endParaRPr>
          </a:p>
        </p:txBody>
      </p:sp>
      <p:sp>
        <p:nvSpPr>
          <p:cNvPr id="1544" name="Google Shape;1544;p48"/>
          <p:cNvSpPr txBox="1">
            <a:spLocks noGrp="1"/>
          </p:cNvSpPr>
          <p:nvPr>
            <p:ph type="title" idx="4294967295"/>
          </p:nvPr>
        </p:nvSpPr>
        <p:spPr>
          <a:xfrm>
            <a:off x="1223200" y="1351077"/>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STRENGTHS</a:t>
            </a:r>
            <a:endParaRPr sz="1900"/>
          </a:p>
        </p:txBody>
      </p:sp>
      <p:sp>
        <p:nvSpPr>
          <p:cNvPr id="1547" name="Google Shape;1547;p48"/>
          <p:cNvSpPr txBox="1">
            <a:spLocks noGrp="1"/>
          </p:cNvSpPr>
          <p:nvPr>
            <p:ph type="subTitle" idx="4294967295"/>
          </p:nvPr>
        </p:nvSpPr>
        <p:spPr>
          <a:xfrm>
            <a:off x="5443800" y="1220577"/>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of them all</a:t>
            </a:r>
            <a:endParaRPr/>
          </a:p>
        </p:txBody>
      </p:sp>
      <p:sp>
        <p:nvSpPr>
          <p:cNvPr id="1549" name="Google Shape;1549;p48"/>
          <p:cNvSpPr txBox="1">
            <a:spLocks noGrp="1"/>
          </p:cNvSpPr>
          <p:nvPr>
            <p:ph type="subTitle" idx="4294967295"/>
          </p:nvPr>
        </p:nvSpPr>
        <p:spPr>
          <a:xfrm>
            <a:off x="0" y="4771200"/>
            <a:ext cx="9144000" cy="37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SWOT ANALYSIS - SWOT ANALYSIS - SWOT ANALYSIS</a:t>
            </a:r>
            <a:endParaRPr/>
          </a:p>
        </p:txBody>
      </p:sp>
      <p:grpSp>
        <p:nvGrpSpPr>
          <p:cNvPr id="1550" name="Google Shape;1550;p48"/>
          <p:cNvGrpSpPr/>
          <p:nvPr/>
        </p:nvGrpSpPr>
        <p:grpSpPr>
          <a:xfrm rot="1109529" flipH="1">
            <a:off x="575852" y="242835"/>
            <a:ext cx="318237" cy="594371"/>
            <a:chOff x="2777825" y="2491525"/>
            <a:chExt cx="133975" cy="250225"/>
          </a:xfrm>
        </p:grpSpPr>
        <p:sp>
          <p:nvSpPr>
            <p:cNvPr id="1551" name="Google Shape;1551;p48"/>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8"/>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8"/>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8"/>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8"/>
          <p:cNvGrpSpPr/>
          <p:nvPr/>
        </p:nvGrpSpPr>
        <p:grpSpPr>
          <a:xfrm rot="-623238" flipH="1">
            <a:off x="7892630" y="178038"/>
            <a:ext cx="724104" cy="723929"/>
            <a:chOff x="-13250" y="2940250"/>
            <a:chExt cx="995857" cy="995617"/>
          </a:xfrm>
        </p:grpSpPr>
        <p:sp>
          <p:nvSpPr>
            <p:cNvPr id="1576" name="Google Shape;1576;p4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48"/>
          <p:cNvSpPr txBox="1">
            <a:spLocks noGrp="1"/>
          </p:cNvSpPr>
          <p:nvPr>
            <p:ph type="title" idx="4294967295"/>
          </p:nvPr>
        </p:nvSpPr>
        <p:spPr>
          <a:xfrm>
            <a:off x="1223200" y="21994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WEAKNESSES</a:t>
            </a:r>
            <a:endParaRPr sz="1900"/>
          </a:p>
        </p:txBody>
      </p:sp>
      <p:sp>
        <p:nvSpPr>
          <p:cNvPr id="1534" name="Google Shape;1534;p48"/>
          <p:cNvSpPr txBox="1">
            <a:spLocks noGrp="1"/>
          </p:cNvSpPr>
          <p:nvPr>
            <p:ph type="title" idx="4294967295"/>
          </p:nvPr>
        </p:nvSpPr>
        <p:spPr>
          <a:xfrm>
            <a:off x="1223200" y="30478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OPPORTUNITIES</a:t>
            </a:r>
            <a:endParaRPr sz="1900"/>
          </a:p>
        </p:txBody>
      </p:sp>
      <p:sp>
        <p:nvSpPr>
          <p:cNvPr id="1539" name="Google Shape;1539;p48"/>
          <p:cNvSpPr txBox="1">
            <a:spLocks noGrp="1"/>
          </p:cNvSpPr>
          <p:nvPr>
            <p:ph type="title" idx="4294967295"/>
          </p:nvPr>
        </p:nvSpPr>
        <p:spPr>
          <a:xfrm>
            <a:off x="1223200" y="38962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THREATS</a:t>
            </a:r>
            <a:endParaRPr sz="1900"/>
          </a:p>
        </p:txBody>
      </p:sp>
      <p:sp>
        <p:nvSpPr>
          <p:cNvPr id="1532" name="Google Shape;1532;p48"/>
          <p:cNvSpPr txBox="1">
            <a:spLocks noGrp="1"/>
          </p:cNvSpPr>
          <p:nvPr>
            <p:ph type="subTitle" idx="4294967295"/>
          </p:nvPr>
        </p:nvSpPr>
        <p:spPr>
          <a:xfrm>
            <a:off x="5443800" y="20689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but also high temperatures</a:t>
            </a:r>
            <a:endParaRPr/>
          </a:p>
        </p:txBody>
      </p:sp>
      <p:sp>
        <p:nvSpPr>
          <p:cNvPr id="1537" name="Google Shape;1537;p48"/>
          <p:cNvSpPr txBox="1">
            <a:spLocks noGrp="1"/>
          </p:cNvSpPr>
          <p:nvPr>
            <p:ph type="subTitle" idx="4294967295"/>
          </p:nvPr>
        </p:nvSpPr>
        <p:spPr>
          <a:xfrm>
            <a:off x="5443800" y="29173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beautiful planet where we all live on</a:t>
            </a:r>
            <a:endParaRPr/>
          </a:p>
        </p:txBody>
      </p:sp>
      <p:sp>
        <p:nvSpPr>
          <p:cNvPr id="1542" name="Google Shape;1542;p48"/>
          <p:cNvSpPr txBox="1">
            <a:spLocks noGrp="1"/>
          </p:cNvSpPr>
          <p:nvPr>
            <p:ph type="subTitle" idx="4294967295"/>
          </p:nvPr>
        </p:nvSpPr>
        <p:spPr>
          <a:xfrm>
            <a:off x="5443800" y="37657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a:t>
            </a:r>
            <a:endParaRPr/>
          </a:p>
        </p:txBody>
      </p:sp>
      <p:sp>
        <p:nvSpPr>
          <p:cNvPr id="1596" name="Google Shape;1596;p4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 - SWOT ANALYSIS - SWOT ANALYSIS - SWOT ANALYSIS</a:t>
            </a:r>
            <a:endParaRPr/>
          </a:p>
        </p:txBody>
      </p:sp>
      <p:grpSp>
        <p:nvGrpSpPr>
          <p:cNvPr id="1597" name="Google Shape;1597;p48"/>
          <p:cNvGrpSpPr/>
          <p:nvPr/>
        </p:nvGrpSpPr>
        <p:grpSpPr>
          <a:xfrm rot="1072243" flipH="1">
            <a:off x="8216805" y="3997624"/>
            <a:ext cx="549024" cy="1021181"/>
            <a:chOff x="155093" y="1497363"/>
            <a:chExt cx="673109" cy="1251832"/>
          </a:xfrm>
        </p:grpSpPr>
        <p:sp>
          <p:nvSpPr>
            <p:cNvPr id="1598" name="Google Shape;1598;p48"/>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8"/>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8"/>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8"/>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8"/>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8"/>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8"/>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8"/>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8"/>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8"/>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8"/>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8"/>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48"/>
          <p:cNvGrpSpPr/>
          <p:nvPr/>
        </p:nvGrpSpPr>
        <p:grpSpPr>
          <a:xfrm rot="-1129295">
            <a:off x="299183" y="4116239"/>
            <a:ext cx="783979" cy="783979"/>
            <a:chOff x="6889055" y="5657447"/>
            <a:chExt cx="711875" cy="711875"/>
          </a:xfrm>
        </p:grpSpPr>
        <p:sp>
          <p:nvSpPr>
            <p:cNvPr id="1620" name="Google Shape;1620;p48"/>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48"/>
            <p:cNvGrpSpPr/>
            <p:nvPr/>
          </p:nvGrpSpPr>
          <p:grpSpPr>
            <a:xfrm>
              <a:off x="6889146" y="5657852"/>
              <a:ext cx="711681" cy="711274"/>
              <a:chOff x="6889146" y="5657852"/>
              <a:chExt cx="711681" cy="711274"/>
            </a:xfrm>
          </p:grpSpPr>
          <p:sp>
            <p:nvSpPr>
              <p:cNvPr id="1622" name="Google Shape;1622;p48"/>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8"/>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49"/>
          <p:cNvSpPr txBox="1">
            <a:spLocks noGrp="1"/>
          </p:cNvSpPr>
          <p:nvPr>
            <p:ph type="title"/>
          </p:nvPr>
        </p:nvSpPr>
        <p:spPr>
          <a:xfrm>
            <a:off x="968525" y="200165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641" name="Google Shape;1641;p49"/>
          <p:cNvSpPr txBox="1">
            <a:spLocks noGrp="1"/>
          </p:cNvSpPr>
          <p:nvPr>
            <p:ph type="subTitle" idx="1"/>
          </p:nvPr>
        </p:nvSpPr>
        <p:spPr>
          <a:xfrm>
            <a:off x="968525"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1642" name="Google Shape;1642;p49"/>
          <p:cNvSpPr txBox="1">
            <a:spLocks noGrp="1"/>
          </p:cNvSpPr>
          <p:nvPr>
            <p:ph type="title" idx="4"/>
          </p:nvPr>
        </p:nvSpPr>
        <p:spPr>
          <a:xfrm>
            <a:off x="5853175" y="201710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643" name="Google Shape;1643;p49"/>
          <p:cNvSpPr txBox="1">
            <a:spLocks noGrp="1"/>
          </p:cNvSpPr>
          <p:nvPr>
            <p:ph type="subTitle" idx="5"/>
          </p:nvPr>
        </p:nvSpPr>
        <p:spPr>
          <a:xfrm>
            <a:off x="5853175"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only planet known to harbor life</a:t>
            </a:r>
            <a:endParaRPr/>
          </a:p>
        </p:txBody>
      </p:sp>
      <p:sp>
        <p:nvSpPr>
          <p:cNvPr id="1644" name="Google Shape;1644;p49"/>
          <p:cNvSpPr txBox="1">
            <a:spLocks noGrp="1"/>
          </p:cNvSpPr>
          <p:nvPr>
            <p:ph type="title" idx="13"/>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a:t>
            </a:r>
            <a:r>
              <a:rPr lang="en">
                <a:solidFill>
                  <a:schemeClr val="dk2"/>
                </a:solidFill>
              </a:rPr>
              <a:t>OVERVIEW</a:t>
            </a:r>
            <a:endParaRPr>
              <a:solidFill>
                <a:schemeClr val="dk2"/>
              </a:solidFill>
            </a:endParaRPr>
          </a:p>
        </p:txBody>
      </p:sp>
      <p:sp>
        <p:nvSpPr>
          <p:cNvPr id="1645" name="Google Shape;1645;p49"/>
          <p:cNvSpPr txBox="1">
            <a:spLocks noGrp="1"/>
          </p:cNvSpPr>
          <p:nvPr>
            <p:ph type="title" idx="2"/>
          </p:nvPr>
        </p:nvSpPr>
        <p:spPr>
          <a:xfrm>
            <a:off x="3410850" y="200340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646" name="Google Shape;1646;p49"/>
          <p:cNvSpPr txBox="1">
            <a:spLocks noGrp="1"/>
          </p:cNvSpPr>
          <p:nvPr>
            <p:ph type="subTitle" idx="3"/>
          </p:nvPr>
        </p:nvSpPr>
        <p:spPr>
          <a:xfrm>
            <a:off x="3410850"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647" name="Google Shape;1647;p49"/>
          <p:cNvSpPr txBox="1">
            <a:spLocks noGrp="1"/>
          </p:cNvSpPr>
          <p:nvPr>
            <p:ph type="title" idx="6"/>
          </p:nvPr>
        </p:nvSpPr>
        <p:spPr>
          <a:xfrm>
            <a:off x="2189688" y="3719900"/>
            <a:ext cx="2322300" cy="34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648" name="Google Shape;1648;p49"/>
          <p:cNvSpPr txBox="1">
            <a:spLocks noGrp="1"/>
          </p:cNvSpPr>
          <p:nvPr>
            <p:ph type="subTitle" idx="7"/>
          </p:nvPr>
        </p:nvSpPr>
        <p:spPr>
          <a:xfrm>
            <a:off x="2189688" y="3921025"/>
            <a:ext cx="2322300" cy="6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649" name="Google Shape;1649;p49"/>
          <p:cNvSpPr txBox="1">
            <a:spLocks noGrp="1"/>
          </p:cNvSpPr>
          <p:nvPr>
            <p:ph type="title" idx="8"/>
          </p:nvPr>
        </p:nvSpPr>
        <p:spPr>
          <a:xfrm>
            <a:off x="4632013" y="3733075"/>
            <a:ext cx="2322300" cy="34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650" name="Google Shape;1650;p49"/>
          <p:cNvSpPr txBox="1">
            <a:spLocks noGrp="1"/>
          </p:cNvSpPr>
          <p:nvPr>
            <p:ph type="subTitle" idx="9"/>
          </p:nvPr>
        </p:nvSpPr>
        <p:spPr>
          <a:xfrm>
            <a:off x="4632013" y="3927150"/>
            <a:ext cx="2322300" cy="6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not the only planet with rings</a:t>
            </a:r>
            <a:endParaRPr/>
          </a:p>
        </p:txBody>
      </p:sp>
      <p:sp>
        <p:nvSpPr>
          <p:cNvPr id="1651" name="Google Shape;1651;p49"/>
          <p:cNvSpPr txBox="1">
            <a:spLocks noGrp="1"/>
          </p:cNvSpPr>
          <p:nvPr>
            <p:ph type="subTitle" idx="14"/>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 - PRODUCT OVERVIEW - PRODUCT OVERVIEW</a:t>
            </a:r>
            <a:endParaRPr/>
          </a:p>
        </p:txBody>
      </p:sp>
      <p:grpSp>
        <p:nvGrpSpPr>
          <p:cNvPr id="1652" name="Google Shape;1652;p49"/>
          <p:cNvGrpSpPr/>
          <p:nvPr/>
        </p:nvGrpSpPr>
        <p:grpSpPr>
          <a:xfrm rot="1076310" flipH="1">
            <a:off x="325736" y="264834"/>
            <a:ext cx="1048076" cy="528943"/>
            <a:chOff x="3074383" y="127425"/>
            <a:chExt cx="1048062" cy="528936"/>
          </a:xfrm>
        </p:grpSpPr>
        <p:sp>
          <p:nvSpPr>
            <p:cNvPr id="1653" name="Google Shape;1653;p49"/>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9"/>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9"/>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9"/>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9"/>
          <p:cNvGrpSpPr/>
          <p:nvPr/>
        </p:nvGrpSpPr>
        <p:grpSpPr>
          <a:xfrm rot="1790324" flipH="1">
            <a:off x="266094" y="4169726"/>
            <a:ext cx="493696" cy="764674"/>
            <a:chOff x="7976860" y="5825328"/>
            <a:chExt cx="490209" cy="759310"/>
          </a:xfrm>
        </p:grpSpPr>
        <p:sp>
          <p:nvSpPr>
            <p:cNvPr id="1658" name="Google Shape;1658;p49"/>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9"/>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9"/>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9"/>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9"/>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9"/>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9"/>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9"/>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9"/>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9"/>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9"/>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9"/>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9"/>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49"/>
          <p:cNvGrpSpPr/>
          <p:nvPr/>
        </p:nvGrpSpPr>
        <p:grpSpPr>
          <a:xfrm rot="-579060" flipH="1">
            <a:off x="8187743" y="4171015"/>
            <a:ext cx="741652" cy="762100"/>
            <a:chOff x="7944696" y="6611375"/>
            <a:chExt cx="1076496" cy="1106175"/>
          </a:xfrm>
        </p:grpSpPr>
        <p:grpSp>
          <p:nvGrpSpPr>
            <p:cNvPr id="1672" name="Google Shape;1672;p49"/>
            <p:cNvGrpSpPr/>
            <p:nvPr/>
          </p:nvGrpSpPr>
          <p:grpSpPr>
            <a:xfrm>
              <a:off x="7944696" y="6611375"/>
              <a:ext cx="1076496" cy="1106175"/>
              <a:chOff x="7944696" y="6611375"/>
              <a:chExt cx="1076496" cy="1106175"/>
            </a:xfrm>
          </p:grpSpPr>
          <p:sp>
            <p:nvSpPr>
              <p:cNvPr id="1673" name="Google Shape;1673;p49"/>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9"/>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9"/>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9"/>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9"/>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9"/>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9"/>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9"/>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9"/>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9"/>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9"/>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9"/>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9"/>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9"/>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9"/>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9"/>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9"/>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9"/>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9"/>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9"/>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9"/>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9"/>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9"/>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9"/>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9"/>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9"/>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9"/>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49"/>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9"/>
          <p:cNvGrpSpPr/>
          <p:nvPr/>
        </p:nvGrpSpPr>
        <p:grpSpPr>
          <a:xfrm>
            <a:off x="6849081" y="1334533"/>
            <a:ext cx="328472" cy="493307"/>
            <a:chOff x="6152855" y="1256882"/>
            <a:chExt cx="192641" cy="289313"/>
          </a:xfrm>
        </p:grpSpPr>
        <p:sp>
          <p:nvSpPr>
            <p:cNvPr id="1702" name="Google Shape;1702;p49"/>
            <p:cNvSpPr/>
            <p:nvPr/>
          </p:nvSpPr>
          <p:spPr>
            <a:xfrm>
              <a:off x="6192461" y="1271579"/>
              <a:ext cx="26019" cy="55390"/>
            </a:xfrm>
            <a:custGeom>
              <a:avLst/>
              <a:gdLst/>
              <a:ahLst/>
              <a:cxnLst/>
              <a:rect l="l" t="t" r="r" b="b"/>
              <a:pathLst>
                <a:path w="1149" h="2446" extrusionOk="0">
                  <a:moveTo>
                    <a:pt x="0" y="1"/>
                  </a:moveTo>
                  <a:lnTo>
                    <a:pt x="0" y="2446"/>
                  </a:lnTo>
                  <a:lnTo>
                    <a:pt x="1148" y="2446"/>
                  </a:lnTo>
                  <a:lnTo>
                    <a:pt x="1148"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9"/>
            <p:cNvSpPr/>
            <p:nvPr/>
          </p:nvSpPr>
          <p:spPr>
            <a:xfrm>
              <a:off x="6280052" y="1271579"/>
              <a:ext cx="26019" cy="55390"/>
            </a:xfrm>
            <a:custGeom>
              <a:avLst/>
              <a:gdLst/>
              <a:ahLst/>
              <a:cxnLst/>
              <a:rect l="l" t="t" r="r" b="b"/>
              <a:pathLst>
                <a:path w="1149" h="2446" extrusionOk="0">
                  <a:moveTo>
                    <a:pt x="1" y="1"/>
                  </a:moveTo>
                  <a:lnTo>
                    <a:pt x="1" y="2446"/>
                  </a:lnTo>
                  <a:lnTo>
                    <a:pt x="1149" y="2446"/>
                  </a:lnTo>
                  <a:lnTo>
                    <a:pt x="1149"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9"/>
            <p:cNvSpPr/>
            <p:nvPr/>
          </p:nvSpPr>
          <p:spPr>
            <a:xfrm>
              <a:off x="6288521" y="1271579"/>
              <a:ext cx="17550" cy="55390"/>
            </a:xfrm>
            <a:custGeom>
              <a:avLst/>
              <a:gdLst/>
              <a:ahLst/>
              <a:cxnLst/>
              <a:rect l="l" t="t" r="r" b="b"/>
              <a:pathLst>
                <a:path w="775" h="2446" extrusionOk="0">
                  <a:moveTo>
                    <a:pt x="0" y="1"/>
                  </a:moveTo>
                  <a:lnTo>
                    <a:pt x="0" y="2446"/>
                  </a:lnTo>
                  <a:lnTo>
                    <a:pt x="775" y="2446"/>
                  </a:lnTo>
                  <a:lnTo>
                    <a:pt x="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9"/>
            <p:cNvSpPr/>
            <p:nvPr/>
          </p:nvSpPr>
          <p:spPr>
            <a:xfrm>
              <a:off x="6200953" y="1271579"/>
              <a:ext cx="17527" cy="55390"/>
            </a:xfrm>
            <a:custGeom>
              <a:avLst/>
              <a:gdLst/>
              <a:ahLst/>
              <a:cxnLst/>
              <a:rect l="l" t="t" r="r" b="b"/>
              <a:pathLst>
                <a:path w="774" h="2446" extrusionOk="0">
                  <a:moveTo>
                    <a:pt x="1" y="1"/>
                  </a:moveTo>
                  <a:lnTo>
                    <a:pt x="1" y="2446"/>
                  </a:lnTo>
                  <a:lnTo>
                    <a:pt x="773" y="2446"/>
                  </a:lnTo>
                  <a:lnTo>
                    <a:pt x="7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9"/>
            <p:cNvSpPr/>
            <p:nvPr/>
          </p:nvSpPr>
          <p:spPr>
            <a:xfrm>
              <a:off x="6185622" y="1520199"/>
              <a:ext cx="126653" cy="25996"/>
            </a:xfrm>
            <a:custGeom>
              <a:avLst/>
              <a:gdLst/>
              <a:ahLst/>
              <a:cxnLst/>
              <a:rect l="l" t="t" r="r" b="b"/>
              <a:pathLst>
                <a:path w="5593" h="1148" extrusionOk="0">
                  <a:moveTo>
                    <a:pt x="1" y="0"/>
                  </a:moveTo>
                  <a:lnTo>
                    <a:pt x="1" y="761"/>
                  </a:lnTo>
                  <a:cubicBezTo>
                    <a:pt x="1" y="974"/>
                    <a:pt x="175" y="1148"/>
                    <a:pt x="388" y="1148"/>
                  </a:cubicBezTo>
                  <a:lnTo>
                    <a:pt x="5205" y="1148"/>
                  </a:lnTo>
                  <a:cubicBezTo>
                    <a:pt x="5420" y="1148"/>
                    <a:pt x="5592" y="974"/>
                    <a:pt x="5590" y="765"/>
                  </a:cubicBezTo>
                  <a:lnTo>
                    <a:pt x="5590" y="0"/>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9"/>
            <p:cNvSpPr/>
            <p:nvPr/>
          </p:nvSpPr>
          <p:spPr>
            <a:xfrm>
              <a:off x="6233358" y="1295311"/>
              <a:ext cx="31771" cy="26563"/>
            </a:xfrm>
            <a:custGeom>
              <a:avLst/>
              <a:gdLst/>
              <a:ahLst/>
              <a:cxnLst/>
              <a:rect l="l" t="t" r="r" b="b"/>
              <a:pathLst>
                <a:path w="1403" h="1173" extrusionOk="0">
                  <a:moveTo>
                    <a:pt x="198" y="0"/>
                  </a:moveTo>
                  <a:cubicBezTo>
                    <a:pt x="97" y="0"/>
                    <a:pt x="5" y="80"/>
                    <a:pt x="3" y="182"/>
                  </a:cubicBezTo>
                  <a:cubicBezTo>
                    <a:pt x="1" y="286"/>
                    <a:pt x="87" y="374"/>
                    <a:pt x="190" y="374"/>
                  </a:cubicBezTo>
                  <a:lnTo>
                    <a:pt x="516" y="374"/>
                  </a:lnTo>
                  <a:lnTo>
                    <a:pt x="516" y="979"/>
                  </a:lnTo>
                  <a:cubicBezTo>
                    <a:pt x="516" y="1080"/>
                    <a:pt x="596" y="1170"/>
                    <a:pt x="697" y="1172"/>
                  </a:cubicBezTo>
                  <a:cubicBezTo>
                    <a:pt x="699" y="1172"/>
                    <a:pt x="700" y="1172"/>
                    <a:pt x="701" y="1172"/>
                  </a:cubicBezTo>
                  <a:cubicBezTo>
                    <a:pt x="803" y="1172"/>
                    <a:pt x="889" y="1089"/>
                    <a:pt x="889" y="985"/>
                  </a:cubicBezTo>
                  <a:lnTo>
                    <a:pt x="889" y="374"/>
                  </a:lnTo>
                  <a:lnTo>
                    <a:pt x="1206" y="374"/>
                  </a:lnTo>
                  <a:cubicBezTo>
                    <a:pt x="1308" y="374"/>
                    <a:pt x="1398" y="294"/>
                    <a:pt x="1400" y="192"/>
                  </a:cubicBezTo>
                  <a:cubicBezTo>
                    <a:pt x="1402" y="86"/>
                    <a:pt x="1318" y="0"/>
                    <a:pt x="1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9"/>
            <p:cNvSpPr/>
            <p:nvPr/>
          </p:nvSpPr>
          <p:spPr>
            <a:xfrm>
              <a:off x="6162524" y="1317911"/>
              <a:ext cx="172940" cy="210757"/>
            </a:xfrm>
            <a:custGeom>
              <a:avLst/>
              <a:gdLst/>
              <a:ahLst/>
              <a:cxnLst/>
              <a:rect l="l" t="t" r="r" b="b"/>
              <a:pathLst>
                <a:path w="7637" h="9307" extrusionOk="0">
                  <a:moveTo>
                    <a:pt x="1284" y="1"/>
                  </a:moveTo>
                  <a:cubicBezTo>
                    <a:pt x="576" y="1"/>
                    <a:pt x="1" y="575"/>
                    <a:pt x="1" y="1284"/>
                  </a:cubicBezTo>
                  <a:lnTo>
                    <a:pt x="1" y="8021"/>
                  </a:lnTo>
                  <a:cubicBezTo>
                    <a:pt x="1" y="8730"/>
                    <a:pt x="576" y="9306"/>
                    <a:pt x="1284" y="9306"/>
                  </a:cubicBezTo>
                  <a:lnTo>
                    <a:pt x="6351" y="9306"/>
                  </a:lnTo>
                  <a:cubicBezTo>
                    <a:pt x="7061" y="9306"/>
                    <a:pt x="7636" y="8730"/>
                    <a:pt x="7636" y="8021"/>
                  </a:cubicBezTo>
                  <a:lnTo>
                    <a:pt x="7636" y="1284"/>
                  </a:lnTo>
                  <a:cubicBezTo>
                    <a:pt x="7636" y="575"/>
                    <a:pt x="7059" y="1"/>
                    <a:pt x="6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9"/>
            <p:cNvSpPr/>
            <p:nvPr/>
          </p:nvSpPr>
          <p:spPr>
            <a:xfrm>
              <a:off x="6170812" y="1318228"/>
              <a:ext cx="164788" cy="210440"/>
            </a:xfrm>
            <a:custGeom>
              <a:avLst/>
              <a:gdLst/>
              <a:ahLst/>
              <a:cxnLst/>
              <a:rect l="l" t="t" r="r" b="b"/>
              <a:pathLst>
                <a:path w="7277" h="9293" extrusionOk="0">
                  <a:moveTo>
                    <a:pt x="6146" y="1"/>
                  </a:moveTo>
                  <a:lnTo>
                    <a:pt x="6146" y="1"/>
                  </a:lnTo>
                  <a:cubicBezTo>
                    <a:pt x="6368" y="232"/>
                    <a:pt x="6506" y="545"/>
                    <a:pt x="6496" y="891"/>
                  </a:cubicBezTo>
                  <a:lnTo>
                    <a:pt x="6496" y="3234"/>
                  </a:lnTo>
                  <a:cubicBezTo>
                    <a:pt x="6506" y="6368"/>
                    <a:pt x="3962" y="8911"/>
                    <a:pt x="829" y="8919"/>
                  </a:cubicBezTo>
                  <a:lnTo>
                    <a:pt x="156" y="8919"/>
                  </a:lnTo>
                  <a:cubicBezTo>
                    <a:pt x="104" y="8909"/>
                    <a:pt x="50" y="8905"/>
                    <a:pt x="0" y="8901"/>
                  </a:cubicBezTo>
                  <a:lnTo>
                    <a:pt x="0" y="8901"/>
                  </a:lnTo>
                  <a:cubicBezTo>
                    <a:pt x="234" y="9143"/>
                    <a:pt x="559" y="9292"/>
                    <a:pt x="919" y="9292"/>
                  </a:cubicBezTo>
                  <a:cubicBezTo>
                    <a:pt x="922" y="9292"/>
                    <a:pt x="924" y="9292"/>
                    <a:pt x="926" y="9292"/>
                  </a:cubicBezTo>
                  <a:lnTo>
                    <a:pt x="5993" y="9292"/>
                  </a:lnTo>
                  <a:cubicBezTo>
                    <a:pt x="5994" y="9292"/>
                    <a:pt x="5995" y="9292"/>
                    <a:pt x="5996" y="9292"/>
                  </a:cubicBezTo>
                  <a:cubicBezTo>
                    <a:pt x="6703" y="9292"/>
                    <a:pt x="7276" y="8718"/>
                    <a:pt x="7270" y="8011"/>
                  </a:cubicBezTo>
                  <a:lnTo>
                    <a:pt x="7270" y="1276"/>
                  </a:lnTo>
                  <a:cubicBezTo>
                    <a:pt x="7276" y="617"/>
                    <a:pt x="6785" y="76"/>
                    <a:pt x="6146"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9"/>
            <p:cNvSpPr/>
            <p:nvPr/>
          </p:nvSpPr>
          <p:spPr>
            <a:xfrm>
              <a:off x="6173054" y="1256882"/>
              <a:ext cx="152220" cy="23166"/>
            </a:xfrm>
            <a:custGeom>
              <a:avLst/>
              <a:gdLst/>
              <a:ahLst/>
              <a:cxnLst/>
              <a:rect l="l" t="t" r="r" b="b"/>
              <a:pathLst>
                <a:path w="6722" h="1023" extrusionOk="0">
                  <a:moveTo>
                    <a:pt x="522" y="1"/>
                  </a:moveTo>
                  <a:cubicBezTo>
                    <a:pt x="233" y="1"/>
                    <a:pt x="1" y="240"/>
                    <a:pt x="11" y="530"/>
                  </a:cubicBezTo>
                  <a:cubicBezTo>
                    <a:pt x="19" y="805"/>
                    <a:pt x="258" y="1023"/>
                    <a:pt x="536" y="1023"/>
                  </a:cubicBezTo>
                  <a:lnTo>
                    <a:pt x="6199" y="1023"/>
                  </a:lnTo>
                  <a:cubicBezTo>
                    <a:pt x="6488" y="1023"/>
                    <a:pt x="6722" y="783"/>
                    <a:pt x="6710" y="494"/>
                  </a:cubicBezTo>
                  <a:cubicBezTo>
                    <a:pt x="6704" y="216"/>
                    <a:pt x="6464" y="1"/>
                    <a:pt x="6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6296424" y="1256882"/>
              <a:ext cx="29121" cy="23166"/>
            </a:xfrm>
            <a:custGeom>
              <a:avLst/>
              <a:gdLst/>
              <a:ahLst/>
              <a:cxnLst/>
              <a:rect l="l" t="t" r="r" b="b"/>
              <a:pathLst>
                <a:path w="1286" h="1023" extrusionOk="0">
                  <a:moveTo>
                    <a:pt x="0" y="1"/>
                  </a:moveTo>
                  <a:cubicBezTo>
                    <a:pt x="282" y="1"/>
                    <a:pt x="511" y="230"/>
                    <a:pt x="511" y="512"/>
                  </a:cubicBezTo>
                  <a:cubicBezTo>
                    <a:pt x="511" y="793"/>
                    <a:pt x="282" y="1023"/>
                    <a:pt x="0" y="1023"/>
                  </a:cubicBezTo>
                  <a:lnTo>
                    <a:pt x="767" y="1023"/>
                  </a:lnTo>
                  <a:cubicBezTo>
                    <a:pt x="1054" y="1023"/>
                    <a:pt x="1286" y="783"/>
                    <a:pt x="1278" y="494"/>
                  </a:cubicBezTo>
                  <a:cubicBezTo>
                    <a:pt x="1268" y="216"/>
                    <a:pt x="1030" y="1"/>
                    <a:pt x="755"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9"/>
            <p:cNvSpPr/>
            <p:nvPr/>
          </p:nvSpPr>
          <p:spPr>
            <a:xfrm>
              <a:off x="6213566" y="1387793"/>
              <a:ext cx="71128" cy="71083"/>
            </a:xfrm>
            <a:custGeom>
              <a:avLst/>
              <a:gdLst/>
              <a:ahLst/>
              <a:cxnLst/>
              <a:rect l="l" t="t" r="r" b="b"/>
              <a:pathLst>
                <a:path w="3141" h="3139" extrusionOk="0">
                  <a:moveTo>
                    <a:pt x="1571" y="1"/>
                  </a:moveTo>
                  <a:cubicBezTo>
                    <a:pt x="705" y="1"/>
                    <a:pt x="1" y="703"/>
                    <a:pt x="1" y="1569"/>
                  </a:cubicBezTo>
                  <a:cubicBezTo>
                    <a:pt x="1" y="2436"/>
                    <a:pt x="705" y="3138"/>
                    <a:pt x="1571" y="3138"/>
                  </a:cubicBezTo>
                  <a:cubicBezTo>
                    <a:pt x="2438" y="3138"/>
                    <a:pt x="3140" y="2436"/>
                    <a:pt x="3140" y="1569"/>
                  </a:cubicBezTo>
                  <a:cubicBezTo>
                    <a:pt x="3140" y="703"/>
                    <a:pt x="2438"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9"/>
            <p:cNvSpPr/>
            <p:nvPr/>
          </p:nvSpPr>
          <p:spPr>
            <a:xfrm>
              <a:off x="6238158" y="1409759"/>
              <a:ext cx="21943" cy="28193"/>
            </a:xfrm>
            <a:custGeom>
              <a:avLst/>
              <a:gdLst/>
              <a:ahLst/>
              <a:cxnLst/>
              <a:rect l="l" t="t" r="r" b="b"/>
              <a:pathLst>
                <a:path w="969" h="1245" extrusionOk="0">
                  <a:moveTo>
                    <a:pt x="485" y="0"/>
                  </a:moveTo>
                  <a:cubicBezTo>
                    <a:pt x="463" y="0"/>
                    <a:pt x="441" y="10"/>
                    <a:pt x="426" y="29"/>
                  </a:cubicBezTo>
                  <a:cubicBezTo>
                    <a:pt x="296" y="186"/>
                    <a:pt x="0" y="564"/>
                    <a:pt x="0" y="769"/>
                  </a:cubicBezTo>
                  <a:cubicBezTo>
                    <a:pt x="0" y="1031"/>
                    <a:pt x="218" y="1244"/>
                    <a:pt x="485" y="1244"/>
                  </a:cubicBezTo>
                  <a:cubicBezTo>
                    <a:pt x="751" y="1244"/>
                    <a:pt x="969" y="1031"/>
                    <a:pt x="969" y="769"/>
                  </a:cubicBezTo>
                  <a:cubicBezTo>
                    <a:pt x="969" y="566"/>
                    <a:pt x="675" y="186"/>
                    <a:pt x="545" y="29"/>
                  </a:cubicBezTo>
                  <a:cubicBezTo>
                    <a:pt x="529" y="10"/>
                    <a:pt x="507" y="0"/>
                    <a:pt x="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6152855" y="1353486"/>
              <a:ext cx="192641" cy="17550"/>
            </a:xfrm>
            <a:custGeom>
              <a:avLst/>
              <a:gdLst/>
              <a:ahLst/>
              <a:cxnLst/>
              <a:rect l="l" t="t" r="r" b="b"/>
              <a:pathLst>
                <a:path w="8507" h="775" extrusionOk="0">
                  <a:moveTo>
                    <a:pt x="424" y="0"/>
                  </a:moveTo>
                  <a:cubicBezTo>
                    <a:pt x="186" y="0"/>
                    <a:pt x="1" y="212"/>
                    <a:pt x="43" y="458"/>
                  </a:cubicBezTo>
                  <a:cubicBezTo>
                    <a:pt x="75" y="641"/>
                    <a:pt x="244" y="775"/>
                    <a:pt x="432" y="775"/>
                  </a:cubicBezTo>
                  <a:lnTo>
                    <a:pt x="8083" y="775"/>
                  </a:lnTo>
                  <a:cubicBezTo>
                    <a:pt x="8319" y="775"/>
                    <a:pt x="8506" y="561"/>
                    <a:pt x="8464" y="318"/>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6317891" y="1353486"/>
              <a:ext cx="27151" cy="17550"/>
            </a:xfrm>
            <a:custGeom>
              <a:avLst/>
              <a:gdLst/>
              <a:ahLst/>
              <a:cxnLst/>
              <a:rect l="l" t="t" r="r" b="b"/>
              <a:pathLst>
                <a:path w="1199" h="775" extrusionOk="0">
                  <a:moveTo>
                    <a:pt x="1" y="0"/>
                  </a:moveTo>
                  <a:lnTo>
                    <a:pt x="1" y="775"/>
                  </a:lnTo>
                  <a:lnTo>
                    <a:pt x="767" y="775"/>
                  </a:lnTo>
                  <a:cubicBezTo>
                    <a:pt x="957" y="775"/>
                    <a:pt x="1124" y="641"/>
                    <a:pt x="1156" y="458"/>
                  </a:cubicBezTo>
                  <a:cubicBezTo>
                    <a:pt x="1198" y="212"/>
                    <a:pt x="1011" y="0"/>
                    <a:pt x="775"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6152855" y="1475543"/>
              <a:ext cx="192641" cy="17550"/>
            </a:xfrm>
            <a:custGeom>
              <a:avLst/>
              <a:gdLst/>
              <a:ahLst/>
              <a:cxnLst/>
              <a:rect l="l" t="t" r="r" b="b"/>
              <a:pathLst>
                <a:path w="8507" h="775" extrusionOk="0">
                  <a:moveTo>
                    <a:pt x="424" y="0"/>
                  </a:moveTo>
                  <a:cubicBezTo>
                    <a:pt x="186" y="0"/>
                    <a:pt x="1" y="212"/>
                    <a:pt x="43" y="457"/>
                  </a:cubicBezTo>
                  <a:cubicBezTo>
                    <a:pt x="75" y="641"/>
                    <a:pt x="244" y="775"/>
                    <a:pt x="432" y="775"/>
                  </a:cubicBezTo>
                  <a:lnTo>
                    <a:pt x="8083" y="775"/>
                  </a:lnTo>
                  <a:cubicBezTo>
                    <a:pt x="8319" y="775"/>
                    <a:pt x="8506" y="561"/>
                    <a:pt x="8464" y="317"/>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6268208" y="1475543"/>
              <a:ext cx="77287" cy="17550"/>
            </a:xfrm>
            <a:custGeom>
              <a:avLst/>
              <a:gdLst/>
              <a:ahLst/>
              <a:cxnLst/>
              <a:rect l="l" t="t" r="r" b="b"/>
              <a:pathLst>
                <a:path w="3413" h="775" extrusionOk="0">
                  <a:moveTo>
                    <a:pt x="823" y="0"/>
                  </a:moveTo>
                  <a:cubicBezTo>
                    <a:pt x="576" y="285"/>
                    <a:pt x="300" y="545"/>
                    <a:pt x="1" y="775"/>
                  </a:cubicBezTo>
                  <a:lnTo>
                    <a:pt x="2981" y="775"/>
                  </a:lnTo>
                  <a:cubicBezTo>
                    <a:pt x="3169" y="775"/>
                    <a:pt x="3338" y="641"/>
                    <a:pt x="3370" y="457"/>
                  </a:cubicBezTo>
                  <a:cubicBezTo>
                    <a:pt x="3412" y="212"/>
                    <a:pt x="3225" y="0"/>
                    <a:pt x="2989"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9"/>
          <p:cNvGrpSpPr/>
          <p:nvPr/>
        </p:nvGrpSpPr>
        <p:grpSpPr>
          <a:xfrm>
            <a:off x="4358108" y="1334324"/>
            <a:ext cx="427782" cy="493732"/>
            <a:chOff x="4837746" y="1912568"/>
            <a:chExt cx="250884" cy="289562"/>
          </a:xfrm>
        </p:grpSpPr>
        <p:sp>
          <p:nvSpPr>
            <p:cNvPr id="1719" name="Google Shape;1719;p49"/>
            <p:cNvSpPr/>
            <p:nvPr/>
          </p:nvSpPr>
          <p:spPr>
            <a:xfrm>
              <a:off x="4928145" y="2078760"/>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4943521" y="2096310"/>
              <a:ext cx="24253" cy="21649"/>
            </a:xfrm>
            <a:custGeom>
              <a:avLst/>
              <a:gdLst/>
              <a:ahLst/>
              <a:cxnLst/>
              <a:rect l="l" t="t" r="r" b="b"/>
              <a:pathLst>
                <a:path w="1071" h="956" extrusionOk="0">
                  <a:moveTo>
                    <a:pt x="211" y="0"/>
                  </a:moveTo>
                  <a:cubicBezTo>
                    <a:pt x="158" y="0"/>
                    <a:pt x="106" y="21"/>
                    <a:pt x="68" y="64"/>
                  </a:cubicBezTo>
                  <a:cubicBezTo>
                    <a:pt x="0" y="141"/>
                    <a:pt x="8" y="261"/>
                    <a:pt x="86" y="331"/>
                  </a:cubicBezTo>
                  <a:lnTo>
                    <a:pt x="737" y="908"/>
                  </a:lnTo>
                  <a:cubicBezTo>
                    <a:pt x="773" y="940"/>
                    <a:pt x="818" y="956"/>
                    <a:pt x="862" y="956"/>
                  </a:cubicBezTo>
                  <a:cubicBezTo>
                    <a:pt x="915" y="956"/>
                    <a:pt x="967" y="933"/>
                    <a:pt x="1004" y="890"/>
                  </a:cubicBezTo>
                  <a:cubicBezTo>
                    <a:pt x="1070" y="812"/>
                    <a:pt x="1064" y="692"/>
                    <a:pt x="986" y="623"/>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4963177" y="2104213"/>
              <a:ext cx="35054" cy="35054"/>
            </a:xfrm>
            <a:custGeom>
              <a:avLst/>
              <a:gdLst/>
              <a:ahLst/>
              <a:cxnLst/>
              <a:rect l="l" t="t" r="r" b="b"/>
              <a:pathLst>
                <a:path w="1548" h="1548" extrusionOk="0">
                  <a:moveTo>
                    <a:pt x="1098" y="0"/>
                  </a:moveTo>
                  <a:cubicBezTo>
                    <a:pt x="492" y="0"/>
                    <a:pt x="1" y="491"/>
                    <a:pt x="1" y="1098"/>
                  </a:cubicBezTo>
                  <a:lnTo>
                    <a:pt x="1" y="1547"/>
                  </a:lnTo>
                  <a:lnTo>
                    <a:pt x="450" y="1547"/>
                  </a:lnTo>
                  <a:cubicBezTo>
                    <a:pt x="1057" y="1547"/>
                    <a:pt x="1548" y="1054"/>
                    <a:pt x="1548" y="449"/>
                  </a:cubicBezTo>
                  <a:lnTo>
                    <a:pt x="1548" y="100"/>
                  </a:lnTo>
                  <a:cubicBezTo>
                    <a:pt x="1548" y="44"/>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4958240" y="2122080"/>
              <a:ext cx="24389" cy="21671"/>
            </a:xfrm>
            <a:custGeom>
              <a:avLst/>
              <a:gdLst/>
              <a:ahLst/>
              <a:cxnLst/>
              <a:rect l="l" t="t" r="r" b="b"/>
              <a:pathLst>
                <a:path w="1077" h="957" extrusionOk="0">
                  <a:moveTo>
                    <a:pt x="866" y="1"/>
                  </a:moveTo>
                  <a:cubicBezTo>
                    <a:pt x="821" y="1"/>
                    <a:pt x="776" y="17"/>
                    <a:pt x="740" y="49"/>
                  </a:cubicBezTo>
                  <a:lnTo>
                    <a:pt x="89" y="624"/>
                  </a:lnTo>
                  <a:cubicBezTo>
                    <a:pt x="9" y="692"/>
                    <a:pt x="1" y="814"/>
                    <a:pt x="71" y="892"/>
                  </a:cubicBezTo>
                  <a:cubicBezTo>
                    <a:pt x="109" y="935"/>
                    <a:pt x="161" y="957"/>
                    <a:pt x="213" y="957"/>
                  </a:cubicBezTo>
                  <a:cubicBezTo>
                    <a:pt x="258" y="957"/>
                    <a:pt x="303" y="941"/>
                    <a:pt x="338" y="910"/>
                  </a:cubicBezTo>
                  <a:lnTo>
                    <a:pt x="989" y="333"/>
                  </a:lnTo>
                  <a:cubicBezTo>
                    <a:pt x="1069" y="265"/>
                    <a:pt x="1077" y="143"/>
                    <a:pt x="1007" y="65"/>
                  </a:cubicBezTo>
                  <a:cubicBezTo>
                    <a:pt x="971" y="23"/>
                    <a:pt x="919" y="1"/>
                    <a:pt x="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4928145" y="2138656"/>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4943521" y="2156500"/>
              <a:ext cx="24253" cy="21626"/>
            </a:xfrm>
            <a:custGeom>
              <a:avLst/>
              <a:gdLst/>
              <a:ahLst/>
              <a:cxnLst/>
              <a:rect l="l" t="t" r="r" b="b"/>
              <a:pathLst>
                <a:path w="1071" h="955" extrusionOk="0">
                  <a:moveTo>
                    <a:pt x="211" y="0"/>
                  </a:moveTo>
                  <a:cubicBezTo>
                    <a:pt x="158" y="0"/>
                    <a:pt x="106" y="21"/>
                    <a:pt x="68" y="62"/>
                  </a:cubicBezTo>
                  <a:cubicBezTo>
                    <a:pt x="0" y="140"/>
                    <a:pt x="8" y="260"/>
                    <a:pt x="86" y="330"/>
                  </a:cubicBezTo>
                  <a:lnTo>
                    <a:pt x="737" y="907"/>
                  </a:lnTo>
                  <a:cubicBezTo>
                    <a:pt x="773" y="939"/>
                    <a:pt x="818" y="954"/>
                    <a:pt x="862" y="954"/>
                  </a:cubicBezTo>
                  <a:cubicBezTo>
                    <a:pt x="915" y="954"/>
                    <a:pt x="967" y="932"/>
                    <a:pt x="1004" y="889"/>
                  </a:cubicBezTo>
                  <a:cubicBezTo>
                    <a:pt x="1070" y="811"/>
                    <a:pt x="1064" y="691"/>
                    <a:pt x="986" y="621"/>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4958648" y="2062456"/>
              <a:ext cx="8537" cy="139674"/>
            </a:xfrm>
            <a:custGeom>
              <a:avLst/>
              <a:gdLst/>
              <a:ahLst/>
              <a:cxnLst/>
              <a:rect l="l" t="t" r="r" b="b"/>
              <a:pathLst>
                <a:path w="377" h="6168" extrusionOk="0">
                  <a:moveTo>
                    <a:pt x="187" y="1"/>
                  </a:moveTo>
                  <a:cubicBezTo>
                    <a:pt x="180" y="1"/>
                    <a:pt x="173" y="1"/>
                    <a:pt x="167" y="2"/>
                  </a:cubicBezTo>
                  <a:cubicBezTo>
                    <a:pt x="71" y="14"/>
                    <a:pt x="1" y="99"/>
                    <a:pt x="1" y="197"/>
                  </a:cubicBezTo>
                  <a:lnTo>
                    <a:pt x="1" y="5978"/>
                  </a:lnTo>
                  <a:cubicBezTo>
                    <a:pt x="1" y="6082"/>
                    <a:pt x="87" y="6168"/>
                    <a:pt x="189" y="6168"/>
                  </a:cubicBezTo>
                  <a:cubicBezTo>
                    <a:pt x="290" y="6168"/>
                    <a:pt x="376" y="6082"/>
                    <a:pt x="376" y="5980"/>
                  </a:cubicBezTo>
                  <a:lnTo>
                    <a:pt x="376" y="191"/>
                  </a:lnTo>
                  <a:cubicBezTo>
                    <a:pt x="376" y="84"/>
                    <a:pt x="290"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5018000" y="2130187"/>
              <a:ext cx="35054" cy="35054"/>
            </a:xfrm>
            <a:custGeom>
              <a:avLst/>
              <a:gdLst/>
              <a:ahLst/>
              <a:cxnLst/>
              <a:rect l="l" t="t" r="r" b="b"/>
              <a:pathLst>
                <a:path w="1548" h="1548" extrusionOk="0">
                  <a:moveTo>
                    <a:pt x="101" y="1"/>
                  </a:moveTo>
                  <a:cubicBezTo>
                    <a:pt x="45" y="1"/>
                    <a:pt x="1" y="45"/>
                    <a:pt x="1" y="101"/>
                  </a:cubicBezTo>
                  <a:lnTo>
                    <a:pt x="1" y="450"/>
                  </a:lnTo>
                  <a:cubicBezTo>
                    <a:pt x="1" y="1055"/>
                    <a:pt x="492" y="1548"/>
                    <a:pt x="1099" y="1548"/>
                  </a:cubicBezTo>
                  <a:lnTo>
                    <a:pt x="1548" y="1548"/>
                  </a:lnTo>
                  <a:lnTo>
                    <a:pt x="1548" y="1099"/>
                  </a:lnTo>
                  <a:cubicBezTo>
                    <a:pt x="1548" y="492"/>
                    <a:pt x="1055"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5033829" y="2146355"/>
              <a:ext cx="24298" cy="23460"/>
            </a:xfrm>
            <a:custGeom>
              <a:avLst/>
              <a:gdLst/>
              <a:ahLst/>
              <a:cxnLst/>
              <a:rect l="l" t="t" r="r" b="b"/>
              <a:pathLst>
                <a:path w="1073" h="1036" extrusionOk="0">
                  <a:moveTo>
                    <a:pt x="210" y="0"/>
                  </a:moveTo>
                  <a:cubicBezTo>
                    <a:pt x="161" y="0"/>
                    <a:pt x="112" y="19"/>
                    <a:pt x="74" y="57"/>
                  </a:cubicBezTo>
                  <a:cubicBezTo>
                    <a:pt x="1" y="131"/>
                    <a:pt x="1" y="251"/>
                    <a:pt x="74" y="327"/>
                  </a:cubicBezTo>
                  <a:lnTo>
                    <a:pt x="729" y="980"/>
                  </a:lnTo>
                  <a:cubicBezTo>
                    <a:pt x="766" y="1017"/>
                    <a:pt x="815" y="1036"/>
                    <a:pt x="864" y="1036"/>
                  </a:cubicBezTo>
                  <a:cubicBezTo>
                    <a:pt x="912" y="1036"/>
                    <a:pt x="961" y="1017"/>
                    <a:pt x="999" y="980"/>
                  </a:cubicBezTo>
                  <a:cubicBezTo>
                    <a:pt x="1072" y="906"/>
                    <a:pt x="1072" y="786"/>
                    <a:pt x="999" y="710"/>
                  </a:cubicBezTo>
                  <a:lnTo>
                    <a:pt x="344" y="57"/>
                  </a:lnTo>
                  <a:cubicBezTo>
                    <a:pt x="307" y="19"/>
                    <a:pt x="259"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5049069" y="2140581"/>
              <a:ext cx="8515" cy="61096"/>
            </a:xfrm>
            <a:custGeom>
              <a:avLst/>
              <a:gdLst/>
              <a:ahLst/>
              <a:cxnLst/>
              <a:rect l="l" t="t" r="r" b="b"/>
              <a:pathLst>
                <a:path w="376" h="2698" extrusionOk="0">
                  <a:moveTo>
                    <a:pt x="189" y="1"/>
                  </a:moveTo>
                  <a:cubicBezTo>
                    <a:pt x="187" y="1"/>
                    <a:pt x="184" y="1"/>
                    <a:pt x="182" y="1"/>
                  </a:cubicBezTo>
                  <a:cubicBezTo>
                    <a:pt x="80" y="3"/>
                    <a:pt x="0" y="93"/>
                    <a:pt x="0" y="195"/>
                  </a:cubicBezTo>
                  <a:lnTo>
                    <a:pt x="0" y="2510"/>
                  </a:lnTo>
                  <a:cubicBezTo>
                    <a:pt x="0" y="2612"/>
                    <a:pt x="86" y="2698"/>
                    <a:pt x="188" y="2698"/>
                  </a:cubicBezTo>
                  <a:cubicBezTo>
                    <a:pt x="290" y="2698"/>
                    <a:pt x="375" y="2612"/>
                    <a:pt x="375" y="2512"/>
                  </a:cubicBezTo>
                  <a:lnTo>
                    <a:pt x="375" y="187"/>
                  </a:lnTo>
                  <a:cubicBezTo>
                    <a:pt x="375" y="85"/>
                    <a:pt x="292"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5053576" y="2109263"/>
              <a:ext cx="35054" cy="35054"/>
            </a:xfrm>
            <a:custGeom>
              <a:avLst/>
              <a:gdLst/>
              <a:ahLst/>
              <a:cxnLst/>
              <a:rect l="l" t="t" r="r" b="b"/>
              <a:pathLst>
                <a:path w="1548" h="1548" extrusionOk="0">
                  <a:moveTo>
                    <a:pt x="1099" y="1"/>
                  </a:moveTo>
                  <a:cubicBezTo>
                    <a:pt x="492" y="1"/>
                    <a:pt x="1" y="492"/>
                    <a:pt x="1" y="1098"/>
                  </a:cubicBezTo>
                  <a:lnTo>
                    <a:pt x="1" y="1548"/>
                  </a:lnTo>
                  <a:lnTo>
                    <a:pt x="456" y="1548"/>
                  </a:lnTo>
                  <a:cubicBezTo>
                    <a:pt x="1059" y="1548"/>
                    <a:pt x="1548" y="1059"/>
                    <a:pt x="1548" y="456"/>
                  </a:cubicBezTo>
                  <a:lnTo>
                    <a:pt x="1548" y="100"/>
                  </a:lnTo>
                  <a:cubicBezTo>
                    <a:pt x="1548" y="47"/>
                    <a:pt x="1504" y="1"/>
                    <a:pt x="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5048571" y="2126994"/>
              <a:ext cx="24389" cy="21694"/>
            </a:xfrm>
            <a:custGeom>
              <a:avLst/>
              <a:gdLst/>
              <a:ahLst/>
              <a:cxnLst/>
              <a:rect l="l" t="t" r="r" b="b"/>
              <a:pathLst>
                <a:path w="1077" h="958" extrusionOk="0">
                  <a:moveTo>
                    <a:pt x="864" y="0"/>
                  </a:moveTo>
                  <a:cubicBezTo>
                    <a:pt x="819" y="0"/>
                    <a:pt x="774" y="16"/>
                    <a:pt x="739" y="48"/>
                  </a:cubicBezTo>
                  <a:lnTo>
                    <a:pt x="88" y="625"/>
                  </a:lnTo>
                  <a:cubicBezTo>
                    <a:pt x="8" y="693"/>
                    <a:pt x="0" y="815"/>
                    <a:pt x="70" y="892"/>
                  </a:cubicBezTo>
                  <a:cubicBezTo>
                    <a:pt x="108" y="936"/>
                    <a:pt x="161" y="958"/>
                    <a:pt x="213" y="958"/>
                  </a:cubicBezTo>
                  <a:cubicBezTo>
                    <a:pt x="258" y="958"/>
                    <a:pt x="302" y="942"/>
                    <a:pt x="338" y="910"/>
                  </a:cubicBezTo>
                  <a:lnTo>
                    <a:pt x="988" y="333"/>
                  </a:lnTo>
                  <a:cubicBezTo>
                    <a:pt x="1068" y="266"/>
                    <a:pt x="1076" y="144"/>
                    <a:pt x="1006" y="66"/>
                  </a:cubicBezTo>
                  <a:cubicBezTo>
                    <a:pt x="969" y="23"/>
                    <a:pt x="917"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9"/>
            <p:cNvSpPr/>
            <p:nvPr/>
          </p:nvSpPr>
          <p:spPr>
            <a:xfrm>
              <a:off x="4872778" y="2130187"/>
              <a:ext cx="35054" cy="35054"/>
            </a:xfrm>
            <a:custGeom>
              <a:avLst/>
              <a:gdLst/>
              <a:ahLst/>
              <a:cxnLst/>
              <a:rect l="l" t="t" r="r" b="b"/>
              <a:pathLst>
                <a:path w="1548" h="1548" extrusionOk="0">
                  <a:moveTo>
                    <a:pt x="1098" y="1"/>
                  </a:moveTo>
                  <a:cubicBezTo>
                    <a:pt x="491" y="1"/>
                    <a:pt x="0" y="492"/>
                    <a:pt x="0" y="1099"/>
                  </a:cubicBezTo>
                  <a:lnTo>
                    <a:pt x="0" y="1548"/>
                  </a:lnTo>
                  <a:lnTo>
                    <a:pt x="449" y="1548"/>
                  </a:lnTo>
                  <a:cubicBezTo>
                    <a:pt x="1056" y="1548"/>
                    <a:pt x="1547" y="1055"/>
                    <a:pt x="1547" y="450"/>
                  </a:cubicBezTo>
                  <a:lnTo>
                    <a:pt x="1547" y="101"/>
                  </a:lnTo>
                  <a:cubicBezTo>
                    <a:pt x="1547" y="45"/>
                    <a:pt x="1503" y="1"/>
                    <a:pt x="1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9"/>
            <p:cNvSpPr/>
            <p:nvPr/>
          </p:nvSpPr>
          <p:spPr>
            <a:xfrm>
              <a:off x="4867977" y="2146355"/>
              <a:ext cx="24298" cy="23460"/>
            </a:xfrm>
            <a:custGeom>
              <a:avLst/>
              <a:gdLst/>
              <a:ahLst/>
              <a:cxnLst/>
              <a:rect l="l" t="t" r="r" b="b"/>
              <a:pathLst>
                <a:path w="1073" h="1036" extrusionOk="0">
                  <a:moveTo>
                    <a:pt x="863" y="0"/>
                  </a:moveTo>
                  <a:cubicBezTo>
                    <a:pt x="815" y="0"/>
                    <a:pt x="766" y="19"/>
                    <a:pt x="729" y="57"/>
                  </a:cubicBezTo>
                  <a:lnTo>
                    <a:pt x="75" y="710"/>
                  </a:lnTo>
                  <a:cubicBezTo>
                    <a:pt x="1" y="786"/>
                    <a:pt x="1" y="906"/>
                    <a:pt x="75" y="980"/>
                  </a:cubicBezTo>
                  <a:cubicBezTo>
                    <a:pt x="112" y="1015"/>
                    <a:pt x="162" y="1035"/>
                    <a:pt x="210" y="1035"/>
                  </a:cubicBezTo>
                  <a:cubicBezTo>
                    <a:pt x="258" y="1035"/>
                    <a:pt x="308" y="1017"/>
                    <a:pt x="344" y="980"/>
                  </a:cubicBezTo>
                  <a:lnTo>
                    <a:pt x="999" y="327"/>
                  </a:lnTo>
                  <a:cubicBezTo>
                    <a:pt x="1073" y="251"/>
                    <a:pt x="1073" y="131"/>
                    <a:pt x="999" y="57"/>
                  </a:cubicBezTo>
                  <a:cubicBezTo>
                    <a:pt x="961" y="19"/>
                    <a:pt x="912"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868249" y="2140581"/>
              <a:ext cx="8515" cy="61096"/>
            </a:xfrm>
            <a:custGeom>
              <a:avLst/>
              <a:gdLst/>
              <a:ahLst/>
              <a:cxnLst/>
              <a:rect l="l" t="t" r="r" b="b"/>
              <a:pathLst>
                <a:path w="376" h="2698" extrusionOk="0">
                  <a:moveTo>
                    <a:pt x="185" y="1"/>
                  </a:moveTo>
                  <a:cubicBezTo>
                    <a:pt x="85" y="1"/>
                    <a:pt x="1" y="85"/>
                    <a:pt x="1" y="187"/>
                  </a:cubicBezTo>
                  <a:lnTo>
                    <a:pt x="1" y="2512"/>
                  </a:lnTo>
                  <a:cubicBezTo>
                    <a:pt x="1" y="2612"/>
                    <a:pt x="87" y="2698"/>
                    <a:pt x="188" y="2698"/>
                  </a:cubicBezTo>
                  <a:cubicBezTo>
                    <a:pt x="290" y="2698"/>
                    <a:pt x="376" y="2612"/>
                    <a:pt x="376" y="2510"/>
                  </a:cubicBezTo>
                  <a:lnTo>
                    <a:pt x="376" y="195"/>
                  </a:lnTo>
                  <a:cubicBezTo>
                    <a:pt x="376" y="93"/>
                    <a:pt x="296" y="3"/>
                    <a:pt x="192" y="1"/>
                  </a:cubicBezTo>
                  <a:cubicBezTo>
                    <a:pt x="190" y="1"/>
                    <a:pt x="18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837746" y="2109263"/>
              <a:ext cx="35054" cy="35054"/>
            </a:xfrm>
            <a:custGeom>
              <a:avLst/>
              <a:gdLst/>
              <a:ahLst/>
              <a:cxnLst/>
              <a:rect l="l" t="t" r="r" b="b"/>
              <a:pathLst>
                <a:path w="1548" h="1548" extrusionOk="0">
                  <a:moveTo>
                    <a:pt x="100" y="1"/>
                  </a:moveTo>
                  <a:cubicBezTo>
                    <a:pt x="46" y="1"/>
                    <a:pt x="0" y="47"/>
                    <a:pt x="0" y="100"/>
                  </a:cubicBezTo>
                  <a:lnTo>
                    <a:pt x="0" y="450"/>
                  </a:lnTo>
                  <a:cubicBezTo>
                    <a:pt x="0" y="1057"/>
                    <a:pt x="491" y="1548"/>
                    <a:pt x="1098" y="1548"/>
                  </a:cubicBezTo>
                  <a:lnTo>
                    <a:pt x="1547" y="1548"/>
                  </a:lnTo>
                  <a:lnTo>
                    <a:pt x="1547" y="1098"/>
                  </a:lnTo>
                  <a:cubicBezTo>
                    <a:pt x="1547" y="492"/>
                    <a:pt x="1056"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853145" y="2126994"/>
              <a:ext cx="24389" cy="21671"/>
            </a:xfrm>
            <a:custGeom>
              <a:avLst/>
              <a:gdLst/>
              <a:ahLst/>
              <a:cxnLst/>
              <a:rect l="l" t="t" r="r" b="b"/>
              <a:pathLst>
                <a:path w="1077" h="957" extrusionOk="0">
                  <a:moveTo>
                    <a:pt x="213" y="0"/>
                  </a:moveTo>
                  <a:cubicBezTo>
                    <a:pt x="160" y="0"/>
                    <a:pt x="108" y="23"/>
                    <a:pt x="71" y="66"/>
                  </a:cubicBezTo>
                  <a:cubicBezTo>
                    <a:pt x="1" y="144"/>
                    <a:pt x="9" y="266"/>
                    <a:pt x="89" y="333"/>
                  </a:cubicBezTo>
                  <a:lnTo>
                    <a:pt x="740" y="910"/>
                  </a:lnTo>
                  <a:cubicBezTo>
                    <a:pt x="775" y="942"/>
                    <a:pt x="819" y="956"/>
                    <a:pt x="865" y="956"/>
                  </a:cubicBezTo>
                  <a:cubicBezTo>
                    <a:pt x="917" y="956"/>
                    <a:pt x="969" y="934"/>
                    <a:pt x="1007" y="892"/>
                  </a:cubicBezTo>
                  <a:cubicBezTo>
                    <a:pt x="1077" y="815"/>
                    <a:pt x="1069" y="693"/>
                    <a:pt x="989" y="625"/>
                  </a:cubicBezTo>
                  <a:lnTo>
                    <a:pt x="338" y="48"/>
                  </a:lnTo>
                  <a:cubicBezTo>
                    <a:pt x="303" y="16"/>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942842" y="2040920"/>
              <a:ext cx="40150" cy="25747"/>
            </a:xfrm>
            <a:custGeom>
              <a:avLst/>
              <a:gdLst/>
              <a:ahLst/>
              <a:cxnLst/>
              <a:rect l="l" t="t" r="r" b="b"/>
              <a:pathLst>
                <a:path w="1773" h="1137" extrusionOk="0">
                  <a:moveTo>
                    <a:pt x="0" y="0"/>
                  </a:moveTo>
                  <a:lnTo>
                    <a:pt x="0" y="236"/>
                  </a:lnTo>
                  <a:cubicBezTo>
                    <a:pt x="0" y="713"/>
                    <a:pt x="390" y="1130"/>
                    <a:pt x="869" y="1136"/>
                  </a:cubicBezTo>
                  <a:cubicBezTo>
                    <a:pt x="876" y="1136"/>
                    <a:pt x="883" y="1137"/>
                    <a:pt x="890" y="1137"/>
                  </a:cubicBezTo>
                  <a:cubicBezTo>
                    <a:pt x="1377" y="1137"/>
                    <a:pt x="1773" y="742"/>
                    <a:pt x="1773" y="252"/>
                  </a:cubicBezTo>
                  <a:lnTo>
                    <a:pt x="1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954730" y="2040830"/>
              <a:ext cx="28261" cy="25838"/>
            </a:xfrm>
            <a:custGeom>
              <a:avLst/>
              <a:gdLst/>
              <a:ahLst/>
              <a:cxnLst/>
              <a:rect l="l" t="t" r="r" b="b"/>
              <a:pathLst>
                <a:path w="1248" h="1141" extrusionOk="0">
                  <a:moveTo>
                    <a:pt x="499" y="0"/>
                  </a:moveTo>
                  <a:lnTo>
                    <a:pt x="499" y="4"/>
                  </a:lnTo>
                  <a:lnTo>
                    <a:pt x="499" y="256"/>
                  </a:lnTo>
                  <a:cubicBezTo>
                    <a:pt x="499" y="609"/>
                    <a:pt x="294" y="915"/>
                    <a:pt x="0" y="1056"/>
                  </a:cubicBezTo>
                  <a:cubicBezTo>
                    <a:pt x="114" y="1110"/>
                    <a:pt x="239" y="1141"/>
                    <a:pt x="371" y="1141"/>
                  </a:cubicBezTo>
                  <a:cubicBezTo>
                    <a:pt x="392" y="1141"/>
                    <a:pt x="414" y="1140"/>
                    <a:pt x="435" y="1138"/>
                  </a:cubicBezTo>
                  <a:cubicBezTo>
                    <a:pt x="895" y="1106"/>
                    <a:pt x="1248" y="709"/>
                    <a:pt x="1248" y="248"/>
                  </a:cubicBezTo>
                  <a:lnTo>
                    <a:pt x="1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909848" y="1912568"/>
              <a:ext cx="106681" cy="123755"/>
            </a:xfrm>
            <a:custGeom>
              <a:avLst/>
              <a:gdLst/>
              <a:ahLst/>
              <a:cxnLst/>
              <a:rect l="l" t="t" r="r" b="b"/>
              <a:pathLst>
                <a:path w="4711" h="5465" extrusionOk="0">
                  <a:moveTo>
                    <a:pt x="2353" y="0"/>
                  </a:moveTo>
                  <a:cubicBezTo>
                    <a:pt x="1068" y="0"/>
                    <a:pt x="0" y="1051"/>
                    <a:pt x="0" y="2341"/>
                  </a:cubicBezTo>
                  <a:cubicBezTo>
                    <a:pt x="0" y="3105"/>
                    <a:pt x="365" y="3786"/>
                    <a:pt x="934" y="4213"/>
                  </a:cubicBezTo>
                  <a:cubicBezTo>
                    <a:pt x="1324" y="4507"/>
                    <a:pt x="1557" y="4962"/>
                    <a:pt x="1557" y="5451"/>
                  </a:cubicBezTo>
                  <a:lnTo>
                    <a:pt x="1557" y="5465"/>
                  </a:lnTo>
                  <a:lnTo>
                    <a:pt x="3154" y="5465"/>
                  </a:lnTo>
                  <a:lnTo>
                    <a:pt x="3154" y="5453"/>
                  </a:lnTo>
                  <a:cubicBezTo>
                    <a:pt x="3154" y="4964"/>
                    <a:pt x="3392" y="4507"/>
                    <a:pt x="3781" y="4213"/>
                  </a:cubicBezTo>
                  <a:cubicBezTo>
                    <a:pt x="4348" y="3786"/>
                    <a:pt x="4711" y="3109"/>
                    <a:pt x="4711" y="2347"/>
                  </a:cubicBezTo>
                  <a:cubicBezTo>
                    <a:pt x="4711" y="1079"/>
                    <a:pt x="3701" y="45"/>
                    <a:pt x="2435" y="2"/>
                  </a:cubicBezTo>
                  <a:cubicBezTo>
                    <a:pt x="2408" y="1"/>
                    <a:pt x="2381" y="0"/>
                    <a:pt x="2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944064" y="1925748"/>
              <a:ext cx="72464" cy="110666"/>
            </a:xfrm>
            <a:custGeom>
              <a:avLst/>
              <a:gdLst/>
              <a:ahLst/>
              <a:cxnLst/>
              <a:rect l="l" t="t" r="r" b="b"/>
              <a:pathLst>
                <a:path w="3200" h="4887" extrusionOk="0">
                  <a:moveTo>
                    <a:pt x="2310" y="0"/>
                  </a:moveTo>
                  <a:lnTo>
                    <a:pt x="2310" y="0"/>
                  </a:lnTo>
                  <a:cubicBezTo>
                    <a:pt x="2629" y="396"/>
                    <a:pt x="2819" y="895"/>
                    <a:pt x="2819" y="1438"/>
                  </a:cubicBezTo>
                  <a:cubicBezTo>
                    <a:pt x="2819" y="1677"/>
                    <a:pt x="2781" y="1907"/>
                    <a:pt x="2713" y="2124"/>
                  </a:cubicBezTo>
                  <a:cubicBezTo>
                    <a:pt x="2547" y="2649"/>
                    <a:pt x="2234" y="2829"/>
                    <a:pt x="1889" y="3276"/>
                  </a:cubicBezTo>
                  <a:cubicBezTo>
                    <a:pt x="1739" y="3472"/>
                    <a:pt x="1561" y="3741"/>
                    <a:pt x="1411" y="4100"/>
                  </a:cubicBezTo>
                  <a:cubicBezTo>
                    <a:pt x="1306" y="4350"/>
                    <a:pt x="1058" y="4512"/>
                    <a:pt x="787" y="4512"/>
                  </a:cubicBezTo>
                  <a:lnTo>
                    <a:pt x="0" y="4512"/>
                  </a:lnTo>
                  <a:cubicBezTo>
                    <a:pt x="30" y="4629"/>
                    <a:pt x="46" y="4749"/>
                    <a:pt x="46" y="4871"/>
                  </a:cubicBezTo>
                  <a:lnTo>
                    <a:pt x="46" y="4887"/>
                  </a:lnTo>
                  <a:lnTo>
                    <a:pt x="1643" y="4887"/>
                  </a:lnTo>
                  <a:lnTo>
                    <a:pt x="1643" y="4342"/>
                  </a:lnTo>
                  <a:cubicBezTo>
                    <a:pt x="1643" y="4140"/>
                    <a:pt x="1755" y="3953"/>
                    <a:pt x="1938" y="3861"/>
                  </a:cubicBezTo>
                  <a:cubicBezTo>
                    <a:pt x="2689" y="3474"/>
                    <a:pt x="3200" y="2703"/>
                    <a:pt x="3200" y="1813"/>
                  </a:cubicBezTo>
                  <a:cubicBezTo>
                    <a:pt x="3200" y="1076"/>
                    <a:pt x="2851" y="426"/>
                    <a:pt x="2310"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924567" y="1946944"/>
              <a:ext cx="76880" cy="89878"/>
            </a:xfrm>
            <a:custGeom>
              <a:avLst/>
              <a:gdLst/>
              <a:ahLst/>
              <a:cxnLst/>
              <a:rect l="l" t="t" r="r" b="b"/>
              <a:pathLst>
                <a:path w="3395" h="3969" extrusionOk="0">
                  <a:moveTo>
                    <a:pt x="647" y="391"/>
                  </a:moveTo>
                  <a:cubicBezTo>
                    <a:pt x="652" y="391"/>
                    <a:pt x="658" y="391"/>
                    <a:pt x="664" y="392"/>
                  </a:cubicBezTo>
                  <a:cubicBezTo>
                    <a:pt x="929" y="408"/>
                    <a:pt x="1143" y="633"/>
                    <a:pt x="1133" y="907"/>
                  </a:cubicBezTo>
                  <a:lnTo>
                    <a:pt x="638" y="907"/>
                  </a:lnTo>
                  <a:cubicBezTo>
                    <a:pt x="480" y="907"/>
                    <a:pt x="358" y="767"/>
                    <a:pt x="384" y="603"/>
                  </a:cubicBezTo>
                  <a:cubicBezTo>
                    <a:pt x="405" y="477"/>
                    <a:pt x="520" y="391"/>
                    <a:pt x="647" y="391"/>
                  </a:cubicBezTo>
                  <a:close/>
                  <a:moveTo>
                    <a:pt x="2764" y="392"/>
                  </a:moveTo>
                  <a:cubicBezTo>
                    <a:pt x="2921" y="392"/>
                    <a:pt x="3043" y="532"/>
                    <a:pt x="3019" y="691"/>
                  </a:cubicBezTo>
                  <a:cubicBezTo>
                    <a:pt x="2995" y="817"/>
                    <a:pt x="2883" y="907"/>
                    <a:pt x="2756" y="907"/>
                  </a:cubicBezTo>
                  <a:lnTo>
                    <a:pt x="2270" y="907"/>
                  </a:lnTo>
                  <a:cubicBezTo>
                    <a:pt x="2262" y="627"/>
                    <a:pt x="2482" y="392"/>
                    <a:pt x="2764" y="392"/>
                  </a:cubicBezTo>
                  <a:close/>
                  <a:moveTo>
                    <a:pt x="638" y="1"/>
                  </a:moveTo>
                  <a:cubicBezTo>
                    <a:pt x="286" y="1"/>
                    <a:pt x="1" y="288"/>
                    <a:pt x="1" y="637"/>
                  </a:cubicBezTo>
                  <a:cubicBezTo>
                    <a:pt x="1" y="989"/>
                    <a:pt x="638" y="1256"/>
                    <a:pt x="638" y="1256"/>
                  </a:cubicBezTo>
                  <a:lnTo>
                    <a:pt x="1133" y="1256"/>
                  </a:lnTo>
                  <a:lnTo>
                    <a:pt x="1133" y="3771"/>
                  </a:lnTo>
                  <a:cubicBezTo>
                    <a:pt x="1133" y="3875"/>
                    <a:pt x="1217" y="3959"/>
                    <a:pt x="1322" y="3959"/>
                  </a:cubicBezTo>
                  <a:cubicBezTo>
                    <a:pt x="1426" y="3959"/>
                    <a:pt x="1512" y="3875"/>
                    <a:pt x="1506" y="3771"/>
                  </a:cubicBezTo>
                  <a:lnTo>
                    <a:pt x="1506" y="1280"/>
                  </a:lnTo>
                  <a:lnTo>
                    <a:pt x="1905" y="1280"/>
                  </a:lnTo>
                  <a:lnTo>
                    <a:pt x="1905" y="3773"/>
                  </a:lnTo>
                  <a:cubicBezTo>
                    <a:pt x="1905" y="3871"/>
                    <a:pt x="1975" y="3955"/>
                    <a:pt x="2071" y="3967"/>
                  </a:cubicBezTo>
                  <a:cubicBezTo>
                    <a:pt x="2079" y="3968"/>
                    <a:pt x="2087" y="3968"/>
                    <a:pt x="2094" y="3968"/>
                  </a:cubicBezTo>
                  <a:cubicBezTo>
                    <a:pt x="2196" y="3968"/>
                    <a:pt x="2280" y="3885"/>
                    <a:pt x="2280" y="3777"/>
                  </a:cubicBezTo>
                  <a:lnTo>
                    <a:pt x="2280" y="1280"/>
                  </a:lnTo>
                  <a:lnTo>
                    <a:pt x="2765" y="1280"/>
                  </a:lnTo>
                  <a:cubicBezTo>
                    <a:pt x="3113" y="1280"/>
                    <a:pt x="3394" y="993"/>
                    <a:pt x="3394" y="643"/>
                  </a:cubicBezTo>
                  <a:cubicBezTo>
                    <a:pt x="3392" y="292"/>
                    <a:pt x="3113" y="5"/>
                    <a:pt x="2765" y="5"/>
                  </a:cubicBezTo>
                  <a:cubicBezTo>
                    <a:pt x="2292" y="5"/>
                    <a:pt x="1905" y="398"/>
                    <a:pt x="1905" y="879"/>
                  </a:cubicBezTo>
                  <a:lnTo>
                    <a:pt x="1905" y="907"/>
                  </a:lnTo>
                  <a:lnTo>
                    <a:pt x="1512" y="907"/>
                  </a:lnTo>
                  <a:cubicBezTo>
                    <a:pt x="1524" y="404"/>
                    <a:pt x="1127"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9"/>
            <p:cNvSpPr/>
            <p:nvPr/>
          </p:nvSpPr>
          <p:spPr>
            <a:xfrm>
              <a:off x="4848321" y="2193480"/>
              <a:ext cx="229507" cy="8469"/>
            </a:xfrm>
            <a:custGeom>
              <a:avLst/>
              <a:gdLst/>
              <a:ahLst/>
              <a:cxnLst/>
              <a:rect l="l" t="t" r="r" b="b"/>
              <a:pathLst>
                <a:path w="10135" h="374" extrusionOk="0">
                  <a:moveTo>
                    <a:pt x="202" y="0"/>
                  </a:moveTo>
                  <a:cubicBezTo>
                    <a:pt x="86" y="0"/>
                    <a:pt x="0" y="96"/>
                    <a:pt x="12" y="210"/>
                  </a:cubicBezTo>
                  <a:cubicBezTo>
                    <a:pt x="24" y="304"/>
                    <a:pt x="110" y="374"/>
                    <a:pt x="208" y="374"/>
                  </a:cubicBezTo>
                  <a:lnTo>
                    <a:pt x="9933" y="374"/>
                  </a:lnTo>
                  <a:cubicBezTo>
                    <a:pt x="10045" y="374"/>
                    <a:pt x="10135" y="276"/>
                    <a:pt x="10123" y="164"/>
                  </a:cubicBezTo>
                  <a:cubicBezTo>
                    <a:pt x="10111" y="70"/>
                    <a:pt x="10025" y="0"/>
                    <a:pt x="9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9"/>
            <p:cNvSpPr/>
            <p:nvPr/>
          </p:nvSpPr>
          <p:spPr>
            <a:xfrm>
              <a:off x="4934599" y="2032428"/>
              <a:ext cx="56907" cy="16961"/>
            </a:xfrm>
            <a:custGeom>
              <a:avLst/>
              <a:gdLst/>
              <a:ahLst/>
              <a:cxnLst/>
              <a:rect l="l" t="t" r="r" b="b"/>
              <a:pathLst>
                <a:path w="2513" h="749" extrusionOk="0">
                  <a:moveTo>
                    <a:pt x="384" y="0"/>
                  </a:moveTo>
                  <a:cubicBezTo>
                    <a:pt x="173" y="0"/>
                    <a:pt x="1" y="178"/>
                    <a:pt x="11" y="391"/>
                  </a:cubicBezTo>
                  <a:cubicBezTo>
                    <a:pt x="19" y="595"/>
                    <a:pt x="195" y="749"/>
                    <a:pt x="396" y="749"/>
                  </a:cubicBezTo>
                  <a:lnTo>
                    <a:pt x="2131" y="749"/>
                  </a:lnTo>
                  <a:cubicBezTo>
                    <a:pt x="2342" y="749"/>
                    <a:pt x="2512" y="571"/>
                    <a:pt x="2506" y="358"/>
                  </a:cubicBezTo>
                  <a:cubicBezTo>
                    <a:pt x="2496" y="156"/>
                    <a:pt x="2321" y="0"/>
                    <a:pt x="2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4966121" y="2032428"/>
              <a:ext cx="25702" cy="16961"/>
            </a:xfrm>
            <a:custGeom>
              <a:avLst/>
              <a:gdLst/>
              <a:ahLst/>
              <a:cxnLst/>
              <a:rect l="l" t="t" r="r" b="b"/>
              <a:pathLst>
                <a:path w="1135" h="749" extrusionOk="0">
                  <a:moveTo>
                    <a:pt x="0" y="0"/>
                  </a:moveTo>
                  <a:cubicBezTo>
                    <a:pt x="208" y="0"/>
                    <a:pt x="376" y="168"/>
                    <a:pt x="376" y="375"/>
                  </a:cubicBezTo>
                  <a:cubicBezTo>
                    <a:pt x="376" y="581"/>
                    <a:pt x="208" y="749"/>
                    <a:pt x="0" y="749"/>
                  </a:cubicBezTo>
                  <a:lnTo>
                    <a:pt x="737" y="749"/>
                  </a:lnTo>
                  <a:cubicBezTo>
                    <a:pt x="938" y="749"/>
                    <a:pt x="1114" y="595"/>
                    <a:pt x="1124" y="391"/>
                  </a:cubicBezTo>
                  <a:cubicBezTo>
                    <a:pt x="1134" y="178"/>
                    <a:pt x="960" y="0"/>
                    <a:pt x="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49"/>
          <p:cNvGrpSpPr/>
          <p:nvPr/>
        </p:nvGrpSpPr>
        <p:grpSpPr>
          <a:xfrm>
            <a:off x="3144307" y="3070747"/>
            <a:ext cx="413071" cy="493654"/>
            <a:chOff x="7270272" y="1912591"/>
            <a:chExt cx="242256" cy="289516"/>
          </a:xfrm>
        </p:grpSpPr>
        <p:sp>
          <p:nvSpPr>
            <p:cNvPr id="1745" name="Google Shape;1745;p49"/>
            <p:cNvSpPr/>
            <p:nvPr/>
          </p:nvSpPr>
          <p:spPr>
            <a:xfrm>
              <a:off x="7466899" y="2108697"/>
              <a:ext cx="45630" cy="28669"/>
            </a:xfrm>
            <a:custGeom>
              <a:avLst/>
              <a:gdLst/>
              <a:ahLst/>
              <a:cxnLst/>
              <a:rect l="l" t="t" r="r" b="b"/>
              <a:pathLst>
                <a:path w="2015" h="1266" extrusionOk="0">
                  <a:moveTo>
                    <a:pt x="1480" y="0"/>
                  </a:moveTo>
                  <a:cubicBezTo>
                    <a:pt x="1446" y="0"/>
                    <a:pt x="1411" y="4"/>
                    <a:pt x="1376" y="12"/>
                  </a:cubicBezTo>
                  <a:lnTo>
                    <a:pt x="0" y="307"/>
                  </a:lnTo>
                  <a:lnTo>
                    <a:pt x="208" y="1265"/>
                  </a:lnTo>
                  <a:lnTo>
                    <a:pt x="1581" y="970"/>
                  </a:lnTo>
                  <a:cubicBezTo>
                    <a:pt x="1847" y="912"/>
                    <a:pt x="2014" y="650"/>
                    <a:pt x="1958" y="385"/>
                  </a:cubicBezTo>
                  <a:cubicBezTo>
                    <a:pt x="1908" y="157"/>
                    <a:pt x="1705" y="0"/>
                    <a:pt x="14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7270272" y="2108697"/>
              <a:ext cx="45630" cy="28669"/>
            </a:xfrm>
            <a:custGeom>
              <a:avLst/>
              <a:gdLst/>
              <a:ahLst/>
              <a:cxnLst/>
              <a:rect l="l" t="t" r="r" b="b"/>
              <a:pathLst>
                <a:path w="2015" h="1266" extrusionOk="0">
                  <a:moveTo>
                    <a:pt x="533" y="0"/>
                  </a:moveTo>
                  <a:cubicBezTo>
                    <a:pt x="307" y="0"/>
                    <a:pt x="104" y="157"/>
                    <a:pt x="54" y="385"/>
                  </a:cubicBezTo>
                  <a:cubicBezTo>
                    <a:pt x="0" y="650"/>
                    <a:pt x="168" y="912"/>
                    <a:pt x="431" y="970"/>
                  </a:cubicBezTo>
                  <a:lnTo>
                    <a:pt x="1807" y="1265"/>
                  </a:lnTo>
                  <a:lnTo>
                    <a:pt x="2014" y="307"/>
                  </a:lnTo>
                  <a:lnTo>
                    <a:pt x="639" y="12"/>
                  </a:lnTo>
                  <a:cubicBezTo>
                    <a:pt x="603" y="4"/>
                    <a:pt x="568" y="0"/>
                    <a:pt x="533"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7355553" y="1925567"/>
              <a:ext cx="35643" cy="35643"/>
            </a:xfrm>
            <a:custGeom>
              <a:avLst/>
              <a:gdLst/>
              <a:ahLst/>
              <a:cxnLst/>
              <a:rect l="l" t="t" r="r" b="b"/>
              <a:pathLst>
                <a:path w="1574" h="1574" extrusionOk="0">
                  <a:moveTo>
                    <a:pt x="101" y="0"/>
                  </a:moveTo>
                  <a:cubicBezTo>
                    <a:pt x="47" y="0"/>
                    <a:pt x="1" y="46"/>
                    <a:pt x="1" y="100"/>
                  </a:cubicBezTo>
                  <a:lnTo>
                    <a:pt x="1" y="457"/>
                  </a:lnTo>
                  <a:cubicBezTo>
                    <a:pt x="1" y="1076"/>
                    <a:pt x="500" y="1573"/>
                    <a:pt x="1117"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7371518" y="1941803"/>
              <a:ext cx="24615" cy="23777"/>
            </a:xfrm>
            <a:custGeom>
              <a:avLst/>
              <a:gdLst/>
              <a:ahLst/>
              <a:cxnLst/>
              <a:rect l="l" t="t" r="r" b="b"/>
              <a:pathLst>
                <a:path w="1087" h="1050" extrusionOk="0">
                  <a:moveTo>
                    <a:pt x="211" y="1"/>
                  </a:moveTo>
                  <a:cubicBezTo>
                    <a:pt x="162" y="1"/>
                    <a:pt x="112" y="20"/>
                    <a:pt x="74" y="58"/>
                  </a:cubicBezTo>
                  <a:cubicBezTo>
                    <a:pt x="0" y="132"/>
                    <a:pt x="0" y="255"/>
                    <a:pt x="74" y="329"/>
                  </a:cubicBezTo>
                  <a:lnTo>
                    <a:pt x="739" y="994"/>
                  </a:lnTo>
                  <a:cubicBezTo>
                    <a:pt x="777" y="1030"/>
                    <a:pt x="827" y="1050"/>
                    <a:pt x="877" y="1050"/>
                  </a:cubicBezTo>
                  <a:cubicBezTo>
                    <a:pt x="927" y="1050"/>
                    <a:pt x="976" y="1030"/>
                    <a:pt x="1010" y="994"/>
                  </a:cubicBezTo>
                  <a:cubicBezTo>
                    <a:pt x="1086" y="918"/>
                    <a:pt x="1086" y="796"/>
                    <a:pt x="1010" y="721"/>
                  </a:cubicBezTo>
                  <a:lnTo>
                    <a:pt x="348" y="58"/>
                  </a:lnTo>
                  <a:cubicBezTo>
                    <a:pt x="310" y="20"/>
                    <a:pt x="260"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9"/>
            <p:cNvSpPr/>
            <p:nvPr/>
          </p:nvSpPr>
          <p:spPr>
            <a:xfrm>
              <a:off x="7391219" y="1912591"/>
              <a:ext cx="35643" cy="35598"/>
            </a:xfrm>
            <a:custGeom>
              <a:avLst/>
              <a:gdLst/>
              <a:ahLst/>
              <a:cxnLst/>
              <a:rect l="l" t="t" r="r" b="b"/>
              <a:pathLst>
                <a:path w="1574" h="1572" extrusionOk="0">
                  <a:moveTo>
                    <a:pt x="1117" y="1"/>
                  </a:moveTo>
                  <a:cubicBezTo>
                    <a:pt x="500" y="1"/>
                    <a:pt x="1" y="500"/>
                    <a:pt x="1" y="1116"/>
                  </a:cubicBezTo>
                  <a:lnTo>
                    <a:pt x="1" y="1571"/>
                  </a:lnTo>
                  <a:lnTo>
                    <a:pt x="458" y="1571"/>
                  </a:lnTo>
                  <a:cubicBezTo>
                    <a:pt x="1071" y="1571"/>
                    <a:pt x="1570" y="1076"/>
                    <a:pt x="1574" y="458"/>
                  </a:cubicBezTo>
                  <a:lnTo>
                    <a:pt x="1574" y="100"/>
                  </a:lnTo>
                  <a:cubicBezTo>
                    <a:pt x="1574" y="44"/>
                    <a:pt x="1528" y="1"/>
                    <a:pt x="1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9"/>
            <p:cNvSpPr/>
            <p:nvPr/>
          </p:nvSpPr>
          <p:spPr>
            <a:xfrm>
              <a:off x="7386486" y="1930888"/>
              <a:ext cx="24683" cy="22011"/>
            </a:xfrm>
            <a:custGeom>
              <a:avLst/>
              <a:gdLst/>
              <a:ahLst/>
              <a:cxnLst/>
              <a:rect l="l" t="t" r="r" b="b"/>
              <a:pathLst>
                <a:path w="1090" h="972" extrusionOk="0">
                  <a:moveTo>
                    <a:pt x="877" y="0"/>
                  </a:moveTo>
                  <a:cubicBezTo>
                    <a:pt x="832" y="0"/>
                    <a:pt x="786" y="16"/>
                    <a:pt x="749" y="49"/>
                  </a:cubicBezTo>
                  <a:lnTo>
                    <a:pt x="88" y="634"/>
                  </a:lnTo>
                  <a:cubicBezTo>
                    <a:pt x="8" y="704"/>
                    <a:pt x="0" y="827"/>
                    <a:pt x="70" y="907"/>
                  </a:cubicBezTo>
                  <a:cubicBezTo>
                    <a:pt x="108" y="949"/>
                    <a:pt x="162" y="971"/>
                    <a:pt x="216" y="971"/>
                  </a:cubicBezTo>
                  <a:cubicBezTo>
                    <a:pt x="262" y="971"/>
                    <a:pt x="307" y="957"/>
                    <a:pt x="341" y="923"/>
                  </a:cubicBezTo>
                  <a:lnTo>
                    <a:pt x="1004" y="338"/>
                  </a:lnTo>
                  <a:cubicBezTo>
                    <a:pt x="1084" y="268"/>
                    <a:pt x="1090" y="145"/>
                    <a:pt x="1020" y="65"/>
                  </a:cubicBezTo>
                  <a:cubicBezTo>
                    <a:pt x="983" y="22"/>
                    <a:pt x="930"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7387211" y="1944860"/>
              <a:ext cx="8515" cy="52785"/>
            </a:xfrm>
            <a:custGeom>
              <a:avLst/>
              <a:gdLst/>
              <a:ahLst/>
              <a:cxnLst/>
              <a:rect l="l" t="t" r="r" b="b"/>
              <a:pathLst>
                <a:path w="376" h="2331" extrusionOk="0">
                  <a:moveTo>
                    <a:pt x="191" y="1"/>
                  </a:moveTo>
                  <a:cubicBezTo>
                    <a:pt x="188" y="1"/>
                    <a:pt x="186" y="1"/>
                    <a:pt x="184" y="1"/>
                  </a:cubicBezTo>
                  <a:cubicBezTo>
                    <a:pt x="80" y="3"/>
                    <a:pt x="0" y="93"/>
                    <a:pt x="0" y="194"/>
                  </a:cubicBezTo>
                  <a:lnTo>
                    <a:pt x="0" y="2133"/>
                  </a:lnTo>
                  <a:cubicBezTo>
                    <a:pt x="0" y="2236"/>
                    <a:pt x="80" y="2326"/>
                    <a:pt x="184" y="2330"/>
                  </a:cubicBezTo>
                  <a:cubicBezTo>
                    <a:pt x="185" y="2330"/>
                    <a:pt x="186" y="2330"/>
                    <a:pt x="187" y="2330"/>
                  </a:cubicBezTo>
                  <a:cubicBezTo>
                    <a:pt x="290" y="2330"/>
                    <a:pt x="375" y="2247"/>
                    <a:pt x="375" y="2143"/>
                  </a:cubicBezTo>
                  <a:lnTo>
                    <a:pt x="375" y="186"/>
                  </a:lnTo>
                  <a:cubicBezTo>
                    <a:pt x="375" y="85"/>
                    <a:pt x="291"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7291966" y="1977175"/>
              <a:ext cx="206590" cy="214290"/>
            </a:xfrm>
            <a:custGeom>
              <a:avLst/>
              <a:gdLst/>
              <a:ahLst/>
              <a:cxnLst/>
              <a:rect l="l" t="t" r="r" b="b"/>
              <a:pathLst>
                <a:path w="9123" h="9463" extrusionOk="0">
                  <a:moveTo>
                    <a:pt x="4392" y="1"/>
                  </a:moveTo>
                  <a:cubicBezTo>
                    <a:pt x="4222" y="1"/>
                    <a:pt x="4054" y="384"/>
                    <a:pt x="3887" y="402"/>
                  </a:cubicBezTo>
                  <a:cubicBezTo>
                    <a:pt x="3883" y="403"/>
                    <a:pt x="3878" y="403"/>
                    <a:pt x="3874" y="403"/>
                  </a:cubicBezTo>
                  <a:cubicBezTo>
                    <a:pt x="3722" y="403"/>
                    <a:pt x="3569" y="102"/>
                    <a:pt x="3420" y="102"/>
                  </a:cubicBezTo>
                  <a:cubicBezTo>
                    <a:pt x="3412" y="102"/>
                    <a:pt x="3405" y="103"/>
                    <a:pt x="3398" y="105"/>
                  </a:cubicBezTo>
                  <a:cubicBezTo>
                    <a:pt x="2246" y="352"/>
                    <a:pt x="1248" y="1021"/>
                    <a:pt x="573" y="1939"/>
                  </a:cubicBezTo>
                  <a:cubicBezTo>
                    <a:pt x="0" y="2720"/>
                    <a:pt x="34" y="3686"/>
                    <a:pt x="34" y="4732"/>
                  </a:cubicBezTo>
                  <a:cubicBezTo>
                    <a:pt x="34" y="7343"/>
                    <a:pt x="1779" y="9463"/>
                    <a:pt x="4392" y="9463"/>
                  </a:cubicBezTo>
                  <a:cubicBezTo>
                    <a:pt x="7005" y="9463"/>
                    <a:pt x="9122" y="7343"/>
                    <a:pt x="9122" y="4732"/>
                  </a:cubicBezTo>
                  <a:cubicBezTo>
                    <a:pt x="9122" y="4456"/>
                    <a:pt x="9097" y="4189"/>
                    <a:pt x="9055" y="3929"/>
                  </a:cubicBezTo>
                  <a:cubicBezTo>
                    <a:pt x="8933" y="3215"/>
                    <a:pt x="8276" y="2552"/>
                    <a:pt x="7869" y="1983"/>
                  </a:cubicBezTo>
                  <a:cubicBezTo>
                    <a:pt x="7011" y="783"/>
                    <a:pt x="5981" y="1"/>
                    <a:pt x="4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7334991" y="1984466"/>
              <a:ext cx="163565" cy="207043"/>
            </a:xfrm>
            <a:custGeom>
              <a:avLst/>
              <a:gdLst/>
              <a:ahLst/>
              <a:cxnLst/>
              <a:rect l="l" t="t" r="r" b="b"/>
              <a:pathLst>
                <a:path w="7223" h="9143" extrusionOk="0">
                  <a:moveTo>
                    <a:pt x="4208" y="0"/>
                  </a:moveTo>
                  <a:lnTo>
                    <a:pt x="4208" y="0"/>
                  </a:lnTo>
                  <a:cubicBezTo>
                    <a:pt x="5554" y="833"/>
                    <a:pt x="6452" y="2326"/>
                    <a:pt x="6452" y="4025"/>
                  </a:cubicBezTo>
                  <a:cubicBezTo>
                    <a:pt x="6452" y="6637"/>
                    <a:pt x="4332" y="8755"/>
                    <a:pt x="1721" y="8755"/>
                  </a:cubicBezTo>
                  <a:cubicBezTo>
                    <a:pt x="1114" y="8755"/>
                    <a:pt x="535" y="8642"/>
                    <a:pt x="0" y="8434"/>
                  </a:cubicBezTo>
                  <a:lnTo>
                    <a:pt x="0" y="8434"/>
                  </a:lnTo>
                  <a:cubicBezTo>
                    <a:pt x="725" y="8883"/>
                    <a:pt x="1577" y="9143"/>
                    <a:pt x="2492" y="9143"/>
                  </a:cubicBezTo>
                  <a:cubicBezTo>
                    <a:pt x="5105" y="9143"/>
                    <a:pt x="7222" y="7023"/>
                    <a:pt x="7222" y="4412"/>
                  </a:cubicBezTo>
                  <a:cubicBezTo>
                    <a:pt x="7222" y="4136"/>
                    <a:pt x="7201" y="3871"/>
                    <a:pt x="7155" y="3607"/>
                  </a:cubicBezTo>
                  <a:cubicBezTo>
                    <a:pt x="7055" y="3032"/>
                    <a:pt x="6478" y="2489"/>
                    <a:pt x="6190" y="2004"/>
                  </a:cubicBezTo>
                  <a:cubicBezTo>
                    <a:pt x="5654" y="1098"/>
                    <a:pt x="5198" y="388"/>
                    <a:pt x="420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7368846" y="1977084"/>
              <a:ext cx="128125" cy="94430"/>
            </a:xfrm>
            <a:custGeom>
              <a:avLst/>
              <a:gdLst/>
              <a:ahLst/>
              <a:cxnLst/>
              <a:rect l="l" t="t" r="r" b="b"/>
              <a:pathLst>
                <a:path w="5658" h="4170" extrusionOk="0">
                  <a:moveTo>
                    <a:pt x="997" y="1"/>
                  </a:moveTo>
                  <a:cubicBezTo>
                    <a:pt x="655" y="1"/>
                    <a:pt x="322" y="39"/>
                    <a:pt x="1" y="107"/>
                  </a:cubicBezTo>
                  <a:cubicBezTo>
                    <a:pt x="96" y="486"/>
                    <a:pt x="190" y="933"/>
                    <a:pt x="278" y="1458"/>
                  </a:cubicBezTo>
                  <a:cubicBezTo>
                    <a:pt x="420" y="2320"/>
                    <a:pt x="480" y="3051"/>
                    <a:pt x="889" y="3183"/>
                  </a:cubicBezTo>
                  <a:cubicBezTo>
                    <a:pt x="930" y="3196"/>
                    <a:pt x="970" y="3202"/>
                    <a:pt x="1010" y="3202"/>
                  </a:cubicBezTo>
                  <a:cubicBezTo>
                    <a:pt x="1324" y="3202"/>
                    <a:pt x="1610" y="2836"/>
                    <a:pt x="2028" y="2836"/>
                  </a:cubicBezTo>
                  <a:cubicBezTo>
                    <a:pt x="2073" y="2836"/>
                    <a:pt x="2120" y="2840"/>
                    <a:pt x="2168" y="2849"/>
                  </a:cubicBezTo>
                  <a:cubicBezTo>
                    <a:pt x="2633" y="2939"/>
                    <a:pt x="2701" y="3398"/>
                    <a:pt x="3115" y="3740"/>
                  </a:cubicBezTo>
                  <a:cubicBezTo>
                    <a:pt x="3446" y="4013"/>
                    <a:pt x="3951" y="4170"/>
                    <a:pt x="4499" y="4170"/>
                  </a:cubicBezTo>
                  <a:cubicBezTo>
                    <a:pt x="4879" y="4170"/>
                    <a:pt x="5279" y="4095"/>
                    <a:pt x="5658" y="3931"/>
                  </a:cubicBezTo>
                  <a:cubicBezTo>
                    <a:pt x="5276" y="1702"/>
                    <a:pt x="3334" y="1"/>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7430282" y="1984512"/>
              <a:ext cx="66644" cy="86255"/>
            </a:xfrm>
            <a:custGeom>
              <a:avLst/>
              <a:gdLst/>
              <a:ahLst/>
              <a:cxnLst/>
              <a:rect l="l" t="t" r="r" b="b"/>
              <a:pathLst>
                <a:path w="2943" h="3809" extrusionOk="0">
                  <a:moveTo>
                    <a:pt x="0" y="0"/>
                  </a:moveTo>
                  <a:cubicBezTo>
                    <a:pt x="1290" y="797"/>
                    <a:pt x="2166" y="2198"/>
                    <a:pt x="2236" y="3809"/>
                  </a:cubicBezTo>
                  <a:cubicBezTo>
                    <a:pt x="2474" y="3771"/>
                    <a:pt x="2713" y="3703"/>
                    <a:pt x="2943" y="3605"/>
                  </a:cubicBezTo>
                  <a:cubicBezTo>
                    <a:pt x="2655" y="1959"/>
                    <a:pt x="1531"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7284267" y="2021038"/>
              <a:ext cx="53918" cy="136844"/>
            </a:xfrm>
            <a:custGeom>
              <a:avLst/>
              <a:gdLst/>
              <a:ahLst/>
              <a:cxnLst/>
              <a:rect l="l" t="t" r="r" b="b"/>
              <a:pathLst>
                <a:path w="2381" h="6043" extrusionOk="0">
                  <a:moveTo>
                    <a:pt x="913" y="0"/>
                  </a:moveTo>
                  <a:cubicBezTo>
                    <a:pt x="340" y="783"/>
                    <a:pt x="1" y="1749"/>
                    <a:pt x="1" y="2791"/>
                  </a:cubicBezTo>
                  <a:cubicBezTo>
                    <a:pt x="1" y="4052"/>
                    <a:pt x="494" y="5194"/>
                    <a:pt x="1296" y="6042"/>
                  </a:cubicBezTo>
                  <a:cubicBezTo>
                    <a:pt x="1889" y="5649"/>
                    <a:pt x="2314" y="5012"/>
                    <a:pt x="2354" y="4444"/>
                  </a:cubicBezTo>
                  <a:cubicBezTo>
                    <a:pt x="2380" y="4064"/>
                    <a:pt x="2215" y="4028"/>
                    <a:pt x="2069" y="3276"/>
                  </a:cubicBezTo>
                  <a:cubicBezTo>
                    <a:pt x="1853" y="2148"/>
                    <a:pt x="2145" y="1807"/>
                    <a:pt x="1965" y="1222"/>
                  </a:cubicBezTo>
                  <a:cubicBezTo>
                    <a:pt x="1817" y="743"/>
                    <a:pt x="1408" y="296"/>
                    <a:pt x="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9"/>
            <p:cNvSpPr/>
            <p:nvPr/>
          </p:nvSpPr>
          <p:spPr>
            <a:xfrm>
              <a:off x="7355010" y="2108493"/>
              <a:ext cx="116056" cy="82971"/>
            </a:xfrm>
            <a:custGeom>
              <a:avLst/>
              <a:gdLst/>
              <a:ahLst/>
              <a:cxnLst/>
              <a:rect l="l" t="t" r="r" b="b"/>
              <a:pathLst>
                <a:path w="5125" h="3664" extrusionOk="0">
                  <a:moveTo>
                    <a:pt x="2490" y="0"/>
                  </a:moveTo>
                  <a:cubicBezTo>
                    <a:pt x="2404" y="0"/>
                    <a:pt x="2323" y="16"/>
                    <a:pt x="2248" y="53"/>
                  </a:cubicBezTo>
                  <a:cubicBezTo>
                    <a:pt x="1819" y="260"/>
                    <a:pt x="2029" y="915"/>
                    <a:pt x="1656" y="1769"/>
                  </a:cubicBezTo>
                  <a:cubicBezTo>
                    <a:pt x="1266" y="2656"/>
                    <a:pt x="532" y="3097"/>
                    <a:pt x="1" y="3384"/>
                  </a:cubicBezTo>
                  <a:cubicBezTo>
                    <a:pt x="502" y="3564"/>
                    <a:pt x="1041" y="3664"/>
                    <a:pt x="1606" y="3664"/>
                  </a:cubicBezTo>
                  <a:cubicBezTo>
                    <a:pt x="3003" y="3664"/>
                    <a:pt x="4257" y="3057"/>
                    <a:pt x="5125" y="2093"/>
                  </a:cubicBezTo>
                  <a:cubicBezTo>
                    <a:pt x="4809" y="1624"/>
                    <a:pt x="4332" y="1188"/>
                    <a:pt x="4063" y="943"/>
                  </a:cubicBezTo>
                  <a:cubicBezTo>
                    <a:pt x="3739" y="648"/>
                    <a:pt x="3030"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9"/>
            <p:cNvSpPr/>
            <p:nvPr/>
          </p:nvSpPr>
          <p:spPr>
            <a:xfrm>
              <a:off x="7355010" y="2141034"/>
              <a:ext cx="116056" cy="50430"/>
            </a:xfrm>
            <a:custGeom>
              <a:avLst/>
              <a:gdLst/>
              <a:ahLst/>
              <a:cxnLst/>
              <a:rect l="l" t="t" r="r" b="b"/>
              <a:pathLst>
                <a:path w="5125" h="2227" extrusionOk="0">
                  <a:moveTo>
                    <a:pt x="4580" y="1"/>
                  </a:moveTo>
                  <a:cubicBezTo>
                    <a:pt x="3729" y="1124"/>
                    <a:pt x="2311" y="1841"/>
                    <a:pt x="833" y="1841"/>
                  </a:cubicBezTo>
                  <a:cubicBezTo>
                    <a:pt x="640" y="1841"/>
                    <a:pt x="446" y="1829"/>
                    <a:pt x="252" y="1803"/>
                  </a:cubicBezTo>
                  <a:cubicBezTo>
                    <a:pt x="170" y="1853"/>
                    <a:pt x="85" y="1899"/>
                    <a:pt x="1" y="1947"/>
                  </a:cubicBezTo>
                  <a:cubicBezTo>
                    <a:pt x="502" y="2127"/>
                    <a:pt x="1041" y="2227"/>
                    <a:pt x="1606" y="2227"/>
                  </a:cubicBezTo>
                  <a:cubicBezTo>
                    <a:pt x="3005" y="2227"/>
                    <a:pt x="4261" y="1620"/>
                    <a:pt x="5125" y="656"/>
                  </a:cubicBezTo>
                  <a:cubicBezTo>
                    <a:pt x="4965" y="422"/>
                    <a:pt x="4776" y="204"/>
                    <a:pt x="4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7423216" y="2143887"/>
              <a:ext cx="51925" cy="49978"/>
            </a:xfrm>
            <a:custGeom>
              <a:avLst/>
              <a:gdLst/>
              <a:ahLst/>
              <a:cxnLst/>
              <a:rect l="l" t="t" r="r" b="b"/>
              <a:pathLst>
                <a:path w="2293" h="2207" extrusionOk="0">
                  <a:moveTo>
                    <a:pt x="493" y="0"/>
                  </a:moveTo>
                  <a:cubicBezTo>
                    <a:pt x="378" y="0"/>
                    <a:pt x="262" y="44"/>
                    <a:pt x="175" y="130"/>
                  </a:cubicBezTo>
                  <a:cubicBezTo>
                    <a:pt x="1" y="306"/>
                    <a:pt x="1" y="590"/>
                    <a:pt x="175" y="767"/>
                  </a:cubicBezTo>
                  <a:lnTo>
                    <a:pt x="1482" y="2075"/>
                  </a:lnTo>
                  <a:cubicBezTo>
                    <a:pt x="1570" y="2162"/>
                    <a:pt x="1685" y="2206"/>
                    <a:pt x="1800" y="2206"/>
                  </a:cubicBezTo>
                  <a:cubicBezTo>
                    <a:pt x="1916" y="2206"/>
                    <a:pt x="2031" y="2162"/>
                    <a:pt x="2119" y="2075"/>
                  </a:cubicBezTo>
                  <a:cubicBezTo>
                    <a:pt x="2293" y="1901"/>
                    <a:pt x="2293" y="1614"/>
                    <a:pt x="2119" y="1438"/>
                  </a:cubicBezTo>
                  <a:lnTo>
                    <a:pt x="811" y="130"/>
                  </a:lnTo>
                  <a:cubicBezTo>
                    <a:pt x="724" y="44"/>
                    <a:pt x="608" y="0"/>
                    <a:pt x="49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7458158" y="2121242"/>
              <a:ext cx="39674" cy="37636"/>
            </a:xfrm>
            <a:custGeom>
              <a:avLst/>
              <a:gdLst/>
              <a:ahLst/>
              <a:cxnLst/>
              <a:rect l="l" t="t" r="r" b="b"/>
              <a:pathLst>
                <a:path w="1752" h="1662" extrusionOk="0">
                  <a:moveTo>
                    <a:pt x="494" y="0"/>
                  </a:moveTo>
                  <a:cubicBezTo>
                    <a:pt x="379" y="0"/>
                    <a:pt x="263" y="44"/>
                    <a:pt x="177" y="130"/>
                  </a:cubicBezTo>
                  <a:cubicBezTo>
                    <a:pt x="1" y="306"/>
                    <a:pt x="1" y="589"/>
                    <a:pt x="177" y="767"/>
                  </a:cubicBezTo>
                  <a:lnTo>
                    <a:pt x="939" y="1530"/>
                  </a:lnTo>
                  <a:cubicBezTo>
                    <a:pt x="1027" y="1617"/>
                    <a:pt x="1143" y="1661"/>
                    <a:pt x="1258" y="1661"/>
                  </a:cubicBezTo>
                  <a:cubicBezTo>
                    <a:pt x="1374" y="1661"/>
                    <a:pt x="1489" y="1617"/>
                    <a:pt x="1576" y="1530"/>
                  </a:cubicBezTo>
                  <a:cubicBezTo>
                    <a:pt x="1752" y="1356"/>
                    <a:pt x="1752" y="1069"/>
                    <a:pt x="1576" y="895"/>
                  </a:cubicBezTo>
                  <a:lnTo>
                    <a:pt x="813" y="130"/>
                  </a:lnTo>
                  <a:cubicBezTo>
                    <a:pt x="726" y="44"/>
                    <a:pt x="610"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7458158" y="2124684"/>
              <a:ext cx="39448" cy="34149"/>
            </a:xfrm>
            <a:custGeom>
              <a:avLst/>
              <a:gdLst/>
              <a:ahLst/>
              <a:cxnLst/>
              <a:rect l="l" t="t" r="r" b="b"/>
              <a:pathLst>
                <a:path w="1742" h="1508" extrusionOk="0">
                  <a:moveTo>
                    <a:pt x="155" y="0"/>
                  </a:moveTo>
                  <a:lnTo>
                    <a:pt x="155" y="0"/>
                  </a:lnTo>
                  <a:cubicBezTo>
                    <a:pt x="1" y="178"/>
                    <a:pt x="9" y="445"/>
                    <a:pt x="177" y="613"/>
                  </a:cubicBezTo>
                  <a:lnTo>
                    <a:pt x="939" y="1376"/>
                  </a:lnTo>
                  <a:cubicBezTo>
                    <a:pt x="1027" y="1463"/>
                    <a:pt x="1143" y="1507"/>
                    <a:pt x="1258" y="1507"/>
                  </a:cubicBezTo>
                  <a:cubicBezTo>
                    <a:pt x="1374" y="1507"/>
                    <a:pt x="1489" y="1463"/>
                    <a:pt x="1576" y="1376"/>
                  </a:cubicBezTo>
                  <a:cubicBezTo>
                    <a:pt x="1708" y="1244"/>
                    <a:pt x="1742" y="1046"/>
                    <a:pt x="1674" y="885"/>
                  </a:cubicBezTo>
                  <a:lnTo>
                    <a:pt x="1674" y="885"/>
                  </a:lnTo>
                  <a:cubicBezTo>
                    <a:pt x="1666" y="895"/>
                    <a:pt x="1658" y="903"/>
                    <a:pt x="1652" y="909"/>
                  </a:cubicBezTo>
                  <a:cubicBezTo>
                    <a:pt x="1564" y="996"/>
                    <a:pt x="1448" y="1040"/>
                    <a:pt x="1333" y="1040"/>
                  </a:cubicBezTo>
                  <a:cubicBezTo>
                    <a:pt x="1217" y="1040"/>
                    <a:pt x="1102" y="996"/>
                    <a:pt x="1015" y="909"/>
                  </a:cubicBezTo>
                  <a:lnTo>
                    <a:pt x="250" y="146"/>
                  </a:lnTo>
                  <a:cubicBezTo>
                    <a:pt x="209" y="104"/>
                    <a:pt x="177" y="54"/>
                    <a:pt x="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7437596" y="2129462"/>
              <a:ext cx="51970" cy="49978"/>
            </a:xfrm>
            <a:custGeom>
              <a:avLst/>
              <a:gdLst/>
              <a:ahLst/>
              <a:cxnLst/>
              <a:rect l="l" t="t" r="r" b="b"/>
              <a:pathLst>
                <a:path w="2295" h="2207" extrusionOk="0">
                  <a:moveTo>
                    <a:pt x="494" y="1"/>
                  </a:moveTo>
                  <a:cubicBezTo>
                    <a:pt x="378" y="1"/>
                    <a:pt x="263" y="45"/>
                    <a:pt x="176" y="133"/>
                  </a:cubicBezTo>
                  <a:cubicBezTo>
                    <a:pt x="1" y="306"/>
                    <a:pt x="1" y="592"/>
                    <a:pt x="176" y="767"/>
                  </a:cubicBezTo>
                  <a:lnTo>
                    <a:pt x="1484" y="2075"/>
                  </a:lnTo>
                  <a:cubicBezTo>
                    <a:pt x="1571" y="2163"/>
                    <a:pt x="1686" y="2207"/>
                    <a:pt x="1801" y="2207"/>
                  </a:cubicBezTo>
                  <a:cubicBezTo>
                    <a:pt x="1917" y="2207"/>
                    <a:pt x="2033" y="2163"/>
                    <a:pt x="2121" y="2075"/>
                  </a:cubicBezTo>
                  <a:cubicBezTo>
                    <a:pt x="2294" y="1901"/>
                    <a:pt x="2294" y="1614"/>
                    <a:pt x="2121" y="1440"/>
                  </a:cubicBezTo>
                  <a:lnTo>
                    <a:pt x="813" y="133"/>
                  </a:lnTo>
                  <a:cubicBezTo>
                    <a:pt x="725" y="45"/>
                    <a:pt x="610" y="1"/>
                    <a:pt x="494"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7437687" y="2133855"/>
              <a:ext cx="51744" cy="45539"/>
            </a:xfrm>
            <a:custGeom>
              <a:avLst/>
              <a:gdLst/>
              <a:ahLst/>
              <a:cxnLst/>
              <a:rect l="l" t="t" r="r" b="b"/>
              <a:pathLst>
                <a:path w="2285" h="2011" extrusionOk="0">
                  <a:moveTo>
                    <a:pt x="120" y="1"/>
                  </a:moveTo>
                  <a:lnTo>
                    <a:pt x="120" y="1"/>
                  </a:lnTo>
                  <a:cubicBezTo>
                    <a:pt x="1" y="174"/>
                    <a:pt x="17" y="418"/>
                    <a:pt x="172" y="571"/>
                  </a:cubicBezTo>
                  <a:lnTo>
                    <a:pt x="1480" y="1879"/>
                  </a:lnTo>
                  <a:cubicBezTo>
                    <a:pt x="1567" y="1967"/>
                    <a:pt x="1682" y="2011"/>
                    <a:pt x="1797" y="2011"/>
                  </a:cubicBezTo>
                  <a:cubicBezTo>
                    <a:pt x="1913" y="2011"/>
                    <a:pt x="2029" y="1967"/>
                    <a:pt x="2117" y="1879"/>
                  </a:cubicBezTo>
                  <a:cubicBezTo>
                    <a:pt x="2260" y="1735"/>
                    <a:pt x="2284" y="1518"/>
                    <a:pt x="2192" y="1348"/>
                  </a:cubicBezTo>
                  <a:lnTo>
                    <a:pt x="2192" y="1348"/>
                  </a:lnTo>
                  <a:cubicBezTo>
                    <a:pt x="2178" y="1372"/>
                    <a:pt x="2161" y="1392"/>
                    <a:pt x="2141" y="1412"/>
                  </a:cubicBezTo>
                  <a:cubicBezTo>
                    <a:pt x="2054" y="1500"/>
                    <a:pt x="1938" y="1544"/>
                    <a:pt x="1823" y="1544"/>
                  </a:cubicBezTo>
                  <a:cubicBezTo>
                    <a:pt x="1707" y="1544"/>
                    <a:pt x="1592" y="1500"/>
                    <a:pt x="1504" y="1412"/>
                  </a:cubicBezTo>
                  <a:lnTo>
                    <a:pt x="196" y="104"/>
                  </a:lnTo>
                  <a:cubicBezTo>
                    <a:pt x="164" y="72"/>
                    <a:pt x="140" y="38"/>
                    <a:pt x="120"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7423307" y="2148733"/>
              <a:ext cx="51789" cy="45041"/>
            </a:xfrm>
            <a:custGeom>
              <a:avLst/>
              <a:gdLst/>
              <a:ahLst/>
              <a:cxnLst/>
              <a:rect l="l" t="t" r="r" b="b"/>
              <a:pathLst>
                <a:path w="2287" h="1989" extrusionOk="0">
                  <a:moveTo>
                    <a:pt x="107" y="0"/>
                  </a:moveTo>
                  <a:cubicBezTo>
                    <a:pt x="1" y="172"/>
                    <a:pt x="21" y="401"/>
                    <a:pt x="171" y="551"/>
                  </a:cubicBezTo>
                  <a:lnTo>
                    <a:pt x="1478" y="1859"/>
                  </a:lnTo>
                  <a:cubicBezTo>
                    <a:pt x="1566" y="1945"/>
                    <a:pt x="1681" y="1989"/>
                    <a:pt x="1796" y="1989"/>
                  </a:cubicBezTo>
                  <a:cubicBezTo>
                    <a:pt x="1912" y="1989"/>
                    <a:pt x="2027" y="1945"/>
                    <a:pt x="2115" y="1859"/>
                  </a:cubicBezTo>
                  <a:cubicBezTo>
                    <a:pt x="2265" y="1709"/>
                    <a:pt x="2287" y="1479"/>
                    <a:pt x="2179" y="1308"/>
                  </a:cubicBezTo>
                  <a:lnTo>
                    <a:pt x="2179" y="1308"/>
                  </a:lnTo>
                  <a:cubicBezTo>
                    <a:pt x="2163" y="1340"/>
                    <a:pt x="2143" y="1368"/>
                    <a:pt x="2115" y="1392"/>
                  </a:cubicBezTo>
                  <a:cubicBezTo>
                    <a:pt x="2027" y="1479"/>
                    <a:pt x="1912" y="1523"/>
                    <a:pt x="1796" y="1523"/>
                  </a:cubicBezTo>
                  <a:cubicBezTo>
                    <a:pt x="1681" y="1523"/>
                    <a:pt x="1566" y="1479"/>
                    <a:pt x="1478" y="1392"/>
                  </a:cubicBezTo>
                  <a:lnTo>
                    <a:pt x="171" y="84"/>
                  </a:lnTo>
                  <a:cubicBezTo>
                    <a:pt x="147" y="60"/>
                    <a:pt x="123" y="30"/>
                    <a:pt x="10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7414951" y="2164449"/>
              <a:ext cx="39629" cy="37659"/>
            </a:xfrm>
            <a:custGeom>
              <a:avLst/>
              <a:gdLst/>
              <a:ahLst/>
              <a:cxnLst/>
              <a:rect l="l" t="t" r="r" b="b"/>
              <a:pathLst>
                <a:path w="1750" h="1663" extrusionOk="0">
                  <a:moveTo>
                    <a:pt x="494" y="0"/>
                  </a:moveTo>
                  <a:cubicBezTo>
                    <a:pt x="378" y="0"/>
                    <a:pt x="263" y="44"/>
                    <a:pt x="176" y="131"/>
                  </a:cubicBezTo>
                  <a:cubicBezTo>
                    <a:pt x="1" y="306"/>
                    <a:pt x="1" y="590"/>
                    <a:pt x="176" y="767"/>
                  </a:cubicBezTo>
                  <a:lnTo>
                    <a:pt x="939" y="1532"/>
                  </a:lnTo>
                  <a:cubicBezTo>
                    <a:pt x="1027" y="1619"/>
                    <a:pt x="1142" y="1662"/>
                    <a:pt x="1257" y="1662"/>
                  </a:cubicBezTo>
                  <a:cubicBezTo>
                    <a:pt x="1372" y="1662"/>
                    <a:pt x="1488" y="1619"/>
                    <a:pt x="1576" y="1532"/>
                  </a:cubicBezTo>
                  <a:cubicBezTo>
                    <a:pt x="1749" y="1356"/>
                    <a:pt x="1749" y="1069"/>
                    <a:pt x="1576" y="895"/>
                  </a:cubicBezTo>
                  <a:lnTo>
                    <a:pt x="811" y="131"/>
                  </a:lnTo>
                  <a:cubicBezTo>
                    <a:pt x="724" y="44"/>
                    <a:pt x="609"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7414951" y="2167846"/>
              <a:ext cx="39402" cy="34194"/>
            </a:xfrm>
            <a:custGeom>
              <a:avLst/>
              <a:gdLst/>
              <a:ahLst/>
              <a:cxnLst/>
              <a:rect l="l" t="t" r="r" b="b"/>
              <a:pathLst>
                <a:path w="1740" h="1510" extrusionOk="0">
                  <a:moveTo>
                    <a:pt x="156" y="1"/>
                  </a:moveTo>
                  <a:cubicBezTo>
                    <a:pt x="1" y="178"/>
                    <a:pt x="7" y="448"/>
                    <a:pt x="176" y="615"/>
                  </a:cubicBezTo>
                  <a:lnTo>
                    <a:pt x="939" y="1378"/>
                  </a:lnTo>
                  <a:cubicBezTo>
                    <a:pt x="1027" y="1466"/>
                    <a:pt x="1142" y="1510"/>
                    <a:pt x="1257" y="1510"/>
                  </a:cubicBezTo>
                  <a:cubicBezTo>
                    <a:pt x="1372" y="1510"/>
                    <a:pt x="1488" y="1466"/>
                    <a:pt x="1576" y="1378"/>
                  </a:cubicBezTo>
                  <a:cubicBezTo>
                    <a:pt x="1707" y="1246"/>
                    <a:pt x="1739" y="1049"/>
                    <a:pt x="1673" y="887"/>
                  </a:cubicBezTo>
                  <a:lnTo>
                    <a:pt x="1673" y="887"/>
                  </a:lnTo>
                  <a:cubicBezTo>
                    <a:pt x="1583" y="990"/>
                    <a:pt x="1458" y="1042"/>
                    <a:pt x="1333" y="1042"/>
                  </a:cubicBezTo>
                  <a:cubicBezTo>
                    <a:pt x="1218" y="1042"/>
                    <a:pt x="1104" y="998"/>
                    <a:pt x="1017" y="909"/>
                  </a:cubicBezTo>
                  <a:lnTo>
                    <a:pt x="252" y="146"/>
                  </a:lnTo>
                  <a:cubicBezTo>
                    <a:pt x="210" y="104"/>
                    <a:pt x="178" y="54"/>
                    <a:pt x="15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7284946" y="2121242"/>
              <a:ext cx="39629" cy="37636"/>
            </a:xfrm>
            <a:custGeom>
              <a:avLst/>
              <a:gdLst/>
              <a:ahLst/>
              <a:cxnLst/>
              <a:rect l="l" t="t" r="r" b="b"/>
              <a:pathLst>
                <a:path w="1750" h="1662" extrusionOk="0">
                  <a:moveTo>
                    <a:pt x="1256" y="0"/>
                  </a:moveTo>
                  <a:cubicBezTo>
                    <a:pt x="1141" y="0"/>
                    <a:pt x="1026" y="44"/>
                    <a:pt x="939" y="130"/>
                  </a:cubicBezTo>
                  <a:lnTo>
                    <a:pt x="174" y="895"/>
                  </a:lnTo>
                  <a:cubicBezTo>
                    <a:pt x="1" y="1069"/>
                    <a:pt x="1" y="1356"/>
                    <a:pt x="174" y="1530"/>
                  </a:cubicBezTo>
                  <a:cubicBezTo>
                    <a:pt x="262" y="1617"/>
                    <a:pt x="378" y="1661"/>
                    <a:pt x="493" y="1661"/>
                  </a:cubicBezTo>
                  <a:cubicBezTo>
                    <a:pt x="608" y="1661"/>
                    <a:pt x="723" y="1617"/>
                    <a:pt x="811" y="1530"/>
                  </a:cubicBezTo>
                  <a:lnTo>
                    <a:pt x="1574" y="767"/>
                  </a:lnTo>
                  <a:cubicBezTo>
                    <a:pt x="1749" y="589"/>
                    <a:pt x="1749" y="306"/>
                    <a:pt x="1574" y="130"/>
                  </a:cubicBezTo>
                  <a:cubicBezTo>
                    <a:pt x="1487" y="44"/>
                    <a:pt x="1372" y="0"/>
                    <a:pt x="125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7284946" y="2124865"/>
              <a:ext cx="39629" cy="34013"/>
            </a:xfrm>
            <a:custGeom>
              <a:avLst/>
              <a:gdLst/>
              <a:ahLst/>
              <a:cxnLst/>
              <a:rect l="l" t="t" r="r" b="b"/>
              <a:pathLst>
                <a:path w="1750" h="1502" extrusionOk="0">
                  <a:moveTo>
                    <a:pt x="1600" y="0"/>
                  </a:moveTo>
                  <a:cubicBezTo>
                    <a:pt x="1582" y="30"/>
                    <a:pt x="1560" y="58"/>
                    <a:pt x="1534" y="82"/>
                  </a:cubicBezTo>
                  <a:lnTo>
                    <a:pt x="771" y="847"/>
                  </a:lnTo>
                  <a:cubicBezTo>
                    <a:pt x="683" y="933"/>
                    <a:pt x="568" y="977"/>
                    <a:pt x="453" y="977"/>
                  </a:cubicBezTo>
                  <a:cubicBezTo>
                    <a:pt x="338" y="977"/>
                    <a:pt x="222" y="933"/>
                    <a:pt x="135" y="847"/>
                  </a:cubicBezTo>
                  <a:cubicBezTo>
                    <a:pt x="125" y="837"/>
                    <a:pt x="117" y="827"/>
                    <a:pt x="107" y="817"/>
                  </a:cubicBezTo>
                  <a:lnTo>
                    <a:pt x="107" y="817"/>
                  </a:lnTo>
                  <a:cubicBezTo>
                    <a:pt x="1" y="988"/>
                    <a:pt x="23" y="1218"/>
                    <a:pt x="172" y="1370"/>
                  </a:cubicBezTo>
                  <a:cubicBezTo>
                    <a:pt x="259" y="1457"/>
                    <a:pt x="375" y="1501"/>
                    <a:pt x="490" y="1501"/>
                  </a:cubicBezTo>
                  <a:cubicBezTo>
                    <a:pt x="606" y="1501"/>
                    <a:pt x="721" y="1457"/>
                    <a:pt x="809" y="1370"/>
                  </a:cubicBezTo>
                  <a:lnTo>
                    <a:pt x="1572" y="607"/>
                  </a:lnTo>
                  <a:cubicBezTo>
                    <a:pt x="1739" y="439"/>
                    <a:pt x="1749" y="176"/>
                    <a:pt x="160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7293189" y="2129462"/>
              <a:ext cx="51948" cy="49978"/>
            </a:xfrm>
            <a:custGeom>
              <a:avLst/>
              <a:gdLst/>
              <a:ahLst/>
              <a:cxnLst/>
              <a:rect l="l" t="t" r="r" b="b"/>
              <a:pathLst>
                <a:path w="2294" h="2207" extrusionOk="0">
                  <a:moveTo>
                    <a:pt x="1801" y="1"/>
                  </a:moveTo>
                  <a:cubicBezTo>
                    <a:pt x="1685" y="1"/>
                    <a:pt x="1570" y="45"/>
                    <a:pt x="1483" y="133"/>
                  </a:cubicBezTo>
                  <a:lnTo>
                    <a:pt x="176" y="1440"/>
                  </a:lnTo>
                  <a:cubicBezTo>
                    <a:pt x="0" y="1614"/>
                    <a:pt x="0" y="1901"/>
                    <a:pt x="176" y="2075"/>
                  </a:cubicBezTo>
                  <a:cubicBezTo>
                    <a:pt x="263" y="2163"/>
                    <a:pt x="378" y="2207"/>
                    <a:pt x="493" y="2207"/>
                  </a:cubicBezTo>
                  <a:cubicBezTo>
                    <a:pt x="609" y="2207"/>
                    <a:pt x="725" y="2163"/>
                    <a:pt x="813" y="2075"/>
                  </a:cubicBezTo>
                  <a:lnTo>
                    <a:pt x="2120" y="767"/>
                  </a:lnTo>
                  <a:cubicBezTo>
                    <a:pt x="2294" y="592"/>
                    <a:pt x="2294" y="306"/>
                    <a:pt x="2120" y="133"/>
                  </a:cubicBezTo>
                  <a:cubicBezTo>
                    <a:pt x="2032" y="45"/>
                    <a:pt x="1916" y="1"/>
                    <a:pt x="1801"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9"/>
            <p:cNvSpPr/>
            <p:nvPr/>
          </p:nvSpPr>
          <p:spPr>
            <a:xfrm>
              <a:off x="7293279" y="2133855"/>
              <a:ext cx="51812" cy="45584"/>
            </a:xfrm>
            <a:custGeom>
              <a:avLst/>
              <a:gdLst/>
              <a:ahLst/>
              <a:cxnLst/>
              <a:rect l="l" t="t" r="r" b="b"/>
              <a:pathLst>
                <a:path w="2288" h="2013" extrusionOk="0">
                  <a:moveTo>
                    <a:pt x="2168" y="1"/>
                  </a:moveTo>
                  <a:lnTo>
                    <a:pt x="2168" y="1"/>
                  </a:lnTo>
                  <a:cubicBezTo>
                    <a:pt x="2152" y="22"/>
                    <a:pt x="2136" y="42"/>
                    <a:pt x="2116" y="62"/>
                  </a:cubicBezTo>
                  <a:lnTo>
                    <a:pt x="809" y="1370"/>
                  </a:lnTo>
                  <a:cubicBezTo>
                    <a:pt x="721" y="1458"/>
                    <a:pt x="605" y="1502"/>
                    <a:pt x="489" y="1502"/>
                  </a:cubicBezTo>
                  <a:cubicBezTo>
                    <a:pt x="374" y="1502"/>
                    <a:pt x="259" y="1458"/>
                    <a:pt x="172" y="1370"/>
                  </a:cubicBezTo>
                  <a:cubicBezTo>
                    <a:pt x="152" y="1350"/>
                    <a:pt x="134" y="1330"/>
                    <a:pt x="120" y="1308"/>
                  </a:cubicBezTo>
                  <a:lnTo>
                    <a:pt x="120" y="1308"/>
                  </a:lnTo>
                  <a:cubicBezTo>
                    <a:pt x="0" y="1482"/>
                    <a:pt x="14" y="1725"/>
                    <a:pt x="172" y="1881"/>
                  </a:cubicBezTo>
                  <a:cubicBezTo>
                    <a:pt x="259" y="1969"/>
                    <a:pt x="374" y="2013"/>
                    <a:pt x="489" y="2013"/>
                  </a:cubicBezTo>
                  <a:cubicBezTo>
                    <a:pt x="605" y="2013"/>
                    <a:pt x="721" y="1969"/>
                    <a:pt x="809" y="1881"/>
                  </a:cubicBezTo>
                  <a:lnTo>
                    <a:pt x="2116" y="573"/>
                  </a:lnTo>
                  <a:cubicBezTo>
                    <a:pt x="2272" y="418"/>
                    <a:pt x="2288" y="176"/>
                    <a:pt x="2168"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9"/>
            <p:cNvSpPr/>
            <p:nvPr/>
          </p:nvSpPr>
          <p:spPr>
            <a:xfrm>
              <a:off x="7307591" y="2143887"/>
              <a:ext cx="51970" cy="49978"/>
            </a:xfrm>
            <a:custGeom>
              <a:avLst/>
              <a:gdLst/>
              <a:ahLst/>
              <a:cxnLst/>
              <a:rect l="l" t="t" r="r" b="b"/>
              <a:pathLst>
                <a:path w="2295" h="2207" extrusionOk="0">
                  <a:moveTo>
                    <a:pt x="1801" y="0"/>
                  </a:moveTo>
                  <a:cubicBezTo>
                    <a:pt x="1686" y="0"/>
                    <a:pt x="1571" y="44"/>
                    <a:pt x="1484" y="130"/>
                  </a:cubicBezTo>
                  <a:lnTo>
                    <a:pt x="177" y="1438"/>
                  </a:lnTo>
                  <a:cubicBezTo>
                    <a:pt x="1" y="1614"/>
                    <a:pt x="1" y="1901"/>
                    <a:pt x="177" y="2075"/>
                  </a:cubicBezTo>
                  <a:cubicBezTo>
                    <a:pt x="263" y="2162"/>
                    <a:pt x="379" y="2206"/>
                    <a:pt x="494" y="2206"/>
                  </a:cubicBezTo>
                  <a:cubicBezTo>
                    <a:pt x="609" y="2206"/>
                    <a:pt x="724" y="2162"/>
                    <a:pt x="811" y="2075"/>
                  </a:cubicBezTo>
                  <a:lnTo>
                    <a:pt x="2119" y="767"/>
                  </a:lnTo>
                  <a:cubicBezTo>
                    <a:pt x="2294" y="590"/>
                    <a:pt x="2294" y="306"/>
                    <a:pt x="2119" y="130"/>
                  </a:cubicBezTo>
                  <a:cubicBezTo>
                    <a:pt x="2032" y="44"/>
                    <a:pt x="1917" y="0"/>
                    <a:pt x="180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9"/>
            <p:cNvSpPr/>
            <p:nvPr/>
          </p:nvSpPr>
          <p:spPr>
            <a:xfrm>
              <a:off x="7307636" y="2147012"/>
              <a:ext cx="51925" cy="46853"/>
            </a:xfrm>
            <a:custGeom>
              <a:avLst/>
              <a:gdLst/>
              <a:ahLst/>
              <a:cxnLst/>
              <a:rect l="l" t="t" r="r" b="b"/>
              <a:pathLst>
                <a:path w="2293" h="2069" extrusionOk="0">
                  <a:moveTo>
                    <a:pt x="2125" y="0"/>
                  </a:moveTo>
                  <a:cubicBezTo>
                    <a:pt x="2105" y="32"/>
                    <a:pt x="2083" y="62"/>
                    <a:pt x="2055" y="90"/>
                  </a:cubicBezTo>
                  <a:lnTo>
                    <a:pt x="747" y="1398"/>
                  </a:lnTo>
                  <a:cubicBezTo>
                    <a:pt x="661" y="1485"/>
                    <a:pt x="545" y="1529"/>
                    <a:pt x="430" y="1529"/>
                  </a:cubicBezTo>
                  <a:cubicBezTo>
                    <a:pt x="314" y="1529"/>
                    <a:pt x="198" y="1485"/>
                    <a:pt x="111" y="1398"/>
                  </a:cubicBezTo>
                  <a:lnTo>
                    <a:pt x="105" y="1390"/>
                  </a:lnTo>
                  <a:lnTo>
                    <a:pt x="105" y="1390"/>
                  </a:lnTo>
                  <a:cubicBezTo>
                    <a:pt x="1" y="1563"/>
                    <a:pt x="25" y="1789"/>
                    <a:pt x="175" y="1937"/>
                  </a:cubicBezTo>
                  <a:cubicBezTo>
                    <a:pt x="261" y="2024"/>
                    <a:pt x="377" y="2068"/>
                    <a:pt x="492" y="2068"/>
                  </a:cubicBezTo>
                  <a:cubicBezTo>
                    <a:pt x="607" y="2068"/>
                    <a:pt x="722" y="2024"/>
                    <a:pt x="809" y="1937"/>
                  </a:cubicBezTo>
                  <a:lnTo>
                    <a:pt x="2117" y="629"/>
                  </a:lnTo>
                  <a:cubicBezTo>
                    <a:pt x="2290" y="455"/>
                    <a:pt x="2292" y="176"/>
                    <a:pt x="212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9"/>
            <p:cNvSpPr/>
            <p:nvPr/>
          </p:nvSpPr>
          <p:spPr>
            <a:xfrm>
              <a:off x="7328175" y="2164449"/>
              <a:ext cx="39606" cy="37659"/>
            </a:xfrm>
            <a:custGeom>
              <a:avLst/>
              <a:gdLst/>
              <a:ahLst/>
              <a:cxnLst/>
              <a:rect l="l" t="t" r="r" b="b"/>
              <a:pathLst>
                <a:path w="1749" h="1663" extrusionOk="0">
                  <a:moveTo>
                    <a:pt x="1257" y="0"/>
                  </a:moveTo>
                  <a:cubicBezTo>
                    <a:pt x="1141" y="0"/>
                    <a:pt x="1026" y="44"/>
                    <a:pt x="938" y="131"/>
                  </a:cubicBezTo>
                  <a:lnTo>
                    <a:pt x="176" y="895"/>
                  </a:lnTo>
                  <a:cubicBezTo>
                    <a:pt x="0" y="1069"/>
                    <a:pt x="0" y="1356"/>
                    <a:pt x="176" y="1532"/>
                  </a:cubicBezTo>
                  <a:cubicBezTo>
                    <a:pt x="263" y="1619"/>
                    <a:pt x="378" y="1662"/>
                    <a:pt x="493" y="1662"/>
                  </a:cubicBezTo>
                  <a:cubicBezTo>
                    <a:pt x="608" y="1662"/>
                    <a:pt x="724" y="1619"/>
                    <a:pt x="811" y="1532"/>
                  </a:cubicBezTo>
                  <a:lnTo>
                    <a:pt x="1575" y="767"/>
                  </a:lnTo>
                  <a:cubicBezTo>
                    <a:pt x="1749" y="590"/>
                    <a:pt x="1749" y="306"/>
                    <a:pt x="1575" y="131"/>
                  </a:cubicBezTo>
                  <a:cubicBezTo>
                    <a:pt x="1487" y="44"/>
                    <a:pt x="1372" y="0"/>
                    <a:pt x="1257"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7328221" y="2168615"/>
              <a:ext cx="39561" cy="33424"/>
            </a:xfrm>
            <a:custGeom>
              <a:avLst/>
              <a:gdLst/>
              <a:ahLst/>
              <a:cxnLst/>
              <a:rect l="l" t="t" r="r" b="b"/>
              <a:pathLst>
                <a:path w="1747" h="1476" extrusionOk="0">
                  <a:moveTo>
                    <a:pt x="1617" y="1"/>
                  </a:moveTo>
                  <a:cubicBezTo>
                    <a:pt x="1575" y="62"/>
                    <a:pt x="862" y="763"/>
                    <a:pt x="809" y="819"/>
                  </a:cubicBezTo>
                  <a:cubicBezTo>
                    <a:pt x="722" y="906"/>
                    <a:pt x="606" y="949"/>
                    <a:pt x="491" y="949"/>
                  </a:cubicBezTo>
                  <a:cubicBezTo>
                    <a:pt x="376" y="949"/>
                    <a:pt x="261" y="906"/>
                    <a:pt x="174" y="819"/>
                  </a:cubicBezTo>
                  <a:cubicBezTo>
                    <a:pt x="156" y="801"/>
                    <a:pt x="140" y="783"/>
                    <a:pt x="128" y="763"/>
                  </a:cubicBezTo>
                  <a:lnTo>
                    <a:pt x="128" y="763"/>
                  </a:lnTo>
                  <a:cubicBezTo>
                    <a:pt x="0" y="941"/>
                    <a:pt x="16" y="1188"/>
                    <a:pt x="174" y="1344"/>
                  </a:cubicBezTo>
                  <a:cubicBezTo>
                    <a:pt x="261" y="1432"/>
                    <a:pt x="376" y="1476"/>
                    <a:pt x="491" y="1476"/>
                  </a:cubicBezTo>
                  <a:cubicBezTo>
                    <a:pt x="606" y="1476"/>
                    <a:pt x="722" y="1432"/>
                    <a:pt x="809" y="1344"/>
                  </a:cubicBezTo>
                  <a:lnTo>
                    <a:pt x="1573" y="581"/>
                  </a:lnTo>
                  <a:cubicBezTo>
                    <a:pt x="1733" y="422"/>
                    <a:pt x="1747" y="174"/>
                    <a:pt x="161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49"/>
          <p:cNvGrpSpPr/>
          <p:nvPr/>
        </p:nvGrpSpPr>
        <p:grpSpPr>
          <a:xfrm>
            <a:off x="1964435" y="1334536"/>
            <a:ext cx="330480" cy="493307"/>
            <a:chOff x="5555004" y="2601656"/>
            <a:chExt cx="193819" cy="289313"/>
          </a:xfrm>
        </p:grpSpPr>
        <p:sp>
          <p:nvSpPr>
            <p:cNvPr id="1776" name="Google Shape;1776;p49"/>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9"/>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9"/>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9"/>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9"/>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9"/>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9"/>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9"/>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9"/>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9"/>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9"/>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9"/>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9"/>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9"/>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9"/>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9"/>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9"/>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49"/>
          <p:cNvGrpSpPr/>
          <p:nvPr/>
        </p:nvGrpSpPr>
        <p:grpSpPr>
          <a:xfrm rot="1118731" flipH="1">
            <a:off x="8149731" y="261850"/>
            <a:ext cx="518580" cy="992642"/>
            <a:chOff x="6692313" y="4433554"/>
            <a:chExt cx="421445" cy="806710"/>
          </a:xfrm>
        </p:grpSpPr>
        <p:sp>
          <p:nvSpPr>
            <p:cNvPr id="1798" name="Google Shape;1798;p49"/>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9"/>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49"/>
          <p:cNvGrpSpPr/>
          <p:nvPr/>
        </p:nvGrpSpPr>
        <p:grpSpPr>
          <a:xfrm>
            <a:off x="5546508" y="3070917"/>
            <a:ext cx="493345" cy="493307"/>
            <a:chOff x="5507223" y="1912682"/>
            <a:chExt cx="289335" cy="289313"/>
          </a:xfrm>
        </p:grpSpPr>
        <p:sp>
          <p:nvSpPr>
            <p:cNvPr id="1805" name="Google Shape;1805;p49"/>
            <p:cNvSpPr/>
            <p:nvPr/>
          </p:nvSpPr>
          <p:spPr>
            <a:xfrm>
              <a:off x="5507359" y="1958289"/>
              <a:ext cx="289154" cy="163474"/>
            </a:xfrm>
            <a:custGeom>
              <a:avLst/>
              <a:gdLst/>
              <a:ahLst/>
              <a:cxnLst/>
              <a:rect l="l" t="t" r="r" b="b"/>
              <a:pathLst>
                <a:path w="12769" h="7219" extrusionOk="0">
                  <a:moveTo>
                    <a:pt x="4560" y="1"/>
                  </a:moveTo>
                  <a:cubicBezTo>
                    <a:pt x="2949" y="1"/>
                    <a:pt x="1646" y="1306"/>
                    <a:pt x="1646" y="2915"/>
                  </a:cubicBezTo>
                  <a:lnTo>
                    <a:pt x="1646" y="2917"/>
                  </a:lnTo>
                  <a:cubicBezTo>
                    <a:pt x="1646" y="3033"/>
                    <a:pt x="1572" y="3136"/>
                    <a:pt x="1460" y="3170"/>
                  </a:cubicBezTo>
                  <a:cubicBezTo>
                    <a:pt x="614" y="3430"/>
                    <a:pt x="1" y="4218"/>
                    <a:pt x="1" y="5149"/>
                  </a:cubicBezTo>
                  <a:cubicBezTo>
                    <a:pt x="1" y="6290"/>
                    <a:pt x="929" y="7219"/>
                    <a:pt x="2071" y="7219"/>
                  </a:cubicBezTo>
                  <a:lnTo>
                    <a:pt x="10694" y="7219"/>
                  </a:lnTo>
                  <a:cubicBezTo>
                    <a:pt x="11838" y="7219"/>
                    <a:pt x="12766" y="6290"/>
                    <a:pt x="12766" y="5149"/>
                  </a:cubicBezTo>
                  <a:cubicBezTo>
                    <a:pt x="12768" y="4009"/>
                    <a:pt x="11842" y="3083"/>
                    <a:pt x="10698" y="3083"/>
                  </a:cubicBezTo>
                  <a:lnTo>
                    <a:pt x="10632" y="3083"/>
                  </a:lnTo>
                  <a:cubicBezTo>
                    <a:pt x="10521" y="3083"/>
                    <a:pt x="10421" y="3011"/>
                    <a:pt x="10383" y="2903"/>
                  </a:cubicBezTo>
                  <a:cubicBezTo>
                    <a:pt x="10045" y="1915"/>
                    <a:pt x="9109" y="1200"/>
                    <a:pt x="8007" y="1200"/>
                  </a:cubicBezTo>
                  <a:cubicBezTo>
                    <a:pt x="7736" y="1200"/>
                    <a:pt x="7474" y="1244"/>
                    <a:pt x="7229" y="1324"/>
                  </a:cubicBezTo>
                  <a:cubicBezTo>
                    <a:pt x="7203" y="1332"/>
                    <a:pt x="7176" y="1336"/>
                    <a:pt x="7150" y="1336"/>
                  </a:cubicBezTo>
                  <a:cubicBezTo>
                    <a:pt x="7066" y="1336"/>
                    <a:pt x="6986" y="1296"/>
                    <a:pt x="6936" y="1224"/>
                  </a:cubicBezTo>
                  <a:cubicBezTo>
                    <a:pt x="6407" y="482"/>
                    <a:pt x="5540" y="1"/>
                    <a:pt x="4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9"/>
            <p:cNvSpPr/>
            <p:nvPr/>
          </p:nvSpPr>
          <p:spPr>
            <a:xfrm>
              <a:off x="5572599" y="1958425"/>
              <a:ext cx="223959" cy="162297"/>
            </a:xfrm>
            <a:custGeom>
              <a:avLst/>
              <a:gdLst/>
              <a:ahLst/>
              <a:cxnLst/>
              <a:rect l="l" t="t" r="r" b="b"/>
              <a:pathLst>
                <a:path w="9890" h="7167" extrusionOk="0">
                  <a:moveTo>
                    <a:pt x="1675" y="1"/>
                  </a:moveTo>
                  <a:cubicBezTo>
                    <a:pt x="1052" y="1"/>
                    <a:pt x="475" y="194"/>
                    <a:pt x="0" y="530"/>
                  </a:cubicBezTo>
                  <a:cubicBezTo>
                    <a:pt x="286" y="436"/>
                    <a:pt x="589" y="386"/>
                    <a:pt x="905" y="386"/>
                  </a:cubicBezTo>
                  <a:cubicBezTo>
                    <a:pt x="1885" y="386"/>
                    <a:pt x="2751" y="871"/>
                    <a:pt x="3280" y="1611"/>
                  </a:cubicBezTo>
                  <a:cubicBezTo>
                    <a:pt x="3332" y="1682"/>
                    <a:pt x="3412" y="1724"/>
                    <a:pt x="3495" y="1724"/>
                  </a:cubicBezTo>
                  <a:cubicBezTo>
                    <a:pt x="3521" y="1724"/>
                    <a:pt x="3548" y="1720"/>
                    <a:pt x="3573" y="1711"/>
                  </a:cubicBezTo>
                  <a:cubicBezTo>
                    <a:pt x="3819" y="1631"/>
                    <a:pt x="4080" y="1589"/>
                    <a:pt x="4352" y="1589"/>
                  </a:cubicBezTo>
                  <a:cubicBezTo>
                    <a:pt x="5456" y="1589"/>
                    <a:pt x="6394" y="2300"/>
                    <a:pt x="6731" y="3290"/>
                  </a:cubicBezTo>
                  <a:cubicBezTo>
                    <a:pt x="6764" y="3388"/>
                    <a:pt x="6847" y="3456"/>
                    <a:pt x="6949" y="3456"/>
                  </a:cubicBezTo>
                  <a:cubicBezTo>
                    <a:pt x="6959" y="3456"/>
                    <a:pt x="6970" y="3455"/>
                    <a:pt x="6981" y="3454"/>
                  </a:cubicBezTo>
                  <a:lnTo>
                    <a:pt x="7045" y="3454"/>
                  </a:lnTo>
                  <a:cubicBezTo>
                    <a:pt x="8190" y="3470"/>
                    <a:pt x="9119" y="4398"/>
                    <a:pt x="9119" y="5544"/>
                  </a:cubicBezTo>
                  <a:cubicBezTo>
                    <a:pt x="9119" y="6201"/>
                    <a:pt x="8811" y="6787"/>
                    <a:pt x="8336" y="7167"/>
                  </a:cubicBezTo>
                  <a:cubicBezTo>
                    <a:pt x="9228" y="6937"/>
                    <a:pt x="9889" y="6125"/>
                    <a:pt x="9889" y="5161"/>
                  </a:cubicBezTo>
                  <a:cubicBezTo>
                    <a:pt x="9889" y="4015"/>
                    <a:pt x="8961" y="3087"/>
                    <a:pt x="7817" y="3087"/>
                  </a:cubicBezTo>
                  <a:lnTo>
                    <a:pt x="7817" y="3077"/>
                  </a:lnTo>
                  <a:lnTo>
                    <a:pt x="7751" y="3077"/>
                  </a:lnTo>
                  <a:cubicBezTo>
                    <a:pt x="7746" y="3077"/>
                    <a:pt x="7740" y="3077"/>
                    <a:pt x="7735" y="3077"/>
                  </a:cubicBezTo>
                  <a:cubicBezTo>
                    <a:pt x="7630" y="3077"/>
                    <a:pt x="7538" y="3005"/>
                    <a:pt x="7502" y="2905"/>
                  </a:cubicBezTo>
                  <a:cubicBezTo>
                    <a:pt x="7164" y="1913"/>
                    <a:pt x="6228" y="1202"/>
                    <a:pt x="5124" y="1202"/>
                  </a:cubicBezTo>
                  <a:cubicBezTo>
                    <a:pt x="4853" y="1202"/>
                    <a:pt x="4589" y="1244"/>
                    <a:pt x="4346" y="1324"/>
                  </a:cubicBezTo>
                  <a:cubicBezTo>
                    <a:pt x="4319" y="1333"/>
                    <a:pt x="4292" y="1337"/>
                    <a:pt x="4265" y="1337"/>
                  </a:cubicBezTo>
                  <a:cubicBezTo>
                    <a:pt x="4182" y="1337"/>
                    <a:pt x="4102" y="1297"/>
                    <a:pt x="4051" y="1224"/>
                  </a:cubicBezTo>
                  <a:cubicBezTo>
                    <a:pt x="3522" y="484"/>
                    <a:pt x="2653" y="1"/>
                    <a:pt x="1675"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9"/>
            <p:cNvSpPr/>
            <p:nvPr/>
          </p:nvSpPr>
          <p:spPr>
            <a:xfrm>
              <a:off x="5579189" y="2024684"/>
              <a:ext cx="48891" cy="57292"/>
            </a:xfrm>
            <a:custGeom>
              <a:avLst/>
              <a:gdLst/>
              <a:ahLst/>
              <a:cxnLst/>
              <a:rect l="l" t="t" r="r" b="b"/>
              <a:pathLst>
                <a:path w="2159" h="2530" extrusionOk="0">
                  <a:moveTo>
                    <a:pt x="1264" y="1"/>
                  </a:moveTo>
                  <a:cubicBezTo>
                    <a:pt x="566" y="1"/>
                    <a:pt x="1" y="568"/>
                    <a:pt x="1" y="1266"/>
                  </a:cubicBezTo>
                  <a:cubicBezTo>
                    <a:pt x="1" y="1965"/>
                    <a:pt x="566" y="2530"/>
                    <a:pt x="1264" y="2530"/>
                  </a:cubicBezTo>
                  <a:cubicBezTo>
                    <a:pt x="1540" y="2530"/>
                    <a:pt x="1789" y="2438"/>
                    <a:pt x="1983" y="2270"/>
                  </a:cubicBezTo>
                  <a:cubicBezTo>
                    <a:pt x="2021" y="2239"/>
                    <a:pt x="2059" y="2201"/>
                    <a:pt x="2091" y="2161"/>
                  </a:cubicBezTo>
                  <a:cubicBezTo>
                    <a:pt x="2159" y="2079"/>
                    <a:pt x="2149" y="1957"/>
                    <a:pt x="2067" y="1889"/>
                  </a:cubicBezTo>
                  <a:cubicBezTo>
                    <a:pt x="2030" y="1859"/>
                    <a:pt x="1986" y="1844"/>
                    <a:pt x="1942" y="1844"/>
                  </a:cubicBezTo>
                  <a:cubicBezTo>
                    <a:pt x="1886" y="1844"/>
                    <a:pt x="1831" y="1868"/>
                    <a:pt x="1793" y="1915"/>
                  </a:cubicBezTo>
                  <a:cubicBezTo>
                    <a:pt x="1773" y="1939"/>
                    <a:pt x="1751" y="1965"/>
                    <a:pt x="1727" y="1985"/>
                  </a:cubicBezTo>
                  <a:cubicBezTo>
                    <a:pt x="1604" y="2093"/>
                    <a:pt x="1450" y="2149"/>
                    <a:pt x="1268" y="2149"/>
                  </a:cubicBezTo>
                  <a:cubicBezTo>
                    <a:pt x="781" y="2149"/>
                    <a:pt x="386" y="1753"/>
                    <a:pt x="386" y="1268"/>
                  </a:cubicBezTo>
                  <a:cubicBezTo>
                    <a:pt x="386" y="781"/>
                    <a:pt x="783" y="388"/>
                    <a:pt x="1268" y="388"/>
                  </a:cubicBezTo>
                  <a:cubicBezTo>
                    <a:pt x="1444" y="388"/>
                    <a:pt x="1614" y="440"/>
                    <a:pt x="1759" y="538"/>
                  </a:cubicBezTo>
                  <a:cubicBezTo>
                    <a:pt x="1792" y="560"/>
                    <a:pt x="1828" y="570"/>
                    <a:pt x="1865" y="570"/>
                  </a:cubicBezTo>
                  <a:cubicBezTo>
                    <a:pt x="1927" y="570"/>
                    <a:pt x="1989" y="539"/>
                    <a:pt x="2027" y="484"/>
                  </a:cubicBezTo>
                  <a:cubicBezTo>
                    <a:pt x="2087" y="398"/>
                    <a:pt x="2061" y="278"/>
                    <a:pt x="1973" y="218"/>
                  </a:cubicBezTo>
                  <a:cubicBezTo>
                    <a:pt x="1763" y="75"/>
                    <a:pt x="1520" y="1"/>
                    <a:pt x="1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9"/>
            <p:cNvSpPr/>
            <p:nvPr/>
          </p:nvSpPr>
          <p:spPr>
            <a:xfrm>
              <a:off x="5696988" y="2058198"/>
              <a:ext cx="27695" cy="43093"/>
            </a:xfrm>
            <a:custGeom>
              <a:avLst/>
              <a:gdLst/>
              <a:ahLst/>
              <a:cxnLst/>
              <a:rect l="l" t="t" r="r" b="b"/>
              <a:pathLst>
                <a:path w="1223" h="1903" extrusionOk="0">
                  <a:moveTo>
                    <a:pt x="584" y="0"/>
                  </a:moveTo>
                  <a:cubicBezTo>
                    <a:pt x="310" y="0"/>
                    <a:pt x="73" y="196"/>
                    <a:pt x="21" y="465"/>
                  </a:cubicBezTo>
                  <a:cubicBezTo>
                    <a:pt x="1" y="569"/>
                    <a:pt x="69" y="671"/>
                    <a:pt x="172" y="691"/>
                  </a:cubicBezTo>
                  <a:cubicBezTo>
                    <a:pt x="185" y="693"/>
                    <a:pt x="198" y="694"/>
                    <a:pt x="210" y="694"/>
                  </a:cubicBezTo>
                  <a:cubicBezTo>
                    <a:pt x="301" y="694"/>
                    <a:pt x="382" y="632"/>
                    <a:pt x="400" y="539"/>
                  </a:cubicBezTo>
                  <a:cubicBezTo>
                    <a:pt x="418" y="451"/>
                    <a:pt x="494" y="387"/>
                    <a:pt x="584" y="387"/>
                  </a:cubicBezTo>
                  <a:cubicBezTo>
                    <a:pt x="683" y="387"/>
                    <a:pt x="767" y="465"/>
                    <a:pt x="771" y="565"/>
                  </a:cubicBezTo>
                  <a:lnTo>
                    <a:pt x="767" y="597"/>
                  </a:lnTo>
                  <a:cubicBezTo>
                    <a:pt x="747" y="667"/>
                    <a:pt x="703" y="751"/>
                    <a:pt x="639" y="844"/>
                  </a:cubicBezTo>
                  <a:cubicBezTo>
                    <a:pt x="404" y="1180"/>
                    <a:pt x="262" y="1363"/>
                    <a:pt x="188" y="1463"/>
                  </a:cubicBezTo>
                  <a:cubicBezTo>
                    <a:pt x="93" y="1587"/>
                    <a:pt x="45" y="1649"/>
                    <a:pt x="79" y="1755"/>
                  </a:cubicBezTo>
                  <a:cubicBezTo>
                    <a:pt x="99" y="1816"/>
                    <a:pt x="144" y="1866"/>
                    <a:pt x="208" y="1886"/>
                  </a:cubicBezTo>
                  <a:cubicBezTo>
                    <a:pt x="232" y="1894"/>
                    <a:pt x="254" y="1902"/>
                    <a:pt x="550" y="1902"/>
                  </a:cubicBezTo>
                  <a:lnTo>
                    <a:pt x="1031" y="1902"/>
                  </a:lnTo>
                  <a:cubicBezTo>
                    <a:pt x="1137" y="1902"/>
                    <a:pt x="1222" y="1814"/>
                    <a:pt x="1220" y="1707"/>
                  </a:cubicBezTo>
                  <a:cubicBezTo>
                    <a:pt x="1220" y="1603"/>
                    <a:pt x="1133" y="1517"/>
                    <a:pt x="1029" y="1517"/>
                  </a:cubicBezTo>
                  <a:lnTo>
                    <a:pt x="1027" y="1517"/>
                  </a:lnTo>
                  <a:cubicBezTo>
                    <a:pt x="893" y="1517"/>
                    <a:pt x="753" y="1519"/>
                    <a:pt x="632" y="1519"/>
                  </a:cubicBezTo>
                  <a:cubicBezTo>
                    <a:pt x="713" y="1409"/>
                    <a:pt x="819" y="1266"/>
                    <a:pt x="959" y="1066"/>
                  </a:cubicBezTo>
                  <a:cubicBezTo>
                    <a:pt x="1053" y="928"/>
                    <a:pt x="1119" y="796"/>
                    <a:pt x="1147" y="677"/>
                  </a:cubicBezTo>
                  <a:cubicBezTo>
                    <a:pt x="1147" y="669"/>
                    <a:pt x="1149" y="665"/>
                    <a:pt x="1149" y="657"/>
                  </a:cubicBezTo>
                  <a:lnTo>
                    <a:pt x="1156" y="599"/>
                  </a:lnTo>
                  <a:cubicBezTo>
                    <a:pt x="1158" y="591"/>
                    <a:pt x="1158" y="581"/>
                    <a:pt x="1158" y="575"/>
                  </a:cubicBezTo>
                  <a:cubicBezTo>
                    <a:pt x="1158" y="258"/>
                    <a:pt x="901"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9"/>
            <p:cNvSpPr/>
            <p:nvPr/>
          </p:nvSpPr>
          <p:spPr>
            <a:xfrm>
              <a:off x="5633356" y="2024684"/>
              <a:ext cx="57337" cy="57292"/>
            </a:xfrm>
            <a:custGeom>
              <a:avLst/>
              <a:gdLst/>
              <a:ahLst/>
              <a:cxnLst/>
              <a:rect l="l" t="t" r="r" b="b"/>
              <a:pathLst>
                <a:path w="2532" h="2530" extrusionOk="0">
                  <a:moveTo>
                    <a:pt x="1266" y="384"/>
                  </a:moveTo>
                  <a:cubicBezTo>
                    <a:pt x="1753" y="384"/>
                    <a:pt x="2146" y="779"/>
                    <a:pt x="2146" y="1266"/>
                  </a:cubicBezTo>
                  <a:cubicBezTo>
                    <a:pt x="2146" y="1751"/>
                    <a:pt x="1753" y="2147"/>
                    <a:pt x="1266" y="2147"/>
                  </a:cubicBezTo>
                  <a:cubicBezTo>
                    <a:pt x="779" y="2147"/>
                    <a:pt x="385" y="1751"/>
                    <a:pt x="385" y="1266"/>
                  </a:cubicBezTo>
                  <a:cubicBezTo>
                    <a:pt x="385" y="779"/>
                    <a:pt x="783" y="384"/>
                    <a:pt x="1266" y="384"/>
                  </a:cubicBezTo>
                  <a:close/>
                  <a:moveTo>
                    <a:pt x="1266" y="1"/>
                  </a:moveTo>
                  <a:cubicBezTo>
                    <a:pt x="567" y="1"/>
                    <a:pt x="0" y="568"/>
                    <a:pt x="0" y="1266"/>
                  </a:cubicBezTo>
                  <a:cubicBezTo>
                    <a:pt x="0" y="1965"/>
                    <a:pt x="567" y="2530"/>
                    <a:pt x="1266" y="2530"/>
                  </a:cubicBezTo>
                  <a:cubicBezTo>
                    <a:pt x="1964" y="2530"/>
                    <a:pt x="2531" y="1965"/>
                    <a:pt x="2531" y="1266"/>
                  </a:cubicBezTo>
                  <a:cubicBezTo>
                    <a:pt x="2531" y="568"/>
                    <a:pt x="1964"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9"/>
            <p:cNvSpPr/>
            <p:nvPr/>
          </p:nvSpPr>
          <p:spPr>
            <a:xfrm>
              <a:off x="5604642" y="2096740"/>
              <a:ext cx="94498" cy="94452"/>
            </a:xfrm>
            <a:custGeom>
              <a:avLst/>
              <a:gdLst/>
              <a:ahLst/>
              <a:cxnLst/>
              <a:rect l="l" t="t" r="r" b="b"/>
              <a:pathLst>
                <a:path w="4173" h="4171" extrusionOk="0">
                  <a:moveTo>
                    <a:pt x="2087" y="1"/>
                  </a:moveTo>
                  <a:cubicBezTo>
                    <a:pt x="935" y="1"/>
                    <a:pt x="1" y="933"/>
                    <a:pt x="1" y="2087"/>
                  </a:cubicBezTo>
                  <a:cubicBezTo>
                    <a:pt x="1" y="3238"/>
                    <a:pt x="935" y="4171"/>
                    <a:pt x="2087" y="4171"/>
                  </a:cubicBezTo>
                  <a:cubicBezTo>
                    <a:pt x="3238" y="4171"/>
                    <a:pt x="4173" y="3238"/>
                    <a:pt x="4173" y="2087"/>
                  </a:cubicBezTo>
                  <a:cubicBezTo>
                    <a:pt x="4173" y="933"/>
                    <a:pt x="3238" y="1"/>
                    <a:pt x="2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9"/>
            <p:cNvSpPr/>
            <p:nvPr/>
          </p:nvSpPr>
          <p:spPr>
            <a:xfrm>
              <a:off x="5600317" y="2092324"/>
              <a:ext cx="103216" cy="103216"/>
            </a:xfrm>
            <a:custGeom>
              <a:avLst/>
              <a:gdLst/>
              <a:ahLst/>
              <a:cxnLst/>
              <a:rect l="l" t="t" r="r" b="b"/>
              <a:pathLst>
                <a:path w="4558" h="4558" extrusionOk="0">
                  <a:moveTo>
                    <a:pt x="2278" y="387"/>
                  </a:moveTo>
                  <a:cubicBezTo>
                    <a:pt x="2783" y="387"/>
                    <a:pt x="3260" y="585"/>
                    <a:pt x="3619" y="940"/>
                  </a:cubicBezTo>
                  <a:cubicBezTo>
                    <a:pt x="3974" y="1300"/>
                    <a:pt x="4172" y="1775"/>
                    <a:pt x="4172" y="2282"/>
                  </a:cubicBezTo>
                  <a:cubicBezTo>
                    <a:pt x="4172" y="2785"/>
                    <a:pt x="3974" y="3262"/>
                    <a:pt x="3619" y="3619"/>
                  </a:cubicBezTo>
                  <a:cubicBezTo>
                    <a:pt x="3250" y="3987"/>
                    <a:pt x="2765" y="4171"/>
                    <a:pt x="2280" y="4171"/>
                  </a:cubicBezTo>
                  <a:cubicBezTo>
                    <a:pt x="1795" y="4171"/>
                    <a:pt x="1309" y="3987"/>
                    <a:pt x="940" y="3619"/>
                  </a:cubicBezTo>
                  <a:cubicBezTo>
                    <a:pt x="585" y="3262"/>
                    <a:pt x="387" y="2787"/>
                    <a:pt x="387" y="2282"/>
                  </a:cubicBezTo>
                  <a:cubicBezTo>
                    <a:pt x="387" y="1775"/>
                    <a:pt x="585" y="1298"/>
                    <a:pt x="940" y="940"/>
                  </a:cubicBezTo>
                  <a:cubicBezTo>
                    <a:pt x="1297" y="585"/>
                    <a:pt x="1773" y="387"/>
                    <a:pt x="2278" y="387"/>
                  </a:cubicBezTo>
                  <a:close/>
                  <a:moveTo>
                    <a:pt x="2278" y="0"/>
                  </a:moveTo>
                  <a:cubicBezTo>
                    <a:pt x="1669" y="0"/>
                    <a:pt x="1096" y="238"/>
                    <a:pt x="667" y="667"/>
                  </a:cubicBezTo>
                  <a:cubicBezTo>
                    <a:pt x="238" y="1098"/>
                    <a:pt x="0" y="1669"/>
                    <a:pt x="0" y="2278"/>
                  </a:cubicBezTo>
                  <a:cubicBezTo>
                    <a:pt x="0" y="2886"/>
                    <a:pt x="238" y="3461"/>
                    <a:pt x="667" y="3891"/>
                  </a:cubicBezTo>
                  <a:cubicBezTo>
                    <a:pt x="1110" y="4334"/>
                    <a:pt x="1695" y="4557"/>
                    <a:pt x="2278" y="4557"/>
                  </a:cubicBezTo>
                  <a:cubicBezTo>
                    <a:pt x="2862" y="4557"/>
                    <a:pt x="3443" y="4334"/>
                    <a:pt x="3890" y="3891"/>
                  </a:cubicBezTo>
                  <a:cubicBezTo>
                    <a:pt x="4320" y="3459"/>
                    <a:pt x="4557" y="2886"/>
                    <a:pt x="4557" y="2278"/>
                  </a:cubicBezTo>
                  <a:cubicBezTo>
                    <a:pt x="4557" y="1669"/>
                    <a:pt x="4320" y="1098"/>
                    <a:pt x="3890" y="667"/>
                  </a:cubicBezTo>
                  <a:cubicBezTo>
                    <a:pt x="3459" y="238"/>
                    <a:pt x="2886" y="0"/>
                    <a:pt x="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9"/>
            <p:cNvSpPr/>
            <p:nvPr/>
          </p:nvSpPr>
          <p:spPr>
            <a:xfrm>
              <a:off x="5613677" y="2106206"/>
              <a:ext cx="76382" cy="75544"/>
            </a:xfrm>
            <a:custGeom>
              <a:avLst/>
              <a:gdLst/>
              <a:ahLst/>
              <a:cxnLst/>
              <a:rect l="l" t="t" r="r" b="b"/>
              <a:pathLst>
                <a:path w="3373" h="3336" extrusionOk="0">
                  <a:moveTo>
                    <a:pt x="3161" y="0"/>
                  </a:moveTo>
                  <a:cubicBezTo>
                    <a:pt x="3112" y="0"/>
                    <a:pt x="3063" y="19"/>
                    <a:pt x="3025" y="56"/>
                  </a:cubicBezTo>
                  <a:lnTo>
                    <a:pt x="77" y="3006"/>
                  </a:lnTo>
                  <a:cubicBezTo>
                    <a:pt x="1" y="3080"/>
                    <a:pt x="1" y="3202"/>
                    <a:pt x="77" y="3278"/>
                  </a:cubicBezTo>
                  <a:cubicBezTo>
                    <a:pt x="115" y="3315"/>
                    <a:pt x="165" y="3335"/>
                    <a:pt x="214" y="3335"/>
                  </a:cubicBezTo>
                  <a:cubicBezTo>
                    <a:pt x="260" y="3335"/>
                    <a:pt x="310" y="3315"/>
                    <a:pt x="348" y="3278"/>
                  </a:cubicBezTo>
                  <a:lnTo>
                    <a:pt x="3296" y="327"/>
                  </a:lnTo>
                  <a:cubicBezTo>
                    <a:pt x="3372" y="253"/>
                    <a:pt x="3372" y="132"/>
                    <a:pt x="3296" y="56"/>
                  </a:cubicBezTo>
                  <a:cubicBezTo>
                    <a:pt x="3260" y="19"/>
                    <a:pt x="3211" y="0"/>
                    <a:pt x="3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9"/>
            <p:cNvSpPr/>
            <p:nvPr/>
          </p:nvSpPr>
          <p:spPr>
            <a:xfrm>
              <a:off x="5752853" y="2158357"/>
              <a:ext cx="43660" cy="43637"/>
            </a:xfrm>
            <a:custGeom>
              <a:avLst/>
              <a:gdLst/>
              <a:ahLst/>
              <a:cxnLst/>
              <a:rect l="l" t="t" r="r" b="b"/>
              <a:pathLst>
                <a:path w="1928" h="1927" extrusionOk="0">
                  <a:moveTo>
                    <a:pt x="963" y="0"/>
                  </a:moveTo>
                  <a:cubicBezTo>
                    <a:pt x="432" y="0"/>
                    <a:pt x="1" y="432"/>
                    <a:pt x="1" y="965"/>
                  </a:cubicBezTo>
                  <a:cubicBezTo>
                    <a:pt x="1" y="1495"/>
                    <a:pt x="432" y="1927"/>
                    <a:pt x="963" y="1927"/>
                  </a:cubicBezTo>
                  <a:cubicBezTo>
                    <a:pt x="1496" y="1927"/>
                    <a:pt x="1927" y="1495"/>
                    <a:pt x="1927" y="965"/>
                  </a:cubicBezTo>
                  <a:cubicBezTo>
                    <a:pt x="1927" y="432"/>
                    <a:pt x="1496" y="0"/>
                    <a:pt x="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9"/>
            <p:cNvSpPr/>
            <p:nvPr/>
          </p:nvSpPr>
          <p:spPr>
            <a:xfrm>
              <a:off x="5765919" y="2158312"/>
              <a:ext cx="30639" cy="43637"/>
            </a:xfrm>
            <a:custGeom>
              <a:avLst/>
              <a:gdLst/>
              <a:ahLst/>
              <a:cxnLst/>
              <a:rect l="l" t="t" r="r" b="b"/>
              <a:pathLst>
                <a:path w="1353" h="1927" extrusionOk="0">
                  <a:moveTo>
                    <a:pt x="388" y="0"/>
                  </a:moveTo>
                  <a:cubicBezTo>
                    <a:pt x="250" y="0"/>
                    <a:pt x="121" y="30"/>
                    <a:pt x="1" y="80"/>
                  </a:cubicBezTo>
                  <a:cubicBezTo>
                    <a:pt x="340" y="230"/>
                    <a:pt x="580" y="569"/>
                    <a:pt x="580" y="965"/>
                  </a:cubicBezTo>
                  <a:cubicBezTo>
                    <a:pt x="580" y="1358"/>
                    <a:pt x="342" y="1697"/>
                    <a:pt x="1" y="1847"/>
                  </a:cubicBezTo>
                  <a:cubicBezTo>
                    <a:pt x="119" y="1899"/>
                    <a:pt x="250" y="1927"/>
                    <a:pt x="388" y="1927"/>
                  </a:cubicBezTo>
                  <a:cubicBezTo>
                    <a:pt x="919" y="1927"/>
                    <a:pt x="1350" y="1496"/>
                    <a:pt x="1350" y="965"/>
                  </a:cubicBezTo>
                  <a:cubicBezTo>
                    <a:pt x="1352" y="432"/>
                    <a:pt x="921"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9"/>
            <p:cNvSpPr/>
            <p:nvPr/>
          </p:nvSpPr>
          <p:spPr>
            <a:xfrm>
              <a:off x="5507223" y="1912682"/>
              <a:ext cx="43660" cy="43637"/>
            </a:xfrm>
            <a:custGeom>
              <a:avLst/>
              <a:gdLst/>
              <a:ahLst/>
              <a:cxnLst/>
              <a:rect l="l" t="t" r="r" b="b"/>
              <a:pathLst>
                <a:path w="1928" h="1927" extrusionOk="0">
                  <a:moveTo>
                    <a:pt x="965" y="0"/>
                  </a:moveTo>
                  <a:cubicBezTo>
                    <a:pt x="432" y="0"/>
                    <a:pt x="1" y="432"/>
                    <a:pt x="1" y="965"/>
                  </a:cubicBezTo>
                  <a:cubicBezTo>
                    <a:pt x="1" y="1496"/>
                    <a:pt x="432" y="1927"/>
                    <a:pt x="965" y="1927"/>
                  </a:cubicBezTo>
                  <a:cubicBezTo>
                    <a:pt x="1496" y="1927"/>
                    <a:pt x="1927" y="1496"/>
                    <a:pt x="1927" y="965"/>
                  </a:cubicBezTo>
                  <a:cubicBezTo>
                    <a:pt x="1927" y="432"/>
                    <a:pt x="1496" y="0"/>
                    <a:pt x="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9"/>
            <p:cNvSpPr/>
            <p:nvPr/>
          </p:nvSpPr>
          <p:spPr>
            <a:xfrm>
              <a:off x="5520289" y="1912682"/>
              <a:ext cx="30593" cy="43637"/>
            </a:xfrm>
            <a:custGeom>
              <a:avLst/>
              <a:gdLst/>
              <a:ahLst/>
              <a:cxnLst/>
              <a:rect l="l" t="t" r="r" b="b"/>
              <a:pathLst>
                <a:path w="1351" h="1927" extrusionOk="0">
                  <a:moveTo>
                    <a:pt x="388" y="0"/>
                  </a:moveTo>
                  <a:cubicBezTo>
                    <a:pt x="250" y="0"/>
                    <a:pt x="121" y="30"/>
                    <a:pt x="1" y="80"/>
                  </a:cubicBezTo>
                  <a:cubicBezTo>
                    <a:pt x="340" y="230"/>
                    <a:pt x="580" y="569"/>
                    <a:pt x="580" y="965"/>
                  </a:cubicBezTo>
                  <a:cubicBezTo>
                    <a:pt x="580" y="1358"/>
                    <a:pt x="342" y="1697"/>
                    <a:pt x="1" y="1847"/>
                  </a:cubicBezTo>
                  <a:cubicBezTo>
                    <a:pt x="119" y="1901"/>
                    <a:pt x="250" y="1927"/>
                    <a:pt x="388" y="1927"/>
                  </a:cubicBezTo>
                  <a:cubicBezTo>
                    <a:pt x="919" y="1927"/>
                    <a:pt x="1350" y="1496"/>
                    <a:pt x="1350" y="965"/>
                  </a:cubicBezTo>
                  <a:cubicBezTo>
                    <a:pt x="1350" y="434"/>
                    <a:pt x="919"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0"/>
          <p:cNvSpPr txBox="1">
            <a:spLocks noGrp="1"/>
          </p:cNvSpPr>
          <p:nvPr>
            <p:ph type="title" idx="9"/>
          </p:nvPr>
        </p:nvSpPr>
        <p:spPr>
          <a:xfrm>
            <a:off x="720000" y="46634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PLANS</a:t>
            </a:r>
            <a:endParaRPr>
              <a:solidFill>
                <a:schemeClr val="dk2"/>
              </a:solidFill>
            </a:endParaRPr>
          </a:p>
        </p:txBody>
      </p:sp>
      <p:sp>
        <p:nvSpPr>
          <p:cNvPr id="1822" name="Google Shape;1822;p50"/>
          <p:cNvSpPr txBox="1">
            <a:spLocks noGrp="1"/>
          </p:cNvSpPr>
          <p:nvPr>
            <p:ph type="title"/>
          </p:nvPr>
        </p:nvSpPr>
        <p:spPr>
          <a:xfrm>
            <a:off x="734975"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BASIC</a:t>
            </a:r>
            <a:endParaRPr/>
          </a:p>
        </p:txBody>
      </p:sp>
      <p:sp>
        <p:nvSpPr>
          <p:cNvPr id="1823" name="Google Shape;1823;p50"/>
          <p:cNvSpPr txBox="1">
            <a:spLocks noGrp="1"/>
          </p:cNvSpPr>
          <p:nvPr>
            <p:ph type="subTitle" idx="1"/>
          </p:nvPr>
        </p:nvSpPr>
        <p:spPr>
          <a:xfrm>
            <a:off x="734975"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 </a:t>
            </a:r>
            <a:endParaRPr/>
          </a:p>
        </p:txBody>
      </p:sp>
      <p:sp>
        <p:nvSpPr>
          <p:cNvPr id="1824" name="Google Shape;1824;p50"/>
          <p:cNvSpPr txBox="1">
            <a:spLocks noGrp="1"/>
          </p:cNvSpPr>
          <p:nvPr>
            <p:ph type="title" idx="2"/>
          </p:nvPr>
        </p:nvSpPr>
        <p:spPr>
          <a:xfrm>
            <a:off x="3341100"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a:t>
            </a:r>
            <a:endParaRPr/>
          </a:p>
        </p:txBody>
      </p:sp>
      <p:sp>
        <p:nvSpPr>
          <p:cNvPr id="1825" name="Google Shape;1825;p50"/>
          <p:cNvSpPr txBox="1">
            <a:spLocks noGrp="1"/>
          </p:cNvSpPr>
          <p:nvPr>
            <p:ph type="subTitle" idx="3"/>
          </p:nvPr>
        </p:nvSpPr>
        <p:spPr>
          <a:xfrm>
            <a:off x="3341100"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826" name="Google Shape;1826;p50"/>
          <p:cNvSpPr txBox="1">
            <a:spLocks noGrp="1"/>
          </p:cNvSpPr>
          <p:nvPr>
            <p:ph type="title" idx="4"/>
          </p:nvPr>
        </p:nvSpPr>
        <p:spPr>
          <a:xfrm>
            <a:off x="5947225"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PREMIUM</a:t>
            </a:r>
            <a:endParaRPr/>
          </a:p>
        </p:txBody>
      </p:sp>
      <p:sp>
        <p:nvSpPr>
          <p:cNvPr id="1827" name="Google Shape;1827;p50"/>
          <p:cNvSpPr txBox="1">
            <a:spLocks noGrp="1"/>
          </p:cNvSpPr>
          <p:nvPr>
            <p:ph type="subTitle" idx="5"/>
          </p:nvPr>
        </p:nvSpPr>
        <p:spPr>
          <a:xfrm>
            <a:off x="5947225"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828" name="Google Shape;1828;p50"/>
          <p:cNvSpPr txBox="1">
            <a:spLocks noGrp="1"/>
          </p:cNvSpPr>
          <p:nvPr>
            <p:ph type="title" idx="6"/>
          </p:nvPr>
        </p:nvSpPr>
        <p:spPr>
          <a:xfrm>
            <a:off x="734975"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$10,000</a:t>
            </a:r>
            <a:endParaRPr/>
          </a:p>
        </p:txBody>
      </p:sp>
      <p:sp>
        <p:nvSpPr>
          <p:cNvPr id="1829" name="Google Shape;1829;p50"/>
          <p:cNvSpPr txBox="1">
            <a:spLocks noGrp="1"/>
          </p:cNvSpPr>
          <p:nvPr>
            <p:ph type="title" idx="7"/>
          </p:nvPr>
        </p:nvSpPr>
        <p:spPr>
          <a:xfrm>
            <a:off x="3341100"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$19,000</a:t>
            </a:r>
            <a:endParaRPr/>
          </a:p>
        </p:txBody>
      </p:sp>
      <p:sp>
        <p:nvSpPr>
          <p:cNvPr id="1830" name="Google Shape;1830;p50"/>
          <p:cNvSpPr txBox="1">
            <a:spLocks noGrp="1"/>
          </p:cNvSpPr>
          <p:nvPr>
            <p:ph type="title" idx="8"/>
          </p:nvPr>
        </p:nvSpPr>
        <p:spPr>
          <a:xfrm>
            <a:off x="5947225"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$26,000</a:t>
            </a:r>
            <a:endParaRPr/>
          </a:p>
        </p:txBody>
      </p:sp>
      <p:sp>
        <p:nvSpPr>
          <p:cNvPr id="1831" name="Google Shape;1831;p50"/>
          <p:cNvSpPr txBox="1">
            <a:spLocks noGrp="1"/>
          </p:cNvSpPr>
          <p:nvPr>
            <p:ph type="subTitle" idx="1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 - OUR PLANS - OUR PLANS - OUR PLANS - OUR PLANS - OUR PLANS</a:t>
            </a:r>
            <a:endParaRPr/>
          </a:p>
        </p:txBody>
      </p:sp>
      <p:grpSp>
        <p:nvGrpSpPr>
          <p:cNvPr id="1832" name="Google Shape;1832;p50"/>
          <p:cNvGrpSpPr/>
          <p:nvPr/>
        </p:nvGrpSpPr>
        <p:grpSpPr>
          <a:xfrm rot="696813">
            <a:off x="267565" y="4272997"/>
            <a:ext cx="784152" cy="591711"/>
            <a:chOff x="3262265" y="850500"/>
            <a:chExt cx="917242" cy="692139"/>
          </a:xfrm>
        </p:grpSpPr>
        <p:sp>
          <p:nvSpPr>
            <p:cNvPr id="1833" name="Google Shape;1833;p50"/>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50"/>
          <p:cNvGrpSpPr/>
          <p:nvPr/>
        </p:nvGrpSpPr>
        <p:grpSpPr>
          <a:xfrm rot="-866530">
            <a:off x="8497867" y="2127942"/>
            <a:ext cx="422059" cy="426322"/>
            <a:chOff x="2100362" y="4887744"/>
            <a:chExt cx="850264" cy="858853"/>
          </a:xfrm>
        </p:grpSpPr>
        <p:sp>
          <p:nvSpPr>
            <p:cNvPr id="1851" name="Google Shape;1851;p50"/>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0"/>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0"/>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0"/>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0"/>
          <p:cNvGrpSpPr/>
          <p:nvPr/>
        </p:nvGrpSpPr>
        <p:grpSpPr>
          <a:xfrm rot="562508">
            <a:off x="182632" y="2176101"/>
            <a:ext cx="433557" cy="536004"/>
            <a:chOff x="4242245" y="4670305"/>
            <a:chExt cx="461302" cy="570306"/>
          </a:xfrm>
        </p:grpSpPr>
        <p:sp>
          <p:nvSpPr>
            <p:cNvPr id="1877" name="Google Shape;1877;p50"/>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50"/>
          <p:cNvGrpSpPr/>
          <p:nvPr/>
        </p:nvGrpSpPr>
        <p:grpSpPr>
          <a:xfrm rot="-1913237">
            <a:off x="8286292" y="4254267"/>
            <a:ext cx="449634" cy="629214"/>
            <a:chOff x="7877949" y="4508284"/>
            <a:chExt cx="560451" cy="784290"/>
          </a:xfrm>
        </p:grpSpPr>
        <p:sp>
          <p:nvSpPr>
            <p:cNvPr id="1886" name="Google Shape;1886;p50"/>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0"/>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0"/>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0"/>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0"/>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0"/>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0"/>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0"/>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0"/>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0"/>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0"/>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0"/>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0"/>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0"/>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0"/>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0"/>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50"/>
          <p:cNvGrpSpPr/>
          <p:nvPr/>
        </p:nvGrpSpPr>
        <p:grpSpPr>
          <a:xfrm rot="1069909">
            <a:off x="8463213" y="218888"/>
            <a:ext cx="368425" cy="705223"/>
            <a:chOff x="6692313" y="4433554"/>
            <a:chExt cx="421445" cy="806710"/>
          </a:xfrm>
        </p:grpSpPr>
        <p:sp>
          <p:nvSpPr>
            <p:cNvPr id="1903" name="Google Shape;1903;p5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50"/>
          <p:cNvGrpSpPr/>
          <p:nvPr/>
        </p:nvGrpSpPr>
        <p:grpSpPr>
          <a:xfrm rot="-1468991">
            <a:off x="364154" y="217891"/>
            <a:ext cx="357550" cy="792463"/>
            <a:chOff x="193568" y="114250"/>
            <a:chExt cx="537852" cy="1192078"/>
          </a:xfrm>
        </p:grpSpPr>
        <p:grpSp>
          <p:nvGrpSpPr>
            <p:cNvPr id="1910" name="Google Shape;1910;p50"/>
            <p:cNvGrpSpPr/>
            <p:nvPr/>
          </p:nvGrpSpPr>
          <p:grpSpPr>
            <a:xfrm>
              <a:off x="197025" y="114250"/>
              <a:ext cx="533468" cy="1191749"/>
              <a:chOff x="3325476" y="437723"/>
              <a:chExt cx="130800" cy="292203"/>
            </a:xfrm>
          </p:grpSpPr>
          <p:sp>
            <p:nvSpPr>
              <p:cNvPr id="1911" name="Google Shape;1911;p50"/>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0"/>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3" name="Google Shape;1913;p50"/>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0"/>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0"/>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0"/>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0"/>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0"/>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0"/>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0"/>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0"/>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0"/>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0"/>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0"/>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0"/>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0"/>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0"/>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0"/>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0"/>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0" name="Google Shape;1930;p50"/>
            <p:cNvGrpSpPr/>
            <p:nvPr/>
          </p:nvGrpSpPr>
          <p:grpSpPr>
            <a:xfrm>
              <a:off x="356710" y="781625"/>
              <a:ext cx="212185" cy="190467"/>
              <a:chOff x="356710" y="781625"/>
              <a:chExt cx="212185" cy="190467"/>
            </a:xfrm>
          </p:grpSpPr>
          <p:sp>
            <p:nvSpPr>
              <p:cNvPr id="1931" name="Google Shape;1931;p50"/>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0"/>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0"/>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0"/>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0"/>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0"/>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0"/>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0"/>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0" name="Google Shape;1940;p50"/>
          <p:cNvGrpSpPr/>
          <p:nvPr/>
        </p:nvGrpSpPr>
        <p:grpSpPr>
          <a:xfrm>
            <a:off x="6965011" y="1719533"/>
            <a:ext cx="426232" cy="425836"/>
            <a:chOff x="3487130" y="1256747"/>
            <a:chExt cx="289697" cy="289448"/>
          </a:xfrm>
        </p:grpSpPr>
        <p:sp>
          <p:nvSpPr>
            <p:cNvPr id="1941" name="Google Shape;1941;p50"/>
            <p:cNvSpPr/>
            <p:nvPr/>
          </p:nvSpPr>
          <p:spPr>
            <a:xfrm>
              <a:off x="3564531" y="1474999"/>
              <a:ext cx="31658" cy="53125"/>
            </a:xfrm>
            <a:custGeom>
              <a:avLst/>
              <a:gdLst/>
              <a:ahLst/>
              <a:cxnLst/>
              <a:rect l="l" t="t" r="r" b="b"/>
              <a:pathLst>
                <a:path w="1398" h="2346" extrusionOk="0">
                  <a:moveTo>
                    <a:pt x="0" y="0"/>
                  </a:moveTo>
                  <a:lnTo>
                    <a:pt x="0" y="2346"/>
                  </a:lnTo>
                  <a:lnTo>
                    <a:pt x="1398" y="2346"/>
                  </a:lnTo>
                  <a:lnTo>
                    <a:pt x="13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0"/>
            <p:cNvSpPr/>
            <p:nvPr/>
          </p:nvSpPr>
          <p:spPr>
            <a:xfrm>
              <a:off x="3579228" y="1483446"/>
              <a:ext cx="16961" cy="36187"/>
            </a:xfrm>
            <a:custGeom>
              <a:avLst/>
              <a:gdLst/>
              <a:ahLst/>
              <a:cxnLst/>
              <a:rect l="l" t="t" r="r" b="b"/>
              <a:pathLst>
                <a:path w="749" h="1598" extrusionOk="0">
                  <a:moveTo>
                    <a:pt x="0" y="0"/>
                  </a:moveTo>
                  <a:lnTo>
                    <a:pt x="0" y="1597"/>
                  </a:lnTo>
                  <a:lnTo>
                    <a:pt x="749" y="1597"/>
                  </a:lnTo>
                  <a:lnTo>
                    <a:pt x="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3673499" y="1256747"/>
              <a:ext cx="103329" cy="103306"/>
            </a:xfrm>
            <a:custGeom>
              <a:avLst/>
              <a:gdLst/>
              <a:ahLst/>
              <a:cxnLst/>
              <a:rect l="l" t="t" r="r" b="b"/>
              <a:pathLst>
                <a:path w="4563" h="4562" extrusionOk="0">
                  <a:moveTo>
                    <a:pt x="2281" y="1"/>
                  </a:moveTo>
                  <a:cubicBezTo>
                    <a:pt x="2007" y="1"/>
                    <a:pt x="1841" y="542"/>
                    <a:pt x="1602" y="642"/>
                  </a:cubicBezTo>
                  <a:cubicBezTo>
                    <a:pt x="1559" y="660"/>
                    <a:pt x="1508" y="667"/>
                    <a:pt x="1452" y="667"/>
                  </a:cubicBezTo>
                  <a:cubicBezTo>
                    <a:pt x="1279" y="667"/>
                    <a:pt x="1060" y="600"/>
                    <a:pt x="886" y="600"/>
                  </a:cubicBezTo>
                  <a:cubicBezTo>
                    <a:pt x="798" y="600"/>
                    <a:pt x="722" y="617"/>
                    <a:pt x="670" y="669"/>
                  </a:cubicBezTo>
                  <a:cubicBezTo>
                    <a:pt x="482" y="857"/>
                    <a:pt x="744" y="1356"/>
                    <a:pt x="642" y="1604"/>
                  </a:cubicBezTo>
                  <a:cubicBezTo>
                    <a:pt x="542" y="1843"/>
                    <a:pt x="1" y="2007"/>
                    <a:pt x="1" y="2282"/>
                  </a:cubicBezTo>
                  <a:cubicBezTo>
                    <a:pt x="1" y="2556"/>
                    <a:pt x="542" y="2722"/>
                    <a:pt x="642" y="2961"/>
                  </a:cubicBezTo>
                  <a:cubicBezTo>
                    <a:pt x="744" y="3207"/>
                    <a:pt x="482" y="3706"/>
                    <a:pt x="670" y="3893"/>
                  </a:cubicBezTo>
                  <a:cubicBezTo>
                    <a:pt x="722" y="3946"/>
                    <a:pt x="799" y="3963"/>
                    <a:pt x="888" y="3963"/>
                  </a:cubicBezTo>
                  <a:cubicBezTo>
                    <a:pt x="1061" y="3963"/>
                    <a:pt x="1281" y="3897"/>
                    <a:pt x="1454" y="3897"/>
                  </a:cubicBezTo>
                  <a:cubicBezTo>
                    <a:pt x="1509" y="3897"/>
                    <a:pt x="1559" y="3903"/>
                    <a:pt x="1602" y="3921"/>
                  </a:cubicBezTo>
                  <a:cubicBezTo>
                    <a:pt x="1841" y="4021"/>
                    <a:pt x="2007" y="4562"/>
                    <a:pt x="2281" y="4562"/>
                  </a:cubicBezTo>
                  <a:cubicBezTo>
                    <a:pt x="2556" y="4562"/>
                    <a:pt x="2720" y="4021"/>
                    <a:pt x="2959" y="3921"/>
                  </a:cubicBezTo>
                  <a:cubicBezTo>
                    <a:pt x="3002" y="3903"/>
                    <a:pt x="3053" y="3897"/>
                    <a:pt x="3108" y="3897"/>
                  </a:cubicBezTo>
                  <a:cubicBezTo>
                    <a:pt x="3282" y="3897"/>
                    <a:pt x="3502" y="3963"/>
                    <a:pt x="3675" y="3963"/>
                  </a:cubicBezTo>
                  <a:cubicBezTo>
                    <a:pt x="3764" y="3963"/>
                    <a:pt x="3841" y="3946"/>
                    <a:pt x="3893" y="3893"/>
                  </a:cubicBezTo>
                  <a:cubicBezTo>
                    <a:pt x="4079" y="3706"/>
                    <a:pt x="3818" y="3207"/>
                    <a:pt x="3921" y="2961"/>
                  </a:cubicBezTo>
                  <a:cubicBezTo>
                    <a:pt x="4021" y="2722"/>
                    <a:pt x="4562" y="2556"/>
                    <a:pt x="4562" y="2282"/>
                  </a:cubicBezTo>
                  <a:cubicBezTo>
                    <a:pt x="4562" y="2007"/>
                    <a:pt x="4021" y="1843"/>
                    <a:pt x="3921" y="1604"/>
                  </a:cubicBezTo>
                  <a:cubicBezTo>
                    <a:pt x="3818" y="1356"/>
                    <a:pt x="4079" y="857"/>
                    <a:pt x="3893" y="669"/>
                  </a:cubicBezTo>
                  <a:cubicBezTo>
                    <a:pt x="3841" y="617"/>
                    <a:pt x="3765" y="600"/>
                    <a:pt x="3677" y="600"/>
                  </a:cubicBezTo>
                  <a:cubicBezTo>
                    <a:pt x="3503" y="600"/>
                    <a:pt x="3284" y="667"/>
                    <a:pt x="3110" y="667"/>
                  </a:cubicBezTo>
                  <a:cubicBezTo>
                    <a:pt x="3054" y="667"/>
                    <a:pt x="3003" y="660"/>
                    <a:pt x="2959" y="642"/>
                  </a:cubicBezTo>
                  <a:cubicBezTo>
                    <a:pt x="2720" y="542"/>
                    <a:pt x="2556"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0"/>
            <p:cNvSpPr/>
            <p:nvPr/>
          </p:nvSpPr>
          <p:spPr>
            <a:xfrm>
              <a:off x="3703118" y="1288450"/>
              <a:ext cx="44045" cy="40150"/>
            </a:xfrm>
            <a:custGeom>
              <a:avLst/>
              <a:gdLst/>
              <a:ahLst/>
              <a:cxnLst/>
              <a:rect l="l" t="t" r="r" b="b"/>
              <a:pathLst>
                <a:path w="1945" h="1773" extrusionOk="0">
                  <a:moveTo>
                    <a:pt x="973" y="1"/>
                  </a:moveTo>
                  <a:cubicBezTo>
                    <a:pt x="746" y="1"/>
                    <a:pt x="519" y="87"/>
                    <a:pt x="346" y="260"/>
                  </a:cubicBezTo>
                  <a:cubicBezTo>
                    <a:pt x="0" y="605"/>
                    <a:pt x="0" y="1166"/>
                    <a:pt x="346" y="1513"/>
                  </a:cubicBezTo>
                  <a:cubicBezTo>
                    <a:pt x="519" y="1686"/>
                    <a:pt x="746" y="1772"/>
                    <a:pt x="973" y="1772"/>
                  </a:cubicBezTo>
                  <a:cubicBezTo>
                    <a:pt x="1199" y="1772"/>
                    <a:pt x="1426" y="1686"/>
                    <a:pt x="1599" y="1513"/>
                  </a:cubicBezTo>
                  <a:cubicBezTo>
                    <a:pt x="1945" y="1166"/>
                    <a:pt x="1945" y="605"/>
                    <a:pt x="1599" y="260"/>
                  </a:cubicBezTo>
                  <a:cubicBezTo>
                    <a:pt x="1426" y="87"/>
                    <a:pt x="119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0"/>
            <p:cNvSpPr/>
            <p:nvPr/>
          </p:nvSpPr>
          <p:spPr>
            <a:xfrm>
              <a:off x="3493199" y="1325225"/>
              <a:ext cx="174502" cy="158243"/>
            </a:xfrm>
            <a:custGeom>
              <a:avLst/>
              <a:gdLst/>
              <a:ahLst/>
              <a:cxnLst/>
              <a:rect l="l" t="t" r="r" b="b"/>
              <a:pathLst>
                <a:path w="7706" h="6988" extrusionOk="0">
                  <a:moveTo>
                    <a:pt x="1078" y="1"/>
                  </a:moveTo>
                  <a:cubicBezTo>
                    <a:pt x="675" y="1"/>
                    <a:pt x="342" y="318"/>
                    <a:pt x="320" y="720"/>
                  </a:cubicBezTo>
                  <a:lnTo>
                    <a:pt x="22" y="6187"/>
                  </a:lnTo>
                  <a:cubicBezTo>
                    <a:pt x="0" y="6620"/>
                    <a:pt x="346" y="6987"/>
                    <a:pt x="781" y="6987"/>
                  </a:cubicBezTo>
                  <a:lnTo>
                    <a:pt x="6925" y="6987"/>
                  </a:lnTo>
                  <a:cubicBezTo>
                    <a:pt x="7358" y="6987"/>
                    <a:pt x="7705" y="6624"/>
                    <a:pt x="7682" y="6187"/>
                  </a:cubicBezTo>
                  <a:lnTo>
                    <a:pt x="7384" y="720"/>
                  </a:lnTo>
                  <a:cubicBezTo>
                    <a:pt x="7362" y="316"/>
                    <a:pt x="702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3626103" y="1325225"/>
              <a:ext cx="41644" cy="158243"/>
            </a:xfrm>
            <a:custGeom>
              <a:avLst/>
              <a:gdLst/>
              <a:ahLst/>
              <a:cxnLst/>
              <a:rect l="l" t="t" r="r" b="b"/>
              <a:pathLst>
                <a:path w="1839" h="6988" extrusionOk="0">
                  <a:moveTo>
                    <a:pt x="0" y="1"/>
                  </a:moveTo>
                  <a:cubicBezTo>
                    <a:pt x="403" y="1"/>
                    <a:pt x="737" y="316"/>
                    <a:pt x="759" y="720"/>
                  </a:cubicBezTo>
                  <a:lnTo>
                    <a:pt x="1056" y="6187"/>
                  </a:lnTo>
                  <a:cubicBezTo>
                    <a:pt x="1078" y="6620"/>
                    <a:pt x="735" y="6987"/>
                    <a:pt x="297" y="6987"/>
                  </a:cubicBezTo>
                  <a:lnTo>
                    <a:pt x="1056" y="6987"/>
                  </a:lnTo>
                  <a:cubicBezTo>
                    <a:pt x="1493" y="6987"/>
                    <a:pt x="1838" y="6624"/>
                    <a:pt x="1815" y="6187"/>
                  </a:cubicBezTo>
                  <a:lnTo>
                    <a:pt x="1517" y="720"/>
                  </a:lnTo>
                  <a:cubicBezTo>
                    <a:pt x="1495" y="318"/>
                    <a:pt x="1164" y="1"/>
                    <a:pt x="759"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0"/>
            <p:cNvSpPr/>
            <p:nvPr/>
          </p:nvSpPr>
          <p:spPr>
            <a:xfrm>
              <a:off x="3509526" y="1341054"/>
              <a:ext cx="141848" cy="126586"/>
            </a:xfrm>
            <a:custGeom>
              <a:avLst/>
              <a:gdLst/>
              <a:ahLst/>
              <a:cxnLst/>
              <a:rect l="l" t="t" r="r" b="b"/>
              <a:pathLst>
                <a:path w="6264" h="5590" extrusionOk="0">
                  <a:moveTo>
                    <a:pt x="2054" y="376"/>
                  </a:moveTo>
                  <a:lnTo>
                    <a:pt x="2032" y="1723"/>
                  </a:lnTo>
                  <a:lnTo>
                    <a:pt x="599" y="1723"/>
                  </a:lnTo>
                  <a:lnTo>
                    <a:pt x="673" y="376"/>
                  </a:lnTo>
                  <a:close/>
                  <a:moveTo>
                    <a:pt x="3829" y="376"/>
                  </a:moveTo>
                  <a:lnTo>
                    <a:pt x="3851" y="1723"/>
                  </a:lnTo>
                  <a:lnTo>
                    <a:pt x="2405" y="1723"/>
                  </a:lnTo>
                  <a:lnTo>
                    <a:pt x="2429" y="376"/>
                  </a:lnTo>
                  <a:close/>
                  <a:moveTo>
                    <a:pt x="5585" y="376"/>
                  </a:moveTo>
                  <a:lnTo>
                    <a:pt x="5657" y="1723"/>
                  </a:lnTo>
                  <a:lnTo>
                    <a:pt x="4226" y="1723"/>
                  </a:lnTo>
                  <a:lnTo>
                    <a:pt x="4202" y="376"/>
                  </a:lnTo>
                  <a:close/>
                  <a:moveTo>
                    <a:pt x="2030" y="2122"/>
                  </a:moveTo>
                  <a:lnTo>
                    <a:pt x="2006" y="3470"/>
                  </a:lnTo>
                  <a:lnTo>
                    <a:pt x="509" y="3470"/>
                  </a:lnTo>
                  <a:lnTo>
                    <a:pt x="583" y="2122"/>
                  </a:lnTo>
                  <a:close/>
                  <a:moveTo>
                    <a:pt x="3876" y="2122"/>
                  </a:moveTo>
                  <a:lnTo>
                    <a:pt x="3900" y="3470"/>
                  </a:lnTo>
                  <a:lnTo>
                    <a:pt x="2379" y="3470"/>
                  </a:lnTo>
                  <a:lnTo>
                    <a:pt x="2403" y="2122"/>
                  </a:lnTo>
                  <a:close/>
                  <a:moveTo>
                    <a:pt x="5699" y="2122"/>
                  </a:moveTo>
                  <a:lnTo>
                    <a:pt x="5773" y="3470"/>
                  </a:lnTo>
                  <a:lnTo>
                    <a:pt x="4276" y="3470"/>
                  </a:lnTo>
                  <a:lnTo>
                    <a:pt x="4252" y="2122"/>
                  </a:lnTo>
                  <a:close/>
                  <a:moveTo>
                    <a:pt x="1980" y="3843"/>
                  </a:moveTo>
                  <a:lnTo>
                    <a:pt x="1956" y="5190"/>
                  </a:lnTo>
                  <a:lnTo>
                    <a:pt x="397" y="5190"/>
                  </a:lnTo>
                  <a:lnTo>
                    <a:pt x="469" y="3843"/>
                  </a:lnTo>
                  <a:close/>
                  <a:moveTo>
                    <a:pt x="3902" y="3843"/>
                  </a:moveTo>
                  <a:lnTo>
                    <a:pt x="3926" y="5190"/>
                  </a:lnTo>
                  <a:lnTo>
                    <a:pt x="2355" y="5190"/>
                  </a:lnTo>
                  <a:lnTo>
                    <a:pt x="2379" y="3843"/>
                  </a:lnTo>
                  <a:close/>
                  <a:moveTo>
                    <a:pt x="5787" y="3843"/>
                  </a:moveTo>
                  <a:lnTo>
                    <a:pt x="5859" y="5190"/>
                  </a:lnTo>
                  <a:lnTo>
                    <a:pt x="4300" y="5190"/>
                  </a:lnTo>
                  <a:lnTo>
                    <a:pt x="4278" y="3843"/>
                  </a:lnTo>
                  <a:close/>
                  <a:moveTo>
                    <a:pt x="480" y="1"/>
                  </a:moveTo>
                  <a:cubicBezTo>
                    <a:pt x="406" y="1"/>
                    <a:pt x="293" y="72"/>
                    <a:pt x="293" y="180"/>
                  </a:cubicBezTo>
                  <a:lnTo>
                    <a:pt x="8" y="5390"/>
                  </a:lnTo>
                  <a:cubicBezTo>
                    <a:pt x="0" y="5489"/>
                    <a:pt x="86" y="5590"/>
                    <a:pt x="194" y="5590"/>
                  </a:cubicBezTo>
                  <a:cubicBezTo>
                    <a:pt x="196" y="5590"/>
                    <a:pt x="197" y="5590"/>
                    <a:pt x="198" y="5590"/>
                  </a:cubicBezTo>
                  <a:lnTo>
                    <a:pt x="6066" y="5590"/>
                  </a:lnTo>
                  <a:cubicBezTo>
                    <a:pt x="6164" y="5590"/>
                    <a:pt x="6264" y="5506"/>
                    <a:pt x="6256" y="5390"/>
                  </a:cubicBezTo>
                  <a:lnTo>
                    <a:pt x="6068" y="1953"/>
                  </a:lnTo>
                  <a:cubicBezTo>
                    <a:pt x="6068" y="1945"/>
                    <a:pt x="6072" y="1935"/>
                    <a:pt x="6072" y="1927"/>
                  </a:cubicBezTo>
                  <a:cubicBezTo>
                    <a:pt x="6072" y="1913"/>
                    <a:pt x="6068" y="1897"/>
                    <a:pt x="6066" y="1883"/>
                  </a:cubicBezTo>
                  <a:lnTo>
                    <a:pt x="5974" y="180"/>
                  </a:lnTo>
                  <a:cubicBezTo>
                    <a:pt x="5968" y="89"/>
                    <a:pt x="5888" y="1"/>
                    <a:pt x="5788" y="1"/>
                  </a:cubicBezTo>
                  <a:cubicBezTo>
                    <a:pt x="5787" y="1"/>
                    <a:pt x="5786" y="1"/>
                    <a:pt x="5785" y="1"/>
                  </a:cubicBezTo>
                  <a:lnTo>
                    <a:pt x="483" y="1"/>
                  </a:lnTo>
                  <a:cubicBezTo>
                    <a:pt x="482" y="1"/>
                    <a:pt x="481" y="1"/>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0"/>
            <p:cNvSpPr/>
            <p:nvPr/>
          </p:nvSpPr>
          <p:spPr>
            <a:xfrm>
              <a:off x="3530314" y="1519610"/>
              <a:ext cx="100227" cy="22622"/>
            </a:xfrm>
            <a:custGeom>
              <a:avLst/>
              <a:gdLst/>
              <a:ahLst/>
              <a:cxnLst/>
              <a:rect l="l" t="t" r="r" b="b"/>
              <a:pathLst>
                <a:path w="4426" h="999" extrusionOk="0">
                  <a:moveTo>
                    <a:pt x="733" y="0"/>
                  </a:moveTo>
                  <a:cubicBezTo>
                    <a:pt x="523" y="0"/>
                    <a:pt x="336" y="130"/>
                    <a:pt x="260" y="326"/>
                  </a:cubicBezTo>
                  <a:lnTo>
                    <a:pt x="0" y="998"/>
                  </a:lnTo>
                  <a:lnTo>
                    <a:pt x="4426" y="998"/>
                  </a:lnTo>
                  <a:lnTo>
                    <a:pt x="4168" y="328"/>
                  </a:lnTo>
                  <a:cubicBezTo>
                    <a:pt x="4092" y="130"/>
                    <a:pt x="3903" y="0"/>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0"/>
            <p:cNvSpPr/>
            <p:nvPr/>
          </p:nvSpPr>
          <p:spPr>
            <a:xfrm>
              <a:off x="3596211" y="1519610"/>
              <a:ext cx="34013" cy="22622"/>
            </a:xfrm>
            <a:custGeom>
              <a:avLst/>
              <a:gdLst/>
              <a:ahLst/>
              <a:cxnLst/>
              <a:rect l="l" t="t" r="r" b="b"/>
              <a:pathLst>
                <a:path w="1502" h="999" extrusionOk="0">
                  <a:moveTo>
                    <a:pt x="1" y="0"/>
                  </a:moveTo>
                  <a:cubicBezTo>
                    <a:pt x="212" y="0"/>
                    <a:pt x="402" y="130"/>
                    <a:pt x="476" y="328"/>
                  </a:cubicBezTo>
                  <a:lnTo>
                    <a:pt x="733" y="998"/>
                  </a:lnTo>
                  <a:lnTo>
                    <a:pt x="1502" y="998"/>
                  </a:lnTo>
                  <a:lnTo>
                    <a:pt x="1242" y="326"/>
                  </a:lnTo>
                  <a:cubicBezTo>
                    <a:pt x="1168" y="130"/>
                    <a:pt x="981" y="0"/>
                    <a:pt x="771"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0"/>
            <p:cNvSpPr/>
            <p:nvPr/>
          </p:nvSpPr>
          <p:spPr>
            <a:xfrm>
              <a:off x="3487130" y="1537680"/>
              <a:ext cx="186572" cy="8515"/>
            </a:xfrm>
            <a:custGeom>
              <a:avLst/>
              <a:gdLst/>
              <a:ahLst/>
              <a:cxnLst/>
              <a:rect l="l" t="t" r="r" b="b"/>
              <a:pathLst>
                <a:path w="8239" h="376" extrusionOk="0">
                  <a:moveTo>
                    <a:pt x="205" y="1"/>
                  </a:moveTo>
                  <a:cubicBezTo>
                    <a:pt x="91" y="1"/>
                    <a:pt x="1" y="98"/>
                    <a:pt x="15" y="210"/>
                  </a:cubicBezTo>
                  <a:cubicBezTo>
                    <a:pt x="27" y="306"/>
                    <a:pt x="111" y="376"/>
                    <a:pt x="209" y="376"/>
                  </a:cubicBezTo>
                  <a:lnTo>
                    <a:pt x="8035" y="376"/>
                  </a:lnTo>
                  <a:cubicBezTo>
                    <a:pt x="8149" y="376"/>
                    <a:pt x="8239" y="280"/>
                    <a:pt x="8225" y="166"/>
                  </a:cubicBezTo>
                  <a:cubicBezTo>
                    <a:pt x="8213" y="71"/>
                    <a:pt x="8129" y="1"/>
                    <a:pt x="8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0"/>
            <p:cNvSpPr/>
            <p:nvPr/>
          </p:nvSpPr>
          <p:spPr>
            <a:xfrm>
              <a:off x="3715369" y="1256792"/>
              <a:ext cx="61459" cy="103261"/>
            </a:xfrm>
            <a:custGeom>
              <a:avLst/>
              <a:gdLst/>
              <a:ahLst/>
              <a:cxnLst/>
              <a:rect l="l" t="t" r="r" b="b"/>
              <a:pathLst>
                <a:path w="2714" h="4560" extrusionOk="0">
                  <a:moveTo>
                    <a:pt x="430" y="1"/>
                  </a:moveTo>
                  <a:cubicBezTo>
                    <a:pt x="258" y="1"/>
                    <a:pt x="130" y="214"/>
                    <a:pt x="0" y="396"/>
                  </a:cubicBezTo>
                  <a:cubicBezTo>
                    <a:pt x="841" y="640"/>
                    <a:pt x="1458" y="1416"/>
                    <a:pt x="1458" y="2336"/>
                  </a:cubicBezTo>
                  <a:cubicBezTo>
                    <a:pt x="1458" y="3233"/>
                    <a:pt x="875" y="3993"/>
                    <a:pt x="66" y="4259"/>
                  </a:cubicBezTo>
                  <a:cubicBezTo>
                    <a:pt x="176" y="4412"/>
                    <a:pt x="288" y="4560"/>
                    <a:pt x="432" y="4560"/>
                  </a:cubicBezTo>
                  <a:cubicBezTo>
                    <a:pt x="707" y="4560"/>
                    <a:pt x="871" y="4019"/>
                    <a:pt x="1110" y="3919"/>
                  </a:cubicBezTo>
                  <a:cubicBezTo>
                    <a:pt x="1153" y="3901"/>
                    <a:pt x="1204" y="3895"/>
                    <a:pt x="1259" y="3895"/>
                  </a:cubicBezTo>
                  <a:cubicBezTo>
                    <a:pt x="1433" y="3895"/>
                    <a:pt x="1653" y="3961"/>
                    <a:pt x="1826" y="3961"/>
                  </a:cubicBezTo>
                  <a:cubicBezTo>
                    <a:pt x="1915" y="3961"/>
                    <a:pt x="1992" y="3944"/>
                    <a:pt x="2044" y="3891"/>
                  </a:cubicBezTo>
                  <a:cubicBezTo>
                    <a:pt x="2230" y="3704"/>
                    <a:pt x="1969" y="3205"/>
                    <a:pt x="2072" y="2959"/>
                  </a:cubicBezTo>
                  <a:cubicBezTo>
                    <a:pt x="2172" y="2720"/>
                    <a:pt x="2713" y="2554"/>
                    <a:pt x="2713" y="2280"/>
                  </a:cubicBezTo>
                  <a:cubicBezTo>
                    <a:pt x="2711" y="2007"/>
                    <a:pt x="2168" y="1843"/>
                    <a:pt x="2068" y="1604"/>
                  </a:cubicBezTo>
                  <a:cubicBezTo>
                    <a:pt x="1967" y="1356"/>
                    <a:pt x="2228" y="857"/>
                    <a:pt x="2042" y="669"/>
                  </a:cubicBezTo>
                  <a:cubicBezTo>
                    <a:pt x="1990" y="618"/>
                    <a:pt x="1914" y="601"/>
                    <a:pt x="1827" y="601"/>
                  </a:cubicBezTo>
                  <a:cubicBezTo>
                    <a:pt x="1653" y="601"/>
                    <a:pt x="1432" y="668"/>
                    <a:pt x="1257" y="668"/>
                  </a:cubicBezTo>
                  <a:cubicBezTo>
                    <a:pt x="1202" y="668"/>
                    <a:pt x="1151" y="661"/>
                    <a:pt x="1108" y="644"/>
                  </a:cubicBezTo>
                  <a:cubicBezTo>
                    <a:pt x="869" y="544"/>
                    <a:pt x="705" y="1"/>
                    <a:pt x="430"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50"/>
          <p:cNvGrpSpPr/>
          <p:nvPr/>
        </p:nvGrpSpPr>
        <p:grpSpPr>
          <a:xfrm>
            <a:off x="4359568" y="1725929"/>
            <a:ext cx="424866" cy="413210"/>
            <a:chOff x="4135796" y="1261094"/>
            <a:chExt cx="288769" cy="280866"/>
          </a:xfrm>
        </p:grpSpPr>
        <p:sp>
          <p:nvSpPr>
            <p:cNvPr id="1953" name="Google Shape;1953;p50"/>
            <p:cNvSpPr/>
            <p:nvPr/>
          </p:nvSpPr>
          <p:spPr>
            <a:xfrm>
              <a:off x="4329026" y="1261094"/>
              <a:ext cx="57745" cy="37908"/>
            </a:xfrm>
            <a:custGeom>
              <a:avLst/>
              <a:gdLst/>
              <a:ahLst/>
              <a:cxnLst/>
              <a:rect l="l" t="t" r="r" b="b"/>
              <a:pathLst>
                <a:path w="2550" h="1674" extrusionOk="0">
                  <a:moveTo>
                    <a:pt x="574" y="0"/>
                  </a:moveTo>
                  <a:cubicBezTo>
                    <a:pt x="256" y="0"/>
                    <a:pt x="1" y="258"/>
                    <a:pt x="1" y="573"/>
                  </a:cubicBezTo>
                  <a:lnTo>
                    <a:pt x="1" y="1673"/>
                  </a:lnTo>
                  <a:lnTo>
                    <a:pt x="2550" y="1673"/>
                  </a:lnTo>
                  <a:lnTo>
                    <a:pt x="2550" y="573"/>
                  </a:lnTo>
                  <a:cubicBezTo>
                    <a:pt x="2550" y="256"/>
                    <a:pt x="2292" y="0"/>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4356155" y="1261094"/>
              <a:ext cx="30525" cy="37908"/>
            </a:xfrm>
            <a:custGeom>
              <a:avLst/>
              <a:gdLst/>
              <a:ahLst/>
              <a:cxnLst/>
              <a:rect l="l" t="t" r="r" b="b"/>
              <a:pathLst>
                <a:path w="1348" h="1674" extrusionOk="0">
                  <a:moveTo>
                    <a:pt x="1" y="0"/>
                  </a:moveTo>
                  <a:cubicBezTo>
                    <a:pt x="318" y="0"/>
                    <a:pt x="573" y="256"/>
                    <a:pt x="573" y="569"/>
                  </a:cubicBezTo>
                  <a:lnTo>
                    <a:pt x="573" y="1673"/>
                  </a:lnTo>
                  <a:lnTo>
                    <a:pt x="1346" y="1673"/>
                  </a:lnTo>
                  <a:lnTo>
                    <a:pt x="1346" y="573"/>
                  </a:lnTo>
                  <a:lnTo>
                    <a:pt x="1348" y="573"/>
                  </a:lnTo>
                  <a:cubicBezTo>
                    <a:pt x="1348" y="258"/>
                    <a:pt x="1094" y="0"/>
                    <a:pt x="777"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0"/>
            <p:cNvSpPr/>
            <p:nvPr/>
          </p:nvSpPr>
          <p:spPr>
            <a:xfrm>
              <a:off x="4290620" y="1290465"/>
              <a:ext cx="133945" cy="251495"/>
            </a:xfrm>
            <a:custGeom>
              <a:avLst/>
              <a:gdLst/>
              <a:ahLst/>
              <a:cxnLst/>
              <a:rect l="l" t="t" r="r" b="b"/>
              <a:pathLst>
                <a:path w="5915" h="11106" extrusionOk="0">
                  <a:moveTo>
                    <a:pt x="856" y="1"/>
                  </a:moveTo>
                  <a:cubicBezTo>
                    <a:pt x="385" y="1"/>
                    <a:pt x="0" y="386"/>
                    <a:pt x="0" y="857"/>
                  </a:cubicBezTo>
                  <a:lnTo>
                    <a:pt x="0" y="10249"/>
                  </a:lnTo>
                  <a:cubicBezTo>
                    <a:pt x="0" y="10720"/>
                    <a:pt x="385" y="11105"/>
                    <a:pt x="856" y="11105"/>
                  </a:cubicBezTo>
                  <a:lnTo>
                    <a:pt x="5060" y="11105"/>
                  </a:lnTo>
                  <a:cubicBezTo>
                    <a:pt x="5533" y="11105"/>
                    <a:pt x="5915" y="10720"/>
                    <a:pt x="5915" y="10249"/>
                  </a:cubicBezTo>
                  <a:lnTo>
                    <a:pt x="5915" y="857"/>
                  </a:lnTo>
                  <a:cubicBezTo>
                    <a:pt x="5915" y="386"/>
                    <a:pt x="5529" y="1"/>
                    <a:pt x="5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0"/>
            <p:cNvSpPr/>
            <p:nvPr/>
          </p:nvSpPr>
          <p:spPr>
            <a:xfrm>
              <a:off x="4309823" y="1483717"/>
              <a:ext cx="95539" cy="38406"/>
            </a:xfrm>
            <a:custGeom>
              <a:avLst/>
              <a:gdLst/>
              <a:ahLst/>
              <a:cxnLst/>
              <a:rect l="l" t="t" r="r" b="b"/>
              <a:pathLst>
                <a:path w="4219" h="1696" extrusionOk="0">
                  <a:moveTo>
                    <a:pt x="288" y="0"/>
                  </a:moveTo>
                  <a:cubicBezTo>
                    <a:pt x="130" y="0"/>
                    <a:pt x="0" y="128"/>
                    <a:pt x="0" y="284"/>
                  </a:cubicBezTo>
                  <a:lnTo>
                    <a:pt x="0" y="1414"/>
                  </a:lnTo>
                  <a:cubicBezTo>
                    <a:pt x="0" y="1567"/>
                    <a:pt x="130" y="1695"/>
                    <a:pt x="288" y="1695"/>
                  </a:cubicBezTo>
                  <a:lnTo>
                    <a:pt x="3931" y="1695"/>
                  </a:lnTo>
                  <a:cubicBezTo>
                    <a:pt x="4091" y="1695"/>
                    <a:pt x="4218" y="1569"/>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0"/>
            <p:cNvSpPr/>
            <p:nvPr/>
          </p:nvSpPr>
          <p:spPr>
            <a:xfrm>
              <a:off x="4358102" y="1483808"/>
              <a:ext cx="47260" cy="38361"/>
            </a:xfrm>
            <a:custGeom>
              <a:avLst/>
              <a:gdLst/>
              <a:ahLst/>
              <a:cxnLst/>
              <a:rect l="l" t="t" r="r" b="b"/>
              <a:pathLst>
                <a:path w="2087" h="1694" extrusionOk="0">
                  <a:moveTo>
                    <a:pt x="1701" y="0"/>
                  </a:moveTo>
                  <a:cubicBezTo>
                    <a:pt x="1320" y="721"/>
                    <a:pt x="723" y="1312"/>
                    <a:pt x="0" y="1693"/>
                  </a:cubicBezTo>
                  <a:lnTo>
                    <a:pt x="1801" y="1693"/>
                  </a:lnTo>
                  <a:cubicBezTo>
                    <a:pt x="1959" y="1693"/>
                    <a:pt x="2086" y="1567"/>
                    <a:pt x="2086" y="1412"/>
                  </a:cubicBezTo>
                  <a:lnTo>
                    <a:pt x="2086" y="282"/>
                  </a:lnTo>
                  <a:cubicBezTo>
                    <a:pt x="2086"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0"/>
            <p:cNvSpPr/>
            <p:nvPr/>
          </p:nvSpPr>
          <p:spPr>
            <a:xfrm>
              <a:off x="4309823" y="1425542"/>
              <a:ext cx="95539" cy="38361"/>
            </a:xfrm>
            <a:custGeom>
              <a:avLst/>
              <a:gdLst/>
              <a:ahLst/>
              <a:cxnLst/>
              <a:rect l="l" t="t" r="r" b="b"/>
              <a:pathLst>
                <a:path w="4219" h="1694"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0"/>
            <p:cNvSpPr/>
            <p:nvPr/>
          </p:nvSpPr>
          <p:spPr>
            <a:xfrm>
              <a:off x="4309823" y="1367911"/>
              <a:ext cx="95539" cy="38338"/>
            </a:xfrm>
            <a:custGeom>
              <a:avLst/>
              <a:gdLst/>
              <a:ahLst/>
              <a:cxnLst/>
              <a:rect l="l" t="t" r="r" b="b"/>
              <a:pathLst>
                <a:path w="4219" h="1693"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0"/>
            <p:cNvSpPr/>
            <p:nvPr/>
          </p:nvSpPr>
          <p:spPr>
            <a:xfrm>
              <a:off x="4309823" y="1309691"/>
              <a:ext cx="95539" cy="38383"/>
            </a:xfrm>
            <a:custGeom>
              <a:avLst/>
              <a:gdLst/>
              <a:ahLst/>
              <a:cxnLst/>
              <a:rect l="l" t="t" r="r" b="b"/>
              <a:pathLst>
                <a:path w="4219" h="1695" extrusionOk="0">
                  <a:moveTo>
                    <a:pt x="288" y="0"/>
                  </a:moveTo>
                  <a:cubicBezTo>
                    <a:pt x="130" y="0"/>
                    <a:pt x="0" y="128"/>
                    <a:pt x="0" y="282"/>
                  </a:cubicBezTo>
                  <a:lnTo>
                    <a:pt x="0" y="1414"/>
                  </a:lnTo>
                  <a:cubicBezTo>
                    <a:pt x="0" y="1567"/>
                    <a:pt x="130" y="1695"/>
                    <a:pt x="288" y="1695"/>
                  </a:cubicBezTo>
                  <a:lnTo>
                    <a:pt x="3931" y="1695"/>
                  </a:lnTo>
                  <a:cubicBezTo>
                    <a:pt x="4091" y="1695"/>
                    <a:pt x="4218" y="1571"/>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0"/>
            <p:cNvSpPr/>
            <p:nvPr/>
          </p:nvSpPr>
          <p:spPr>
            <a:xfrm>
              <a:off x="4381336" y="1309691"/>
              <a:ext cx="24026" cy="38383"/>
            </a:xfrm>
            <a:custGeom>
              <a:avLst/>
              <a:gdLst/>
              <a:ahLst/>
              <a:cxnLst/>
              <a:rect l="l" t="t" r="r" b="b"/>
              <a:pathLst>
                <a:path w="1061" h="1695" extrusionOk="0">
                  <a:moveTo>
                    <a:pt x="0" y="0"/>
                  </a:moveTo>
                  <a:cubicBezTo>
                    <a:pt x="160" y="0"/>
                    <a:pt x="286" y="128"/>
                    <a:pt x="286" y="284"/>
                  </a:cubicBezTo>
                  <a:lnTo>
                    <a:pt x="286" y="1414"/>
                  </a:lnTo>
                  <a:cubicBezTo>
                    <a:pt x="286" y="1571"/>
                    <a:pt x="160" y="1695"/>
                    <a:pt x="0" y="1695"/>
                  </a:cubicBezTo>
                  <a:lnTo>
                    <a:pt x="773" y="1695"/>
                  </a:lnTo>
                  <a:cubicBezTo>
                    <a:pt x="933" y="1695"/>
                    <a:pt x="1060" y="1567"/>
                    <a:pt x="1060" y="1414"/>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0"/>
            <p:cNvSpPr/>
            <p:nvPr/>
          </p:nvSpPr>
          <p:spPr>
            <a:xfrm>
              <a:off x="4381336" y="1367911"/>
              <a:ext cx="24026" cy="38338"/>
            </a:xfrm>
            <a:custGeom>
              <a:avLst/>
              <a:gdLst/>
              <a:ahLst/>
              <a:cxnLst/>
              <a:rect l="l" t="t" r="r" b="b"/>
              <a:pathLst>
                <a:path w="1061" h="1693"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0"/>
            <p:cNvSpPr/>
            <p:nvPr/>
          </p:nvSpPr>
          <p:spPr>
            <a:xfrm>
              <a:off x="4381336" y="1425542"/>
              <a:ext cx="24026" cy="38361"/>
            </a:xfrm>
            <a:custGeom>
              <a:avLst/>
              <a:gdLst/>
              <a:ahLst/>
              <a:cxnLst/>
              <a:rect l="l" t="t" r="r" b="b"/>
              <a:pathLst>
                <a:path w="1061" h="1694"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0"/>
            <p:cNvSpPr/>
            <p:nvPr/>
          </p:nvSpPr>
          <p:spPr>
            <a:xfrm>
              <a:off x="4173682" y="1261094"/>
              <a:ext cx="57699" cy="37908"/>
            </a:xfrm>
            <a:custGeom>
              <a:avLst/>
              <a:gdLst/>
              <a:ahLst/>
              <a:cxnLst/>
              <a:rect l="l" t="t" r="r" b="b"/>
              <a:pathLst>
                <a:path w="2548" h="1674" extrusionOk="0">
                  <a:moveTo>
                    <a:pt x="571" y="0"/>
                  </a:moveTo>
                  <a:cubicBezTo>
                    <a:pt x="254" y="0"/>
                    <a:pt x="0" y="258"/>
                    <a:pt x="0" y="573"/>
                  </a:cubicBezTo>
                  <a:lnTo>
                    <a:pt x="0" y="1673"/>
                  </a:lnTo>
                  <a:lnTo>
                    <a:pt x="2547" y="1673"/>
                  </a:lnTo>
                  <a:lnTo>
                    <a:pt x="2547" y="573"/>
                  </a:lnTo>
                  <a:cubicBezTo>
                    <a:pt x="2547" y="256"/>
                    <a:pt x="2290" y="0"/>
                    <a:pt x="1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0"/>
            <p:cNvSpPr/>
            <p:nvPr/>
          </p:nvSpPr>
          <p:spPr>
            <a:xfrm>
              <a:off x="4200833" y="1261094"/>
              <a:ext cx="30503" cy="37908"/>
            </a:xfrm>
            <a:custGeom>
              <a:avLst/>
              <a:gdLst/>
              <a:ahLst/>
              <a:cxnLst/>
              <a:rect l="l" t="t" r="r" b="b"/>
              <a:pathLst>
                <a:path w="1347" h="1674" extrusionOk="0">
                  <a:moveTo>
                    <a:pt x="1" y="0"/>
                  </a:moveTo>
                  <a:cubicBezTo>
                    <a:pt x="318" y="0"/>
                    <a:pt x="572" y="256"/>
                    <a:pt x="572" y="569"/>
                  </a:cubicBezTo>
                  <a:lnTo>
                    <a:pt x="572" y="1673"/>
                  </a:lnTo>
                  <a:lnTo>
                    <a:pt x="1346" y="1673"/>
                  </a:lnTo>
                  <a:lnTo>
                    <a:pt x="1346" y="569"/>
                  </a:lnTo>
                  <a:cubicBezTo>
                    <a:pt x="1346" y="256"/>
                    <a:pt x="1091" y="0"/>
                    <a:pt x="773"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0"/>
            <p:cNvSpPr/>
            <p:nvPr/>
          </p:nvSpPr>
          <p:spPr>
            <a:xfrm>
              <a:off x="4135796" y="1290465"/>
              <a:ext cx="133945" cy="251495"/>
            </a:xfrm>
            <a:custGeom>
              <a:avLst/>
              <a:gdLst/>
              <a:ahLst/>
              <a:cxnLst/>
              <a:rect l="l" t="t" r="r" b="b"/>
              <a:pathLst>
                <a:path w="5915" h="11106" extrusionOk="0">
                  <a:moveTo>
                    <a:pt x="857" y="1"/>
                  </a:moveTo>
                  <a:cubicBezTo>
                    <a:pt x="386" y="1"/>
                    <a:pt x="0" y="386"/>
                    <a:pt x="0" y="857"/>
                  </a:cubicBezTo>
                  <a:lnTo>
                    <a:pt x="0" y="10249"/>
                  </a:lnTo>
                  <a:cubicBezTo>
                    <a:pt x="0" y="10720"/>
                    <a:pt x="386" y="11105"/>
                    <a:pt x="857" y="11105"/>
                  </a:cubicBezTo>
                  <a:lnTo>
                    <a:pt x="5059" y="11105"/>
                  </a:lnTo>
                  <a:cubicBezTo>
                    <a:pt x="5534" y="11105"/>
                    <a:pt x="5915" y="10720"/>
                    <a:pt x="5915" y="10249"/>
                  </a:cubicBezTo>
                  <a:lnTo>
                    <a:pt x="5915" y="857"/>
                  </a:lnTo>
                  <a:cubicBezTo>
                    <a:pt x="5915" y="386"/>
                    <a:pt x="5530" y="1"/>
                    <a:pt x="5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0"/>
            <p:cNvSpPr/>
            <p:nvPr/>
          </p:nvSpPr>
          <p:spPr>
            <a:xfrm>
              <a:off x="4154999" y="1483717"/>
              <a:ext cx="95539" cy="38406"/>
            </a:xfrm>
            <a:custGeom>
              <a:avLst/>
              <a:gdLst/>
              <a:ahLst/>
              <a:cxnLst/>
              <a:rect l="l" t="t" r="r" b="b"/>
              <a:pathLst>
                <a:path w="4219" h="1696" extrusionOk="0">
                  <a:moveTo>
                    <a:pt x="288" y="0"/>
                  </a:moveTo>
                  <a:cubicBezTo>
                    <a:pt x="130" y="0"/>
                    <a:pt x="1" y="128"/>
                    <a:pt x="1" y="284"/>
                  </a:cubicBezTo>
                  <a:lnTo>
                    <a:pt x="1" y="1414"/>
                  </a:lnTo>
                  <a:cubicBezTo>
                    <a:pt x="1" y="1567"/>
                    <a:pt x="130" y="1695"/>
                    <a:pt x="288" y="1695"/>
                  </a:cubicBezTo>
                  <a:lnTo>
                    <a:pt x="3931" y="1695"/>
                  </a:lnTo>
                  <a:cubicBezTo>
                    <a:pt x="4091" y="1695"/>
                    <a:pt x="4219" y="1569"/>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0"/>
            <p:cNvSpPr/>
            <p:nvPr/>
          </p:nvSpPr>
          <p:spPr>
            <a:xfrm>
              <a:off x="4203279" y="1483808"/>
              <a:ext cx="47260" cy="38361"/>
            </a:xfrm>
            <a:custGeom>
              <a:avLst/>
              <a:gdLst/>
              <a:ahLst/>
              <a:cxnLst/>
              <a:rect l="l" t="t" r="r" b="b"/>
              <a:pathLst>
                <a:path w="2087" h="1694" extrusionOk="0">
                  <a:moveTo>
                    <a:pt x="1701" y="0"/>
                  </a:moveTo>
                  <a:cubicBezTo>
                    <a:pt x="1320" y="721"/>
                    <a:pt x="723" y="1312"/>
                    <a:pt x="1" y="1693"/>
                  </a:cubicBezTo>
                  <a:lnTo>
                    <a:pt x="1801" y="1693"/>
                  </a:lnTo>
                  <a:cubicBezTo>
                    <a:pt x="1959" y="1693"/>
                    <a:pt x="2087" y="1567"/>
                    <a:pt x="2087" y="1412"/>
                  </a:cubicBezTo>
                  <a:lnTo>
                    <a:pt x="2087" y="282"/>
                  </a:lnTo>
                  <a:cubicBezTo>
                    <a:pt x="2087"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0"/>
            <p:cNvSpPr/>
            <p:nvPr/>
          </p:nvSpPr>
          <p:spPr>
            <a:xfrm>
              <a:off x="4154999" y="1425542"/>
              <a:ext cx="95539" cy="38361"/>
            </a:xfrm>
            <a:custGeom>
              <a:avLst/>
              <a:gdLst/>
              <a:ahLst/>
              <a:cxnLst/>
              <a:rect l="l" t="t" r="r" b="b"/>
              <a:pathLst>
                <a:path w="4219" h="1694"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0"/>
            <p:cNvSpPr/>
            <p:nvPr/>
          </p:nvSpPr>
          <p:spPr>
            <a:xfrm>
              <a:off x="4154999" y="1367911"/>
              <a:ext cx="95539" cy="38338"/>
            </a:xfrm>
            <a:custGeom>
              <a:avLst/>
              <a:gdLst/>
              <a:ahLst/>
              <a:cxnLst/>
              <a:rect l="l" t="t" r="r" b="b"/>
              <a:pathLst>
                <a:path w="4219" h="1693"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0"/>
            <p:cNvSpPr/>
            <p:nvPr/>
          </p:nvSpPr>
          <p:spPr>
            <a:xfrm>
              <a:off x="4154999" y="1309691"/>
              <a:ext cx="95539" cy="38383"/>
            </a:xfrm>
            <a:custGeom>
              <a:avLst/>
              <a:gdLst/>
              <a:ahLst/>
              <a:cxnLst/>
              <a:rect l="l" t="t" r="r" b="b"/>
              <a:pathLst>
                <a:path w="4219" h="1695" extrusionOk="0">
                  <a:moveTo>
                    <a:pt x="288" y="0"/>
                  </a:moveTo>
                  <a:cubicBezTo>
                    <a:pt x="130" y="0"/>
                    <a:pt x="1" y="128"/>
                    <a:pt x="1" y="282"/>
                  </a:cubicBezTo>
                  <a:lnTo>
                    <a:pt x="1" y="1414"/>
                  </a:lnTo>
                  <a:cubicBezTo>
                    <a:pt x="1" y="1567"/>
                    <a:pt x="130" y="1695"/>
                    <a:pt x="288" y="1695"/>
                  </a:cubicBezTo>
                  <a:lnTo>
                    <a:pt x="3931" y="1695"/>
                  </a:lnTo>
                  <a:cubicBezTo>
                    <a:pt x="4091" y="1695"/>
                    <a:pt x="4219" y="1571"/>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0"/>
            <p:cNvSpPr/>
            <p:nvPr/>
          </p:nvSpPr>
          <p:spPr>
            <a:xfrm>
              <a:off x="4226512" y="1309691"/>
              <a:ext cx="24026" cy="38383"/>
            </a:xfrm>
            <a:custGeom>
              <a:avLst/>
              <a:gdLst/>
              <a:ahLst/>
              <a:cxnLst/>
              <a:rect l="l" t="t" r="r" b="b"/>
              <a:pathLst>
                <a:path w="1061" h="1695" extrusionOk="0">
                  <a:moveTo>
                    <a:pt x="1" y="0"/>
                  </a:moveTo>
                  <a:cubicBezTo>
                    <a:pt x="160" y="0"/>
                    <a:pt x="286" y="128"/>
                    <a:pt x="286" y="284"/>
                  </a:cubicBezTo>
                  <a:lnTo>
                    <a:pt x="286" y="1414"/>
                  </a:lnTo>
                  <a:cubicBezTo>
                    <a:pt x="286" y="1571"/>
                    <a:pt x="160" y="1695"/>
                    <a:pt x="1" y="1695"/>
                  </a:cubicBezTo>
                  <a:lnTo>
                    <a:pt x="773" y="1695"/>
                  </a:lnTo>
                  <a:cubicBezTo>
                    <a:pt x="933" y="1695"/>
                    <a:pt x="1061" y="1567"/>
                    <a:pt x="1061" y="1414"/>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0"/>
            <p:cNvSpPr/>
            <p:nvPr/>
          </p:nvSpPr>
          <p:spPr>
            <a:xfrm>
              <a:off x="4226512" y="1425542"/>
              <a:ext cx="24026" cy="38361"/>
            </a:xfrm>
            <a:custGeom>
              <a:avLst/>
              <a:gdLst/>
              <a:ahLst/>
              <a:cxnLst/>
              <a:rect l="l" t="t" r="r" b="b"/>
              <a:pathLst>
                <a:path w="1061" h="1694" extrusionOk="0">
                  <a:moveTo>
                    <a:pt x="1" y="0"/>
                  </a:moveTo>
                  <a:cubicBezTo>
                    <a:pt x="160" y="0"/>
                    <a:pt x="286" y="128"/>
                    <a:pt x="286" y="282"/>
                  </a:cubicBezTo>
                  <a:lnTo>
                    <a:pt x="286" y="1412"/>
                  </a:lnTo>
                  <a:cubicBezTo>
                    <a:pt x="286" y="1569"/>
                    <a:pt x="160" y="1693"/>
                    <a:pt x="1" y="1693"/>
                  </a:cubicBezTo>
                  <a:lnTo>
                    <a:pt x="773" y="1693"/>
                  </a:lnTo>
                  <a:cubicBezTo>
                    <a:pt x="933" y="1693"/>
                    <a:pt x="1061" y="1567"/>
                    <a:pt x="1061" y="1412"/>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0"/>
            <p:cNvSpPr/>
            <p:nvPr/>
          </p:nvSpPr>
          <p:spPr>
            <a:xfrm>
              <a:off x="4219107" y="1335370"/>
              <a:ext cx="123279" cy="123279"/>
            </a:xfrm>
            <a:custGeom>
              <a:avLst/>
              <a:gdLst/>
              <a:ahLst/>
              <a:cxnLst/>
              <a:rect l="l" t="t" r="r" b="b"/>
              <a:pathLst>
                <a:path w="5444" h="5444" extrusionOk="0">
                  <a:moveTo>
                    <a:pt x="2721" y="0"/>
                  </a:moveTo>
                  <a:cubicBezTo>
                    <a:pt x="1218" y="0"/>
                    <a:pt x="0" y="1218"/>
                    <a:pt x="0" y="2723"/>
                  </a:cubicBezTo>
                  <a:cubicBezTo>
                    <a:pt x="0" y="4226"/>
                    <a:pt x="1218" y="5443"/>
                    <a:pt x="2721" y="5443"/>
                  </a:cubicBezTo>
                  <a:cubicBezTo>
                    <a:pt x="4226" y="5443"/>
                    <a:pt x="5444" y="4226"/>
                    <a:pt x="5444" y="2723"/>
                  </a:cubicBezTo>
                  <a:cubicBezTo>
                    <a:pt x="5444" y="1218"/>
                    <a:pt x="4226" y="0"/>
                    <a:pt x="2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0"/>
            <p:cNvSpPr/>
            <p:nvPr/>
          </p:nvSpPr>
          <p:spPr>
            <a:xfrm>
              <a:off x="4244832" y="1338155"/>
              <a:ext cx="97555" cy="120494"/>
            </a:xfrm>
            <a:custGeom>
              <a:avLst/>
              <a:gdLst/>
              <a:ahLst/>
              <a:cxnLst/>
              <a:rect l="l" t="t" r="r" b="b"/>
              <a:pathLst>
                <a:path w="4308" h="5321" extrusionOk="0">
                  <a:moveTo>
                    <a:pt x="2401" y="1"/>
                  </a:moveTo>
                  <a:cubicBezTo>
                    <a:pt x="3090" y="496"/>
                    <a:pt x="3537" y="1302"/>
                    <a:pt x="3537" y="2215"/>
                  </a:cubicBezTo>
                  <a:cubicBezTo>
                    <a:pt x="3537" y="3718"/>
                    <a:pt x="2320" y="4937"/>
                    <a:pt x="814" y="4937"/>
                  </a:cubicBezTo>
                  <a:cubicBezTo>
                    <a:pt x="531" y="4937"/>
                    <a:pt x="258" y="4895"/>
                    <a:pt x="0" y="4811"/>
                  </a:cubicBezTo>
                  <a:lnTo>
                    <a:pt x="0" y="4811"/>
                  </a:lnTo>
                  <a:cubicBezTo>
                    <a:pt x="445" y="5135"/>
                    <a:pt x="992" y="5320"/>
                    <a:pt x="1587" y="5320"/>
                  </a:cubicBezTo>
                  <a:cubicBezTo>
                    <a:pt x="3088" y="5320"/>
                    <a:pt x="4308" y="4103"/>
                    <a:pt x="4308" y="2600"/>
                  </a:cubicBezTo>
                  <a:cubicBezTo>
                    <a:pt x="4308" y="1378"/>
                    <a:pt x="3507" y="346"/>
                    <a:pt x="2401"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0"/>
            <p:cNvSpPr/>
            <p:nvPr/>
          </p:nvSpPr>
          <p:spPr>
            <a:xfrm>
              <a:off x="4252056" y="1355116"/>
              <a:ext cx="57518" cy="83786"/>
            </a:xfrm>
            <a:custGeom>
              <a:avLst/>
              <a:gdLst/>
              <a:ahLst/>
              <a:cxnLst/>
              <a:rect l="l" t="t" r="r" b="b"/>
              <a:pathLst>
                <a:path w="2540" h="3700" extrusionOk="0">
                  <a:moveTo>
                    <a:pt x="1769" y="0"/>
                  </a:moveTo>
                  <a:cubicBezTo>
                    <a:pt x="1713" y="0"/>
                    <a:pt x="1663" y="34"/>
                    <a:pt x="1617" y="76"/>
                  </a:cubicBezTo>
                  <a:cubicBezTo>
                    <a:pt x="1114" y="551"/>
                    <a:pt x="611" y="1026"/>
                    <a:pt x="110" y="1503"/>
                  </a:cubicBezTo>
                  <a:cubicBezTo>
                    <a:pt x="0" y="1607"/>
                    <a:pt x="14" y="1767"/>
                    <a:pt x="144" y="1845"/>
                  </a:cubicBezTo>
                  <a:cubicBezTo>
                    <a:pt x="422" y="2012"/>
                    <a:pt x="705" y="2168"/>
                    <a:pt x="985" y="2332"/>
                  </a:cubicBezTo>
                  <a:cubicBezTo>
                    <a:pt x="1002" y="2342"/>
                    <a:pt x="1010" y="2350"/>
                    <a:pt x="1000" y="2372"/>
                  </a:cubicBezTo>
                  <a:cubicBezTo>
                    <a:pt x="909" y="2585"/>
                    <a:pt x="819" y="2803"/>
                    <a:pt x="729" y="3020"/>
                  </a:cubicBezTo>
                  <a:cubicBezTo>
                    <a:pt x="673" y="3154"/>
                    <a:pt x="615" y="3290"/>
                    <a:pt x="563" y="3424"/>
                  </a:cubicBezTo>
                  <a:cubicBezTo>
                    <a:pt x="525" y="3524"/>
                    <a:pt x="571" y="3631"/>
                    <a:pt x="665" y="3677"/>
                  </a:cubicBezTo>
                  <a:cubicBezTo>
                    <a:pt x="696" y="3692"/>
                    <a:pt x="726" y="3699"/>
                    <a:pt x="755" y="3699"/>
                  </a:cubicBezTo>
                  <a:cubicBezTo>
                    <a:pt x="810" y="3699"/>
                    <a:pt x="865" y="3673"/>
                    <a:pt x="921" y="3621"/>
                  </a:cubicBezTo>
                  <a:cubicBezTo>
                    <a:pt x="1422" y="3148"/>
                    <a:pt x="1927" y="2671"/>
                    <a:pt x="2428" y="2194"/>
                  </a:cubicBezTo>
                  <a:cubicBezTo>
                    <a:pt x="2540" y="2086"/>
                    <a:pt x="2520" y="1925"/>
                    <a:pt x="2382" y="1847"/>
                  </a:cubicBezTo>
                  <a:cubicBezTo>
                    <a:pt x="2104" y="1687"/>
                    <a:pt x="1829" y="1525"/>
                    <a:pt x="1551" y="1366"/>
                  </a:cubicBezTo>
                  <a:cubicBezTo>
                    <a:pt x="1533" y="1356"/>
                    <a:pt x="1527" y="1346"/>
                    <a:pt x="1535" y="1326"/>
                  </a:cubicBezTo>
                  <a:cubicBezTo>
                    <a:pt x="1683" y="976"/>
                    <a:pt x="1835" y="627"/>
                    <a:pt x="1973" y="272"/>
                  </a:cubicBezTo>
                  <a:cubicBezTo>
                    <a:pt x="2027" y="140"/>
                    <a:pt x="1923" y="0"/>
                    <a:pt x="1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0"/>
          <p:cNvGrpSpPr/>
          <p:nvPr/>
        </p:nvGrpSpPr>
        <p:grpSpPr>
          <a:xfrm>
            <a:off x="1773309" y="1719499"/>
            <a:ext cx="385118" cy="426070"/>
            <a:chOff x="4832266" y="1256724"/>
            <a:chExt cx="261754" cy="289607"/>
          </a:xfrm>
        </p:grpSpPr>
        <p:sp>
          <p:nvSpPr>
            <p:cNvPr id="1978" name="Google Shape;1978;p50"/>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0"/>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0"/>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0"/>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0"/>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6"/>
        <p:cNvGrpSpPr/>
        <p:nvPr/>
      </p:nvGrpSpPr>
      <p:grpSpPr>
        <a:xfrm>
          <a:off x="0" y="0"/>
          <a:ext cx="0" cy="0"/>
          <a:chOff x="0" y="0"/>
          <a:chExt cx="0" cy="0"/>
        </a:xfrm>
      </p:grpSpPr>
      <p:sp>
        <p:nvSpPr>
          <p:cNvPr id="1987" name="Google Shape;1987;p51"/>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
        <p:nvSpPr>
          <p:cNvPr id="1988" name="Google Shape;1988;p5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1990" name="Google Shape;1990;p51"/>
          <p:cNvGrpSpPr/>
          <p:nvPr/>
        </p:nvGrpSpPr>
        <p:grpSpPr>
          <a:xfrm rot="-1399928">
            <a:off x="163291" y="317869"/>
            <a:ext cx="625830" cy="315844"/>
            <a:chOff x="3074383" y="127425"/>
            <a:chExt cx="1048062" cy="528936"/>
          </a:xfrm>
        </p:grpSpPr>
        <p:sp>
          <p:nvSpPr>
            <p:cNvPr id="1991" name="Google Shape;1991;p51"/>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1"/>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1"/>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1"/>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1"/>
          <p:cNvGrpSpPr/>
          <p:nvPr/>
        </p:nvGrpSpPr>
        <p:grpSpPr>
          <a:xfrm rot="-1649405">
            <a:off x="8307385" y="3694801"/>
            <a:ext cx="538731" cy="1291146"/>
            <a:chOff x="1358750" y="1482752"/>
            <a:chExt cx="538725" cy="1291133"/>
          </a:xfrm>
        </p:grpSpPr>
        <p:sp>
          <p:nvSpPr>
            <p:cNvPr id="1996" name="Google Shape;1996;p5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51"/>
          <p:cNvGrpSpPr/>
          <p:nvPr/>
        </p:nvGrpSpPr>
        <p:grpSpPr>
          <a:xfrm rot="914763">
            <a:off x="141438" y="3898456"/>
            <a:ext cx="1269662" cy="958089"/>
            <a:chOff x="3262265" y="850500"/>
            <a:chExt cx="917242" cy="692139"/>
          </a:xfrm>
        </p:grpSpPr>
        <p:sp>
          <p:nvSpPr>
            <p:cNvPr id="2008" name="Google Shape;2008;p51"/>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1"/>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1"/>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1"/>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1"/>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1"/>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1"/>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1"/>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1"/>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1"/>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1"/>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1"/>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1"/>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1"/>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1"/>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1"/>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1"/>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51"/>
          <p:cNvGrpSpPr/>
          <p:nvPr/>
        </p:nvGrpSpPr>
        <p:grpSpPr>
          <a:xfrm rot="-1183059">
            <a:off x="8116055" y="1715569"/>
            <a:ext cx="547244" cy="547111"/>
            <a:chOff x="-13250" y="2940250"/>
            <a:chExt cx="995857" cy="995617"/>
          </a:xfrm>
        </p:grpSpPr>
        <p:sp>
          <p:nvSpPr>
            <p:cNvPr id="2026" name="Google Shape;2026;p51"/>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1"/>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1"/>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1"/>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1"/>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1"/>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1"/>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1"/>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1"/>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1"/>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1"/>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1"/>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1"/>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1"/>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1"/>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1"/>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1"/>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1"/>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1"/>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1"/>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51"/>
          <p:cNvGrpSpPr/>
          <p:nvPr/>
        </p:nvGrpSpPr>
        <p:grpSpPr>
          <a:xfrm rot="-1799800">
            <a:off x="8393368" y="102616"/>
            <a:ext cx="490916" cy="757044"/>
            <a:chOff x="864725" y="114250"/>
            <a:chExt cx="773019" cy="1192075"/>
          </a:xfrm>
        </p:grpSpPr>
        <p:sp>
          <p:nvSpPr>
            <p:cNvPr id="2047" name="Google Shape;2047;p51"/>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1"/>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1"/>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1"/>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1"/>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1"/>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1"/>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1"/>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1"/>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1"/>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1"/>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1"/>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1"/>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1"/>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1"/>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grpSp>
        <p:nvGrpSpPr>
          <p:cNvPr id="2066" name="Google Shape;2066;p52"/>
          <p:cNvGrpSpPr/>
          <p:nvPr/>
        </p:nvGrpSpPr>
        <p:grpSpPr>
          <a:xfrm>
            <a:off x="4541584" y="1232591"/>
            <a:ext cx="3476126" cy="2678351"/>
            <a:chOff x="4605875" y="1437328"/>
            <a:chExt cx="3749057" cy="2888644"/>
          </a:xfrm>
        </p:grpSpPr>
        <p:sp>
          <p:nvSpPr>
            <p:cNvPr id="2067" name="Google Shape;2067;p52"/>
            <p:cNvSpPr/>
            <p:nvPr/>
          </p:nvSpPr>
          <p:spPr>
            <a:xfrm>
              <a:off x="5910412" y="3902617"/>
              <a:ext cx="1139742" cy="423356"/>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2"/>
            <p:cNvSpPr/>
            <p:nvPr/>
          </p:nvSpPr>
          <p:spPr>
            <a:xfrm>
              <a:off x="4605875" y="1437328"/>
              <a:ext cx="3749057" cy="2465319"/>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9" name="Google Shape;2069;p52"/>
          <p:cNvSpPr/>
          <p:nvPr/>
        </p:nvSpPr>
        <p:spPr>
          <a:xfrm>
            <a:off x="5750978" y="3518332"/>
            <a:ext cx="1056678" cy="392523"/>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2"/>
          <p:cNvSpPr/>
          <p:nvPr/>
        </p:nvSpPr>
        <p:spPr>
          <a:xfrm>
            <a:off x="4541449" y="1232564"/>
            <a:ext cx="3475827" cy="2285856"/>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2"/>
          <p:cNvSpPr/>
          <p:nvPr/>
        </p:nvSpPr>
        <p:spPr>
          <a:xfrm>
            <a:off x="4541449" y="1232564"/>
            <a:ext cx="3475827" cy="2056873"/>
          </a:xfrm>
          <a:custGeom>
            <a:avLst/>
            <a:gdLst/>
            <a:ahLst/>
            <a:cxnLst/>
            <a:rect l="l" t="t" r="r" b="b"/>
            <a:pathLst>
              <a:path w="136615" h="80844" extrusionOk="0">
                <a:moveTo>
                  <a:pt x="6912" y="0"/>
                </a:moveTo>
                <a:cubicBezTo>
                  <a:pt x="3087" y="0"/>
                  <a:pt x="1" y="3086"/>
                  <a:pt x="1" y="6911"/>
                </a:cubicBezTo>
                <a:lnTo>
                  <a:pt x="1" y="80843"/>
                </a:lnTo>
                <a:lnTo>
                  <a:pt x="136615" y="80843"/>
                </a:lnTo>
                <a:lnTo>
                  <a:pt x="136615" y="6911"/>
                </a:lnTo>
                <a:cubicBezTo>
                  <a:pt x="136615" y="3086"/>
                  <a:pt x="133497" y="0"/>
                  <a:pt x="129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2"/>
          <p:cNvSpPr/>
          <p:nvPr/>
        </p:nvSpPr>
        <p:spPr>
          <a:xfrm>
            <a:off x="6220395" y="3345386"/>
            <a:ext cx="116959" cy="116959"/>
          </a:xfrm>
          <a:custGeom>
            <a:avLst/>
            <a:gdLst/>
            <a:ahLst/>
            <a:cxnLst/>
            <a:rect l="l" t="t" r="r" b="b"/>
            <a:pathLst>
              <a:path w="4597" h="4597" extrusionOk="0">
                <a:moveTo>
                  <a:pt x="2315" y="0"/>
                </a:moveTo>
                <a:cubicBezTo>
                  <a:pt x="1029" y="0"/>
                  <a:pt x="0" y="1029"/>
                  <a:pt x="0" y="2315"/>
                </a:cubicBezTo>
                <a:cubicBezTo>
                  <a:pt x="0" y="3568"/>
                  <a:pt x="1029" y="4597"/>
                  <a:pt x="2315" y="4597"/>
                </a:cubicBezTo>
                <a:cubicBezTo>
                  <a:pt x="3568" y="4597"/>
                  <a:pt x="4597" y="3568"/>
                  <a:pt x="4597" y="2315"/>
                </a:cubicBezTo>
                <a:cubicBezTo>
                  <a:pt x="4597" y="1029"/>
                  <a:pt x="3568" y="0"/>
                  <a:pt x="2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2"/>
          <p:cNvSpPr txBox="1">
            <a:spLocks noGrp="1"/>
          </p:cNvSpPr>
          <p:nvPr>
            <p:ph type="title"/>
          </p:nvPr>
        </p:nvSpPr>
        <p:spPr>
          <a:xfrm>
            <a:off x="960875" y="1508469"/>
            <a:ext cx="3030900" cy="107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PRODUCT </a:t>
            </a:r>
            <a:r>
              <a:rPr lang="en">
                <a:solidFill>
                  <a:schemeClr val="dk2"/>
                </a:solidFill>
              </a:rPr>
              <a:t>DEMO</a:t>
            </a:r>
            <a:endParaRPr>
              <a:solidFill>
                <a:schemeClr val="dk2"/>
              </a:solidFill>
            </a:endParaRPr>
          </a:p>
        </p:txBody>
      </p:sp>
      <p:sp>
        <p:nvSpPr>
          <p:cNvPr id="2074" name="Google Shape;2074;p52"/>
          <p:cNvSpPr txBox="1">
            <a:spLocks noGrp="1"/>
          </p:cNvSpPr>
          <p:nvPr>
            <p:ph type="subTitle" idx="1"/>
          </p:nvPr>
        </p:nvSpPr>
        <p:spPr>
          <a:xfrm>
            <a:off x="954675" y="2549631"/>
            <a:ext cx="3030900" cy="10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2075" name="Google Shape;2075;p52"/>
          <p:cNvPicPr preferRelativeResize="0"/>
          <p:nvPr/>
        </p:nvPicPr>
        <p:blipFill rotWithShape="1">
          <a:blip r:embed="rId3">
            <a:alphaModFix/>
          </a:blip>
          <a:srcRect l="189" r="199"/>
          <a:stretch/>
        </p:blipFill>
        <p:spPr>
          <a:xfrm>
            <a:off x="4667745" y="1335754"/>
            <a:ext cx="3223200" cy="1820100"/>
          </a:xfrm>
          <a:prstGeom prst="roundRect">
            <a:avLst>
              <a:gd name="adj" fmla="val 3451"/>
            </a:avLst>
          </a:prstGeom>
          <a:noFill/>
          <a:ln>
            <a:noFill/>
          </a:ln>
        </p:spPr>
      </p:pic>
      <p:grpSp>
        <p:nvGrpSpPr>
          <p:cNvPr id="2076" name="Google Shape;2076;p52"/>
          <p:cNvGrpSpPr/>
          <p:nvPr/>
        </p:nvGrpSpPr>
        <p:grpSpPr>
          <a:xfrm>
            <a:off x="5838175" y="1995245"/>
            <a:ext cx="822093" cy="530978"/>
            <a:chOff x="-2984316" y="3181318"/>
            <a:chExt cx="291450" cy="188250"/>
          </a:xfrm>
        </p:grpSpPr>
        <p:sp>
          <p:nvSpPr>
            <p:cNvPr id="2077" name="Google Shape;2077;p52"/>
            <p:cNvSpPr/>
            <p:nvPr/>
          </p:nvSpPr>
          <p:spPr>
            <a:xfrm>
              <a:off x="-2863791" y="3239593"/>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2"/>
            <p:cNvSpPr/>
            <p:nvPr/>
          </p:nvSpPr>
          <p:spPr>
            <a:xfrm>
              <a:off x="-2984316" y="3181318"/>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5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2080" name="Google Shape;2080;p52"/>
          <p:cNvGrpSpPr/>
          <p:nvPr/>
        </p:nvGrpSpPr>
        <p:grpSpPr>
          <a:xfrm rot="-827877">
            <a:off x="4302246" y="248228"/>
            <a:ext cx="465203" cy="839416"/>
            <a:chOff x="3891725" y="1820500"/>
            <a:chExt cx="228575" cy="412463"/>
          </a:xfrm>
        </p:grpSpPr>
        <p:grpSp>
          <p:nvGrpSpPr>
            <p:cNvPr id="2081" name="Google Shape;2081;p52"/>
            <p:cNvGrpSpPr/>
            <p:nvPr/>
          </p:nvGrpSpPr>
          <p:grpSpPr>
            <a:xfrm>
              <a:off x="3891725" y="1820500"/>
              <a:ext cx="228575" cy="412463"/>
              <a:chOff x="3891725" y="1820500"/>
              <a:chExt cx="228575" cy="412463"/>
            </a:xfrm>
          </p:grpSpPr>
          <p:sp>
            <p:nvSpPr>
              <p:cNvPr id="2082" name="Google Shape;2082;p52"/>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2"/>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2"/>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2"/>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2"/>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2"/>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2"/>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2"/>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2"/>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52"/>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2"/>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52"/>
          <p:cNvGrpSpPr/>
          <p:nvPr/>
        </p:nvGrpSpPr>
        <p:grpSpPr>
          <a:xfrm rot="1016974">
            <a:off x="7944200" y="3976587"/>
            <a:ext cx="584676" cy="901631"/>
            <a:chOff x="864725" y="114250"/>
            <a:chExt cx="773019" cy="1192075"/>
          </a:xfrm>
        </p:grpSpPr>
        <p:sp>
          <p:nvSpPr>
            <p:cNvPr id="2094" name="Google Shape;2094;p5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52"/>
          <p:cNvGrpSpPr/>
          <p:nvPr/>
        </p:nvGrpSpPr>
        <p:grpSpPr>
          <a:xfrm rot="1252200">
            <a:off x="467740" y="386632"/>
            <a:ext cx="1022680" cy="771701"/>
            <a:chOff x="3262265" y="850500"/>
            <a:chExt cx="917242" cy="692139"/>
          </a:xfrm>
        </p:grpSpPr>
        <p:sp>
          <p:nvSpPr>
            <p:cNvPr id="2110" name="Google Shape;2110;p52"/>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2"/>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2"/>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2"/>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2"/>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2"/>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2"/>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2"/>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2"/>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2"/>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2"/>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2"/>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2"/>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2"/>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2"/>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2"/>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2"/>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52"/>
          <p:cNvGrpSpPr/>
          <p:nvPr/>
        </p:nvGrpSpPr>
        <p:grpSpPr>
          <a:xfrm rot="4362772">
            <a:off x="4398165" y="3926158"/>
            <a:ext cx="413624" cy="829835"/>
            <a:chOff x="9042999" y="5684848"/>
            <a:chExt cx="376455" cy="755266"/>
          </a:xfrm>
        </p:grpSpPr>
        <p:sp>
          <p:nvSpPr>
            <p:cNvPr id="2128" name="Google Shape;2128;p52"/>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2"/>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2"/>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2"/>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2"/>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2"/>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2"/>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2"/>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2"/>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2"/>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2"/>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2"/>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2"/>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2"/>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2"/>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52"/>
          <p:cNvGrpSpPr/>
          <p:nvPr/>
        </p:nvGrpSpPr>
        <p:grpSpPr>
          <a:xfrm rot="-1194272">
            <a:off x="543033" y="3877157"/>
            <a:ext cx="442346" cy="980514"/>
            <a:chOff x="193568" y="114250"/>
            <a:chExt cx="537852" cy="1192078"/>
          </a:xfrm>
        </p:grpSpPr>
        <p:grpSp>
          <p:nvGrpSpPr>
            <p:cNvPr id="2144" name="Google Shape;2144;p52"/>
            <p:cNvGrpSpPr/>
            <p:nvPr/>
          </p:nvGrpSpPr>
          <p:grpSpPr>
            <a:xfrm>
              <a:off x="197025" y="114250"/>
              <a:ext cx="533468" cy="1191749"/>
              <a:chOff x="3325476" y="437723"/>
              <a:chExt cx="130800" cy="292203"/>
            </a:xfrm>
          </p:grpSpPr>
          <p:sp>
            <p:nvSpPr>
              <p:cNvPr id="2145" name="Google Shape;2145;p52"/>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2"/>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 name="Google Shape;2147;p52"/>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2"/>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2"/>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2"/>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2"/>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2"/>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2"/>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2"/>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2"/>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2"/>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2"/>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2"/>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2"/>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2"/>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2"/>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2"/>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2"/>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52"/>
            <p:cNvGrpSpPr/>
            <p:nvPr/>
          </p:nvGrpSpPr>
          <p:grpSpPr>
            <a:xfrm>
              <a:off x="356710" y="781625"/>
              <a:ext cx="212185" cy="190467"/>
              <a:chOff x="356710" y="781625"/>
              <a:chExt cx="212185" cy="190467"/>
            </a:xfrm>
          </p:grpSpPr>
          <p:sp>
            <p:nvSpPr>
              <p:cNvPr id="2165" name="Google Shape;2165;p52"/>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2"/>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2"/>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2"/>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2"/>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2"/>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4" name="Google Shape;2174;p52"/>
          <p:cNvGrpSpPr/>
          <p:nvPr/>
        </p:nvGrpSpPr>
        <p:grpSpPr>
          <a:xfrm rot="-915533">
            <a:off x="8012359" y="209479"/>
            <a:ext cx="448346" cy="833822"/>
            <a:chOff x="155093" y="1497363"/>
            <a:chExt cx="673109" cy="1251832"/>
          </a:xfrm>
        </p:grpSpPr>
        <p:sp>
          <p:nvSpPr>
            <p:cNvPr id="2175" name="Google Shape;2175;p5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4" name="Google Shape;3454;p62"/>
          <p:cNvSpPr txBox="1">
            <a:spLocks noGrp="1"/>
          </p:cNvSpPr>
          <p:nvPr>
            <p:ph type="title"/>
          </p:nvPr>
        </p:nvSpPr>
        <p:spPr>
          <a:xfrm>
            <a:off x="4304580" y="551259"/>
            <a:ext cx="3787500" cy="5712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Brain</a:t>
            </a:r>
            <a:r>
              <a:rPr lang="en" dirty="0">
                <a:solidFill>
                  <a:schemeClr val="dk2"/>
                </a:solidFill>
              </a:rPr>
              <a:t>storming</a:t>
            </a:r>
            <a:endParaRPr dirty="0">
              <a:solidFill>
                <a:schemeClr val="dk2"/>
              </a:solidFill>
            </a:endParaRPr>
          </a:p>
        </p:txBody>
      </p:sp>
      <p:sp>
        <p:nvSpPr>
          <p:cNvPr id="3455" name="Google Shape;3455;p62"/>
          <p:cNvSpPr txBox="1">
            <a:spLocks noGrp="1"/>
          </p:cNvSpPr>
          <p:nvPr>
            <p:ph type="subTitle" idx="4294967295"/>
          </p:nvPr>
        </p:nvSpPr>
        <p:spPr>
          <a:xfrm>
            <a:off x="4308150" y="1981582"/>
            <a:ext cx="3787500" cy="1997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we needed a solution that can help solve the ‘Climate change’ problem. The group started thinking about a solution which could help the cause. As each member of the group produced distinct ideas, we had to define them clearly and pick one which seemed the best idea.</a:t>
            </a:r>
            <a:endParaRPr dirty="0"/>
          </a:p>
        </p:txBody>
      </p:sp>
      <p:pic>
        <p:nvPicPr>
          <p:cNvPr id="3456" name="Google Shape;3456;p62"/>
          <p:cNvPicPr preferRelativeResize="0">
            <a:picLocks/>
          </p:cNvPicPr>
          <p:nvPr/>
        </p:nvPicPr>
        <p:blipFill rotWithShape="1">
          <a:blip r:embed="rId3"/>
          <a:srcRect l="544" r="544"/>
          <a:stretch/>
        </p:blipFill>
        <p:spPr>
          <a:xfrm>
            <a:off x="144000" y="334219"/>
            <a:ext cx="3276000" cy="2237531"/>
          </a:xfrm>
          <a:prstGeom prst="rect">
            <a:avLst/>
          </a:prstGeom>
          <a:ln>
            <a:noFill/>
          </a:ln>
          <a:effectLst>
            <a:outerShdw blurRad="190500" sx="1000" sy="1000" algn="tl" rotWithShape="0">
              <a:srgbClr val="000000">
                <a:alpha val="0"/>
              </a:srgbClr>
            </a:outerShdw>
          </a:effectLst>
        </p:spPr>
      </p:pic>
      <p:grpSp>
        <p:nvGrpSpPr>
          <p:cNvPr id="3458" name="Google Shape;3458;p62"/>
          <p:cNvGrpSpPr/>
          <p:nvPr/>
        </p:nvGrpSpPr>
        <p:grpSpPr>
          <a:xfrm rot="-1076310">
            <a:off x="7132583" y="22563"/>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5795;p75">
            <a:extLst>
              <a:ext uri="{FF2B5EF4-FFF2-40B4-BE49-F238E27FC236}">
                <a16:creationId xmlns:a16="http://schemas.microsoft.com/office/drawing/2014/main" id="{3532442E-1B8D-D3BC-3EB0-B0F2EE3D6D5E}"/>
              </a:ext>
            </a:extLst>
          </p:cNvPr>
          <p:cNvPicPr preferRelativeResize="0"/>
          <p:nvPr/>
        </p:nvPicPr>
        <p:blipFill rotWithShape="1">
          <a:blip r:embed="rId4">
            <a:alphaModFix/>
          </a:blip>
          <a:srcRect t="14837" b="14844"/>
          <a:stretch/>
        </p:blipFill>
        <p:spPr>
          <a:xfrm rot="1857677">
            <a:off x="7482546" y="632940"/>
            <a:ext cx="1796925" cy="1263600"/>
          </a:xfrm>
          <a:prstGeom prst="rect">
            <a:avLst/>
          </a:prstGeom>
          <a:noFill/>
          <a:ln>
            <a:noFill/>
          </a:ln>
        </p:spPr>
      </p:pic>
      <p:pic>
        <p:nvPicPr>
          <p:cNvPr id="6" name="Picture 5">
            <a:extLst>
              <a:ext uri="{FF2B5EF4-FFF2-40B4-BE49-F238E27FC236}">
                <a16:creationId xmlns:a16="http://schemas.microsoft.com/office/drawing/2014/main" id="{DAA0E731-6AC8-8334-8B6C-880CBD61EFE5}"/>
              </a:ext>
            </a:extLst>
          </p:cNvPr>
          <p:cNvPicPr>
            <a:picLocks noChangeAspect="1"/>
          </p:cNvPicPr>
          <p:nvPr/>
        </p:nvPicPr>
        <p:blipFill>
          <a:blip r:embed="rId5"/>
          <a:stretch>
            <a:fillRect/>
          </a:stretch>
        </p:blipFill>
        <p:spPr>
          <a:xfrm>
            <a:off x="55190" y="2607783"/>
            <a:ext cx="2459410" cy="215305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pic>
        <p:nvPicPr>
          <p:cNvPr id="2200" name="Google Shape;2200;p53" title="Chart">
            <a:hlinkClick r:id="rId3"/>
          </p:cNvPr>
          <p:cNvPicPr preferRelativeResize="0"/>
          <p:nvPr/>
        </p:nvPicPr>
        <p:blipFill>
          <a:blip r:embed="rId4">
            <a:alphaModFix/>
          </a:blip>
          <a:stretch>
            <a:fillRect/>
          </a:stretch>
        </p:blipFill>
        <p:spPr>
          <a:xfrm>
            <a:off x="3513575" y="1560900"/>
            <a:ext cx="4707000" cy="2495849"/>
          </a:xfrm>
          <a:prstGeom prst="rect">
            <a:avLst/>
          </a:prstGeom>
          <a:noFill/>
          <a:ln>
            <a:noFill/>
          </a:ln>
        </p:spPr>
      </p:pic>
      <p:sp>
        <p:nvSpPr>
          <p:cNvPr id="2201" name="Google Shape;2201;p53"/>
          <p:cNvSpPr/>
          <p:nvPr/>
        </p:nvSpPr>
        <p:spPr>
          <a:xfrm>
            <a:off x="912050" y="2451125"/>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912050" y="3689200"/>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912050" y="1204313"/>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TRACTION</a:t>
            </a:r>
            <a:endParaRPr sz="3000"/>
          </a:p>
        </p:txBody>
      </p:sp>
      <p:sp>
        <p:nvSpPr>
          <p:cNvPr id="2205" name="Google Shape;2205;p53"/>
          <p:cNvSpPr txBox="1">
            <a:spLocks noGrp="1"/>
          </p:cNvSpPr>
          <p:nvPr>
            <p:ph type="subTitle" idx="4294967295"/>
          </p:nvPr>
        </p:nvSpPr>
        <p:spPr>
          <a:xfrm>
            <a:off x="3513575" y="4056750"/>
            <a:ext cx="4707000" cy="33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t>Follow the link in the graph to modify its data and then paste the new one here. </a:t>
            </a:r>
            <a:r>
              <a:rPr lang="en" sz="1000" b="1">
                <a:uFill>
                  <a:noFill/>
                </a:uFill>
                <a:hlinkClick r:id="rId5"/>
              </a:rPr>
              <a:t>For more info, click here</a:t>
            </a:r>
            <a:endParaRPr sz="1000" b="1"/>
          </a:p>
        </p:txBody>
      </p:sp>
      <p:sp>
        <p:nvSpPr>
          <p:cNvPr id="2206" name="Google Shape;2206;p53"/>
          <p:cNvSpPr txBox="1"/>
          <p:nvPr/>
        </p:nvSpPr>
        <p:spPr>
          <a:xfrm flipH="1">
            <a:off x="-4041475" y="1016550"/>
            <a:ext cx="21753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dk2"/>
                </a:solidFill>
                <a:latin typeface="Viga"/>
                <a:ea typeface="Viga"/>
                <a:cs typeface="Viga"/>
                <a:sym typeface="Viga"/>
              </a:rPr>
              <a:t>150,000,00$</a:t>
            </a:r>
            <a:endParaRPr sz="2500">
              <a:solidFill>
                <a:schemeClr val="dk2"/>
              </a:solidFill>
              <a:latin typeface="Viga"/>
              <a:ea typeface="Viga"/>
              <a:cs typeface="Viga"/>
              <a:sym typeface="Viga"/>
            </a:endParaRPr>
          </a:p>
        </p:txBody>
      </p:sp>
      <p:sp>
        <p:nvSpPr>
          <p:cNvPr id="2207" name="Google Shape;2207;p53"/>
          <p:cNvSpPr txBox="1"/>
          <p:nvPr/>
        </p:nvSpPr>
        <p:spPr>
          <a:xfrm flipH="1">
            <a:off x="-4030225" y="1420900"/>
            <a:ext cx="2748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Nunito"/>
                <a:ea typeface="Nunito"/>
                <a:cs typeface="Nunito"/>
                <a:sym typeface="Nunito"/>
              </a:rPr>
              <a:t>Gross revenues in 2021</a:t>
            </a:r>
            <a:endParaRPr>
              <a:solidFill>
                <a:schemeClr val="lt2"/>
              </a:solidFill>
              <a:latin typeface="Nunito"/>
              <a:ea typeface="Nunito"/>
              <a:cs typeface="Nunito"/>
              <a:sym typeface="Nunito"/>
            </a:endParaRPr>
          </a:p>
        </p:txBody>
      </p:sp>
      <p:sp>
        <p:nvSpPr>
          <p:cNvPr id="2208" name="Google Shape;2208;p53"/>
          <p:cNvSpPr txBox="1">
            <a:spLocks noGrp="1"/>
          </p:cNvSpPr>
          <p:nvPr>
            <p:ph type="title" idx="4294967295"/>
          </p:nvPr>
        </p:nvSpPr>
        <p:spPr>
          <a:xfrm>
            <a:off x="1074025" y="1140559"/>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$140,000</a:t>
            </a:r>
            <a:endParaRPr sz="2200">
              <a:solidFill>
                <a:schemeClr val="accent6"/>
              </a:solidFill>
            </a:endParaRPr>
          </a:p>
        </p:txBody>
      </p:sp>
      <p:sp>
        <p:nvSpPr>
          <p:cNvPr id="2209" name="Google Shape;2209;p53"/>
          <p:cNvSpPr txBox="1">
            <a:spLocks noGrp="1"/>
          </p:cNvSpPr>
          <p:nvPr>
            <p:ph type="subTitle" idx="4294967295"/>
          </p:nvPr>
        </p:nvSpPr>
        <p:spPr>
          <a:xfrm>
            <a:off x="1074025" y="1616088"/>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52A00"/>
                </a:solidFill>
              </a:rPr>
              <a:t>Gross revenue in 2020</a:t>
            </a:r>
            <a:endParaRPr>
              <a:solidFill>
                <a:srgbClr val="152A00"/>
              </a:solidFill>
            </a:endParaRPr>
          </a:p>
        </p:txBody>
      </p:sp>
      <p:sp>
        <p:nvSpPr>
          <p:cNvPr id="2210" name="Google Shape;2210;p53"/>
          <p:cNvSpPr txBox="1">
            <a:spLocks noGrp="1"/>
          </p:cNvSpPr>
          <p:nvPr>
            <p:ph type="title" idx="4294967295"/>
          </p:nvPr>
        </p:nvSpPr>
        <p:spPr>
          <a:xfrm>
            <a:off x="1074025" y="2387373"/>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12,000</a:t>
            </a:r>
            <a:endParaRPr sz="2200">
              <a:solidFill>
                <a:schemeClr val="accent6"/>
              </a:solidFill>
            </a:endParaRPr>
          </a:p>
        </p:txBody>
      </p:sp>
      <p:sp>
        <p:nvSpPr>
          <p:cNvPr id="2211" name="Google Shape;2211;p53"/>
          <p:cNvSpPr txBox="1">
            <a:spLocks noGrp="1"/>
          </p:cNvSpPr>
          <p:nvPr>
            <p:ph type="subTitle" idx="4294967295"/>
          </p:nvPr>
        </p:nvSpPr>
        <p:spPr>
          <a:xfrm>
            <a:off x="1074025" y="2862900"/>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Registered businesses</a:t>
            </a:r>
            <a:endParaRPr/>
          </a:p>
        </p:txBody>
      </p:sp>
      <p:sp>
        <p:nvSpPr>
          <p:cNvPr id="2212" name="Google Shape;2212;p53"/>
          <p:cNvSpPr txBox="1">
            <a:spLocks noGrp="1"/>
          </p:cNvSpPr>
          <p:nvPr>
            <p:ph type="title" idx="4294967295"/>
          </p:nvPr>
        </p:nvSpPr>
        <p:spPr>
          <a:xfrm>
            <a:off x="1074025" y="3625450"/>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$150</a:t>
            </a:r>
            <a:endParaRPr sz="2200">
              <a:solidFill>
                <a:schemeClr val="accent6"/>
              </a:solidFill>
            </a:endParaRPr>
          </a:p>
        </p:txBody>
      </p:sp>
      <p:sp>
        <p:nvSpPr>
          <p:cNvPr id="2213" name="Google Shape;2213;p53"/>
          <p:cNvSpPr txBox="1">
            <a:spLocks noGrp="1"/>
          </p:cNvSpPr>
          <p:nvPr>
            <p:ph type="subTitle" idx="4294967295"/>
          </p:nvPr>
        </p:nvSpPr>
        <p:spPr>
          <a:xfrm>
            <a:off x="1074025" y="4100975"/>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 energy savings</a:t>
            </a:r>
            <a:endParaRPr/>
          </a:p>
        </p:txBody>
      </p:sp>
      <p:sp>
        <p:nvSpPr>
          <p:cNvPr id="2214" name="Google Shape;2214;p53"/>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TRACTION - TRACTION - TRACTION - TRACTION - TRACTION - TRACTION - TRACTION</a:t>
            </a:r>
            <a:endParaRPr/>
          </a:p>
        </p:txBody>
      </p:sp>
      <p:grpSp>
        <p:nvGrpSpPr>
          <p:cNvPr id="2215" name="Google Shape;2215;p53"/>
          <p:cNvGrpSpPr/>
          <p:nvPr/>
        </p:nvGrpSpPr>
        <p:grpSpPr>
          <a:xfrm rot="-1109563">
            <a:off x="8380198" y="349761"/>
            <a:ext cx="336179" cy="627882"/>
            <a:chOff x="2777825" y="2491525"/>
            <a:chExt cx="133975" cy="250225"/>
          </a:xfrm>
        </p:grpSpPr>
        <p:sp>
          <p:nvSpPr>
            <p:cNvPr id="2216" name="Google Shape;2216;p53"/>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3"/>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3"/>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3"/>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3"/>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3"/>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3"/>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3"/>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3"/>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3"/>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3"/>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53"/>
          <p:cNvGrpSpPr/>
          <p:nvPr/>
        </p:nvGrpSpPr>
        <p:grpSpPr>
          <a:xfrm rot="455830">
            <a:off x="8391272" y="4020309"/>
            <a:ext cx="540605" cy="826015"/>
            <a:chOff x="7425079" y="1535350"/>
            <a:chExt cx="1795775" cy="2743848"/>
          </a:xfrm>
        </p:grpSpPr>
        <p:sp>
          <p:nvSpPr>
            <p:cNvPr id="2241" name="Google Shape;2241;p53"/>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3"/>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3"/>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3"/>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3"/>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3"/>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3"/>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53"/>
          <p:cNvGrpSpPr/>
          <p:nvPr/>
        </p:nvGrpSpPr>
        <p:grpSpPr>
          <a:xfrm rot="-358745">
            <a:off x="169431" y="3721084"/>
            <a:ext cx="505969" cy="940989"/>
            <a:chOff x="155093" y="1497363"/>
            <a:chExt cx="673109" cy="1251832"/>
          </a:xfrm>
        </p:grpSpPr>
        <p:sp>
          <p:nvSpPr>
            <p:cNvPr id="2253" name="Google Shape;2253;p53"/>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3"/>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3"/>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3"/>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3"/>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3"/>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3"/>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3"/>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3"/>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3"/>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3"/>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3"/>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53"/>
          <p:cNvGrpSpPr/>
          <p:nvPr/>
        </p:nvGrpSpPr>
        <p:grpSpPr>
          <a:xfrm rot="623295">
            <a:off x="184485" y="114416"/>
            <a:ext cx="764908" cy="764723"/>
            <a:chOff x="-13250" y="2940250"/>
            <a:chExt cx="995857" cy="995617"/>
          </a:xfrm>
        </p:grpSpPr>
        <p:sp>
          <p:nvSpPr>
            <p:cNvPr id="2275" name="Google Shape;2275;p53"/>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3"/>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3"/>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3"/>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3"/>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53"/>
          <p:cNvSpPr txBox="1"/>
          <p:nvPr/>
        </p:nvSpPr>
        <p:spPr>
          <a:xfrm>
            <a:off x="3911100"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JUPITER</a:t>
            </a:r>
            <a:endParaRPr>
              <a:solidFill>
                <a:schemeClr val="dk1"/>
              </a:solidFill>
              <a:latin typeface="Audiowide"/>
              <a:ea typeface="Audiowide"/>
              <a:cs typeface="Audiowide"/>
              <a:sym typeface="Audiowide"/>
            </a:endParaRPr>
          </a:p>
        </p:txBody>
      </p:sp>
      <p:sp>
        <p:nvSpPr>
          <p:cNvPr id="2296" name="Google Shape;2296;p53"/>
          <p:cNvSpPr/>
          <p:nvPr/>
        </p:nvSpPr>
        <p:spPr>
          <a:xfrm>
            <a:off x="3638600" y="1223850"/>
            <a:ext cx="232800" cy="2328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txBox="1"/>
          <p:nvPr/>
        </p:nvSpPr>
        <p:spPr>
          <a:xfrm>
            <a:off x="5514875"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VENUS</a:t>
            </a:r>
            <a:endParaRPr>
              <a:solidFill>
                <a:schemeClr val="dk1"/>
              </a:solidFill>
              <a:latin typeface="Audiowide"/>
              <a:ea typeface="Audiowide"/>
              <a:cs typeface="Audiowide"/>
              <a:sym typeface="Audiowide"/>
            </a:endParaRPr>
          </a:p>
        </p:txBody>
      </p:sp>
      <p:sp>
        <p:nvSpPr>
          <p:cNvPr id="2298" name="Google Shape;2298;p53"/>
          <p:cNvSpPr/>
          <p:nvPr/>
        </p:nvSpPr>
        <p:spPr>
          <a:xfrm>
            <a:off x="5282075" y="1223850"/>
            <a:ext cx="232800" cy="2328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txBox="1"/>
          <p:nvPr/>
        </p:nvSpPr>
        <p:spPr>
          <a:xfrm>
            <a:off x="7118650"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MARS</a:t>
            </a:r>
            <a:endParaRPr>
              <a:solidFill>
                <a:schemeClr val="dk1"/>
              </a:solidFill>
              <a:latin typeface="Audiowide"/>
              <a:ea typeface="Audiowide"/>
              <a:cs typeface="Audiowide"/>
              <a:sym typeface="Audiowide"/>
            </a:endParaRPr>
          </a:p>
        </p:txBody>
      </p:sp>
      <p:sp>
        <p:nvSpPr>
          <p:cNvPr id="2300" name="Google Shape;2300;p53"/>
          <p:cNvSpPr/>
          <p:nvPr/>
        </p:nvSpPr>
        <p:spPr>
          <a:xfrm>
            <a:off x="6885850" y="1223850"/>
            <a:ext cx="232800" cy="232800"/>
          </a:xfrm>
          <a:prstGeom prst="roundRect">
            <a:avLst>
              <a:gd name="adj" fmla="val 11881"/>
            </a:avLst>
          </a:prstGeom>
          <a:solidFill>
            <a:schemeClr val="accent3"/>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54"/>
          <p:cNvSpPr txBox="1">
            <a:spLocks noGrp="1"/>
          </p:cNvSpPr>
          <p:nvPr>
            <p:ph type="title"/>
          </p:nvPr>
        </p:nvSpPr>
        <p:spPr>
          <a:xfrm>
            <a:off x="979500" y="1285275"/>
            <a:ext cx="7185000" cy="21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dk2"/>
                </a:solidFill>
              </a:rPr>
              <a:t>WORDS</a:t>
            </a:r>
            <a:endParaRPr>
              <a:solidFill>
                <a:schemeClr val="dk2"/>
              </a:solidFill>
            </a:endParaRPr>
          </a:p>
        </p:txBody>
      </p:sp>
      <p:sp>
        <p:nvSpPr>
          <p:cNvPr id="2306" name="Google Shape;2306;p54"/>
          <p:cNvSpPr txBox="1">
            <a:spLocks noGrp="1"/>
          </p:cNvSpPr>
          <p:nvPr>
            <p:ph type="subTitle" idx="2"/>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2307" name="Google Shape;2307;p54"/>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2308" name="Google Shape;2308;p54"/>
          <p:cNvGrpSpPr/>
          <p:nvPr/>
        </p:nvGrpSpPr>
        <p:grpSpPr>
          <a:xfrm rot="-827877">
            <a:off x="4339396" y="277953"/>
            <a:ext cx="465203" cy="839416"/>
            <a:chOff x="3891725" y="1820500"/>
            <a:chExt cx="228575" cy="412463"/>
          </a:xfrm>
        </p:grpSpPr>
        <p:grpSp>
          <p:nvGrpSpPr>
            <p:cNvPr id="2309" name="Google Shape;2309;p54"/>
            <p:cNvGrpSpPr/>
            <p:nvPr/>
          </p:nvGrpSpPr>
          <p:grpSpPr>
            <a:xfrm>
              <a:off x="3891725" y="1820500"/>
              <a:ext cx="228575" cy="412463"/>
              <a:chOff x="3891725" y="1820500"/>
              <a:chExt cx="228575" cy="412463"/>
            </a:xfrm>
          </p:grpSpPr>
          <p:sp>
            <p:nvSpPr>
              <p:cNvPr id="2310" name="Google Shape;2310;p54"/>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54"/>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54"/>
          <p:cNvGrpSpPr/>
          <p:nvPr/>
        </p:nvGrpSpPr>
        <p:grpSpPr>
          <a:xfrm rot="1016838">
            <a:off x="7604247" y="3711630"/>
            <a:ext cx="773040" cy="1192108"/>
            <a:chOff x="864725" y="114250"/>
            <a:chExt cx="773019" cy="1192075"/>
          </a:xfrm>
        </p:grpSpPr>
        <p:sp>
          <p:nvSpPr>
            <p:cNvPr id="2322" name="Google Shape;2322;p54"/>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54"/>
          <p:cNvGrpSpPr/>
          <p:nvPr/>
        </p:nvGrpSpPr>
        <p:grpSpPr>
          <a:xfrm rot="1252135">
            <a:off x="380140" y="205930"/>
            <a:ext cx="1342785" cy="1013249"/>
            <a:chOff x="3262265" y="850500"/>
            <a:chExt cx="917242" cy="692139"/>
          </a:xfrm>
        </p:grpSpPr>
        <p:sp>
          <p:nvSpPr>
            <p:cNvPr id="2338" name="Google Shape;2338;p54"/>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54"/>
          <p:cNvGrpSpPr/>
          <p:nvPr/>
        </p:nvGrpSpPr>
        <p:grpSpPr>
          <a:xfrm rot="4362759">
            <a:off x="4423400" y="4350389"/>
            <a:ext cx="297198" cy="596254"/>
            <a:chOff x="9042999" y="5684848"/>
            <a:chExt cx="376455" cy="755266"/>
          </a:xfrm>
        </p:grpSpPr>
        <p:sp>
          <p:nvSpPr>
            <p:cNvPr id="2356" name="Google Shape;2356;p54"/>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54"/>
          <p:cNvGrpSpPr/>
          <p:nvPr/>
        </p:nvGrpSpPr>
        <p:grpSpPr>
          <a:xfrm rot="-1194397">
            <a:off x="694544" y="4080677"/>
            <a:ext cx="364899" cy="808863"/>
            <a:chOff x="193568" y="114250"/>
            <a:chExt cx="537852" cy="1192078"/>
          </a:xfrm>
        </p:grpSpPr>
        <p:grpSp>
          <p:nvGrpSpPr>
            <p:cNvPr id="2372" name="Google Shape;2372;p54"/>
            <p:cNvGrpSpPr/>
            <p:nvPr/>
          </p:nvGrpSpPr>
          <p:grpSpPr>
            <a:xfrm>
              <a:off x="197025" y="114250"/>
              <a:ext cx="533468" cy="1191749"/>
              <a:chOff x="3325476" y="437723"/>
              <a:chExt cx="130800" cy="292203"/>
            </a:xfrm>
          </p:grpSpPr>
          <p:sp>
            <p:nvSpPr>
              <p:cNvPr id="2373" name="Google Shape;2373;p54"/>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54"/>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2" name="Google Shape;2392;p54"/>
            <p:cNvGrpSpPr/>
            <p:nvPr/>
          </p:nvGrpSpPr>
          <p:grpSpPr>
            <a:xfrm>
              <a:off x="356710" y="781625"/>
              <a:ext cx="212185" cy="190467"/>
              <a:chOff x="356710" y="781625"/>
              <a:chExt cx="212185" cy="190467"/>
            </a:xfrm>
          </p:grpSpPr>
          <p:sp>
            <p:nvSpPr>
              <p:cNvPr id="2393" name="Google Shape;2393;p54"/>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2" name="Google Shape;2402;p54"/>
          <p:cNvGrpSpPr/>
          <p:nvPr/>
        </p:nvGrpSpPr>
        <p:grpSpPr>
          <a:xfrm rot="-915533">
            <a:off x="8012359" y="209479"/>
            <a:ext cx="448346" cy="833822"/>
            <a:chOff x="155093" y="1497363"/>
            <a:chExt cx="673109" cy="1251832"/>
          </a:xfrm>
        </p:grpSpPr>
        <p:sp>
          <p:nvSpPr>
            <p:cNvPr id="2403" name="Google Shape;2403;p5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24" name="Google Shape;2424;p54"/>
          <p:cNvCxnSpPr/>
          <p:nvPr/>
        </p:nvCxnSpPr>
        <p:spPr>
          <a:xfrm>
            <a:off x="2335050" y="3858225"/>
            <a:ext cx="4473900" cy="0"/>
          </a:xfrm>
          <a:prstGeom prst="straightConnector1">
            <a:avLst/>
          </a:prstGeom>
          <a:noFill/>
          <a:ln w="19050" cap="flat" cmpd="sng">
            <a:solidFill>
              <a:srgbClr val="376D00"/>
            </a:solidFill>
            <a:prstDash val="solid"/>
            <a:round/>
            <a:headEnd type="none" w="med" len="med"/>
            <a:tailEnd type="none" w="med" len="med"/>
          </a:ln>
        </p:spPr>
      </p:cxnSp>
    </p:spTree>
    <p:extLst>
      <p:ext uri="{BB962C8B-B14F-4D97-AF65-F5344CB8AC3E}">
        <p14:creationId xmlns:p14="http://schemas.microsoft.com/office/powerpoint/2010/main" val="1066048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5"/>
          <p:cNvSpPr txBox="1">
            <a:spLocks noGrp="1"/>
          </p:cNvSpPr>
          <p:nvPr>
            <p:ph type="title" idx="8"/>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a:t>
            </a:r>
            <a:r>
              <a:rPr lang="en">
                <a:solidFill>
                  <a:schemeClr val="dk2"/>
                </a:solidFill>
              </a:rPr>
              <a:t>STUDY</a:t>
            </a:r>
            <a:endParaRPr>
              <a:solidFill>
                <a:schemeClr val="dk2"/>
              </a:solidFill>
            </a:endParaRPr>
          </a:p>
        </p:txBody>
      </p:sp>
      <p:sp>
        <p:nvSpPr>
          <p:cNvPr id="2430" name="Google Shape;2430;p55"/>
          <p:cNvSpPr txBox="1">
            <a:spLocks noGrp="1"/>
          </p:cNvSpPr>
          <p:nvPr>
            <p:ph type="subTitle" idx="5"/>
          </p:nvPr>
        </p:nvSpPr>
        <p:spPr>
          <a:xfrm>
            <a:off x="980825" y="366767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431" name="Google Shape;2431;p55"/>
          <p:cNvSpPr txBox="1">
            <a:spLocks noGrp="1"/>
          </p:cNvSpPr>
          <p:nvPr>
            <p:ph type="title"/>
          </p:nvPr>
        </p:nvSpPr>
        <p:spPr>
          <a:xfrm>
            <a:off x="980825" y="181760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CHALLENGE</a:t>
            </a:r>
            <a:endParaRPr/>
          </a:p>
        </p:txBody>
      </p:sp>
      <p:sp>
        <p:nvSpPr>
          <p:cNvPr id="2432" name="Google Shape;2432;p55"/>
          <p:cNvSpPr txBox="1">
            <a:spLocks noGrp="1"/>
          </p:cNvSpPr>
          <p:nvPr>
            <p:ph type="subTitle" idx="1"/>
          </p:nvPr>
        </p:nvSpPr>
        <p:spPr>
          <a:xfrm>
            <a:off x="980830" y="203032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433" name="Google Shape;2433;p55"/>
          <p:cNvSpPr txBox="1">
            <a:spLocks noGrp="1"/>
          </p:cNvSpPr>
          <p:nvPr>
            <p:ph type="title" idx="2"/>
          </p:nvPr>
        </p:nvSpPr>
        <p:spPr>
          <a:xfrm>
            <a:off x="5001775" y="181760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BUDGET</a:t>
            </a:r>
            <a:endParaRPr/>
          </a:p>
        </p:txBody>
      </p:sp>
      <p:sp>
        <p:nvSpPr>
          <p:cNvPr id="2434" name="Google Shape;2434;p55"/>
          <p:cNvSpPr txBox="1">
            <a:spLocks noGrp="1"/>
          </p:cNvSpPr>
          <p:nvPr>
            <p:ph type="subTitle" idx="3"/>
          </p:nvPr>
        </p:nvSpPr>
        <p:spPr>
          <a:xfrm>
            <a:off x="5001770" y="203032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2435" name="Google Shape;2435;p55"/>
          <p:cNvSpPr txBox="1">
            <a:spLocks noGrp="1"/>
          </p:cNvSpPr>
          <p:nvPr>
            <p:ph type="title" idx="4"/>
          </p:nvPr>
        </p:nvSpPr>
        <p:spPr>
          <a:xfrm>
            <a:off x="980825" y="345495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
        <p:nvSpPr>
          <p:cNvPr id="2436" name="Google Shape;2436;p55"/>
          <p:cNvSpPr txBox="1">
            <a:spLocks noGrp="1"/>
          </p:cNvSpPr>
          <p:nvPr>
            <p:ph type="title" idx="6"/>
          </p:nvPr>
        </p:nvSpPr>
        <p:spPr>
          <a:xfrm>
            <a:off x="5001775" y="345495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SOLUTIONS</a:t>
            </a:r>
            <a:endParaRPr/>
          </a:p>
        </p:txBody>
      </p:sp>
      <p:sp>
        <p:nvSpPr>
          <p:cNvPr id="2437" name="Google Shape;2437;p55"/>
          <p:cNvSpPr txBox="1">
            <a:spLocks noGrp="1"/>
          </p:cNvSpPr>
          <p:nvPr>
            <p:ph type="subTitle" idx="7"/>
          </p:nvPr>
        </p:nvSpPr>
        <p:spPr>
          <a:xfrm>
            <a:off x="5001775" y="366767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2438" name="Google Shape;2438;p55"/>
          <p:cNvSpPr txBox="1">
            <a:spLocks noGrp="1"/>
          </p:cNvSpPr>
          <p:nvPr>
            <p:ph type="subTitle" idx="9"/>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 - CASE STUDY - CASE STUDY - CASE STUDY - CASE STUDY</a:t>
            </a:r>
            <a:endParaRPr/>
          </a:p>
        </p:txBody>
      </p:sp>
      <p:grpSp>
        <p:nvGrpSpPr>
          <p:cNvPr id="2439" name="Google Shape;2439;p55"/>
          <p:cNvGrpSpPr/>
          <p:nvPr/>
        </p:nvGrpSpPr>
        <p:grpSpPr>
          <a:xfrm rot="1544089">
            <a:off x="8128806" y="4116642"/>
            <a:ext cx="560442" cy="784279"/>
            <a:chOff x="7877949" y="4508284"/>
            <a:chExt cx="560451" cy="784290"/>
          </a:xfrm>
        </p:grpSpPr>
        <p:sp>
          <p:nvSpPr>
            <p:cNvPr id="2440" name="Google Shape;2440;p5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5"/>
          <p:cNvGrpSpPr/>
          <p:nvPr/>
        </p:nvGrpSpPr>
        <p:grpSpPr>
          <a:xfrm rot="-631571">
            <a:off x="163310" y="4053063"/>
            <a:ext cx="911446" cy="911446"/>
            <a:chOff x="6889055" y="5657447"/>
            <a:chExt cx="711875" cy="711875"/>
          </a:xfrm>
        </p:grpSpPr>
        <p:sp>
          <p:nvSpPr>
            <p:cNvPr id="2457" name="Google Shape;2457;p55"/>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55"/>
            <p:cNvGrpSpPr/>
            <p:nvPr/>
          </p:nvGrpSpPr>
          <p:grpSpPr>
            <a:xfrm>
              <a:off x="6889146" y="5657852"/>
              <a:ext cx="711681" cy="711274"/>
              <a:chOff x="6889146" y="5657852"/>
              <a:chExt cx="711681" cy="711274"/>
            </a:xfrm>
          </p:grpSpPr>
          <p:sp>
            <p:nvSpPr>
              <p:cNvPr id="2459" name="Google Shape;2459;p55"/>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3" name="Google Shape;2473;p55"/>
          <p:cNvGrpSpPr/>
          <p:nvPr/>
        </p:nvGrpSpPr>
        <p:grpSpPr>
          <a:xfrm rot="819274">
            <a:off x="432947" y="283166"/>
            <a:ext cx="454309" cy="1006917"/>
            <a:chOff x="193568" y="114250"/>
            <a:chExt cx="537852" cy="1192078"/>
          </a:xfrm>
        </p:grpSpPr>
        <p:grpSp>
          <p:nvGrpSpPr>
            <p:cNvPr id="2474" name="Google Shape;2474;p55"/>
            <p:cNvGrpSpPr/>
            <p:nvPr/>
          </p:nvGrpSpPr>
          <p:grpSpPr>
            <a:xfrm>
              <a:off x="197025" y="114250"/>
              <a:ext cx="533468" cy="1191749"/>
              <a:chOff x="3325476" y="437723"/>
              <a:chExt cx="130800" cy="292203"/>
            </a:xfrm>
          </p:grpSpPr>
          <p:sp>
            <p:nvSpPr>
              <p:cNvPr id="2475" name="Google Shape;2475;p55"/>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7" name="Google Shape;2477;p55"/>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55"/>
            <p:cNvGrpSpPr/>
            <p:nvPr/>
          </p:nvGrpSpPr>
          <p:grpSpPr>
            <a:xfrm>
              <a:off x="356710" y="781625"/>
              <a:ext cx="212185" cy="190467"/>
              <a:chOff x="356710" y="781625"/>
              <a:chExt cx="212185" cy="190467"/>
            </a:xfrm>
          </p:grpSpPr>
          <p:sp>
            <p:nvSpPr>
              <p:cNvPr id="2495" name="Google Shape;2495;p55"/>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4" name="Google Shape;2504;p55"/>
          <p:cNvGrpSpPr/>
          <p:nvPr/>
        </p:nvGrpSpPr>
        <p:grpSpPr>
          <a:xfrm rot="-918028">
            <a:off x="8182786" y="207300"/>
            <a:ext cx="696930" cy="911041"/>
            <a:chOff x="1968388" y="143775"/>
            <a:chExt cx="861389" cy="1126024"/>
          </a:xfrm>
        </p:grpSpPr>
        <p:sp>
          <p:nvSpPr>
            <p:cNvPr id="2505" name="Google Shape;2505;p55"/>
            <p:cNvSpPr/>
            <p:nvPr/>
          </p:nvSpPr>
          <p:spPr>
            <a:xfrm>
              <a:off x="1968388" y="143775"/>
              <a:ext cx="855043" cy="1126024"/>
            </a:xfrm>
            <a:custGeom>
              <a:avLst/>
              <a:gdLst/>
              <a:ahLst/>
              <a:cxnLst/>
              <a:rect l="l" t="t" r="r" b="b"/>
              <a:pathLst>
                <a:path w="10378" h="13667" extrusionOk="0">
                  <a:moveTo>
                    <a:pt x="1426" y="3045"/>
                  </a:moveTo>
                  <a:lnTo>
                    <a:pt x="1426" y="4848"/>
                  </a:lnTo>
                  <a:lnTo>
                    <a:pt x="1116" y="4848"/>
                  </a:lnTo>
                  <a:lnTo>
                    <a:pt x="1116" y="3045"/>
                  </a:lnTo>
                  <a:close/>
                  <a:moveTo>
                    <a:pt x="843" y="5204"/>
                  </a:moveTo>
                  <a:lnTo>
                    <a:pt x="843" y="11421"/>
                  </a:lnTo>
                  <a:cubicBezTo>
                    <a:pt x="843" y="11627"/>
                    <a:pt x="747" y="11765"/>
                    <a:pt x="686" y="11765"/>
                  </a:cubicBezTo>
                  <a:cubicBezTo>
                    <a:pt x="624" y="11765"/>
                    <a:pt x="526" y="11627"/>
                    <a:pt x="526" y="11421"/>
                  </a:cubicBezTo>
                  <a:lnTo>
                    <a:pt x="526" y="5219"/>
                  </a:lnTo>
                  <a:lnTo>
                    <a:pt x="526" y="5204"/>
                  </a:lnTo>
                  <a:close/>
                  <a:moveTo>
                    <a:pt x="2673" y="1"/>
                  </a:moveTo>
                  <a:cubicBezTo>
                    <a:pt x="2308" y="1"/>
                    <a:pt x="2013" y="363"/>
                    <a:pt x="2013" y="808"/>
                  </a:cubicBezTo>
                  <a:lnTo>
                    <a:pt x="2013" y="2003"/>
                  </a:lnTo>
                  <a:lnTo>
                    <a:pt x="1448" y="2003"/>
                  </a:lnTo>
                  <a:cubicBezTo>
                    <a:pt x="1116" y="2003"/>
                    <a:pt x="843" y="2274"/>
                    <a:pt x="843" y="2608"/>
                  </a:cubicBezTo>
                  <a:lnTo>
                    <a:pt x="843" y="2694"/>
                  </a:lnTo>
                  <a:lnTo>
                    <a:pt x="551" y="2694"/>
                  </a:lnTo>
                  <a:lnTo>
                    <a:pt x="551" y="2234"/>
                  </a:lnTo>
                  <a:lnTo>
                    <a:pt x="1730" y="1122"/>
                  </a:lnTo>
                  <a:cubicBezTo>
                    <a:pt x="1801" y="1054"/>
                    <a:pt x="1807" y="944"/>
                    <a:pt x="1736" y="870"/>
                  </a:cubicBezTo>
                  <a:cubicBezTo>
                    <a:pt x="1701" y="831"/>
                    <a:pt x="1653" y="812"/>
                    <a:pt x="1606" y="812"/>
                  </a:cubicBezTo>
                  <a:cubicBezTo>
                    <a:pt x="1562" y="812"/>
                    <a:pt x="1518" y="828"/>
                    <a:pt x="1485" y="861"/>
                  </a:cubicBezTo>
                  <a:lnTo>
                    <a:pt x="247" y="2022"/>
                  </a:lnTo>
                  <a:cubicBezTo>
                    <a:pt x="213" y="2056"/>
                    <a:pt x="188" y="2102"/>
                    <a:pt x="188" y="2151"/>
                  </a:cubicBezTo>
                  <a:lnTo>
                    <a:pt x="188" y="2688"/>
                  </a:lnTo>
                  <a:lnTo>
                    <a:pt x="179" y="2688"/>
                  </a:lnTo>
                  <a:cubicBezTo>
                    <a:pt x="78" y="2688"/>
                    <a:pt x="1" y="2771"/>
                    <a:pt x="1" y="2866"/>
                  </a:cubicBezTo>
                  <a:lnTo>
                    <a:pt x="1" y="5023"/>
                  </a:lnTo>
                  <a:cubicBezTo>
                    <a:pt x="7" y="5124"/>
                    <a:pt x="84" y="5204"/>
                    <a:pt x="182" y="5204"/>
                  </a:cubicBezTo>
                  <a:lnTo>
                    <a:pt x="268" y="5204"/>
                  </a:lnTo>
                  <a:lnTo>
                    <a:pt x="268" y="5219"/>
                  </a:lnTo>
                  <a:lnTo>
                    <a:pt x="268" y="11421"/>
                  </a:lnTo>
                  <a:cubicBezTo>
                    <a:pt x="268" y="11759"/>
                    <a:pt x="452" y="12026"/>
                    <a:pt x="686" y="12026"/>
                  </a:cubicBezTo>
                  <a:cubicBezTo>
                    <a:pt x="919" y="12026"/>
                    <a:pt x="1104" y="11762"/>
                    <a:pt x="1104" y="11421"/>
                  </a:cubicBezTo>
                  <a:lnTo>
                    <a:pt x="1104" y="5204"/>
                  </a:lnTo>
                  <a:lnTo>
                    <a:pt x="1607" y="5204"/>
                  </a:lnTo>
                  <a:cubicBezTo>
                    <a:pt x="1706" y="5204"/>
                    <a:pt x="1782" y="5124"/>
                    <a:pt x="1782" y="5029"/>
                  </a:cubicBezTo>
                  <a:lnTo>
                    <a:pt x="1782" y="2870"/>
                  </a:lnTo>
                  <a:cubicBezTo>
                    <a:pt x="1782" y="2771"/>
                    <a:pt x="1703" y="2694"/>
                    <a:pt x="1607" y="2694"/>
                  </a:cubicBezTo>
                  <a:lnTo>
                    <a:pt x="1104" y="2694"/>
                  </a:lnTo>
                  <a:lnTo>
                    <a:pt x="1104" y="2608"/>
                  </a:lnTo>
                  <a:cubicBezTo>
                    <a:pt x="1104" y="2421"/>
                    <a:pt x="1257" y="2264"/>
                    <a:pt x="1448" y="2264"/>
                  </a:cubicBezTo>
                  <a:lnTo>
                    <a:pt x="2013" y="2264"/>
                  </a:lnTo>
                  <a:lnTo>
                    <a:pt x="2013" y="12788"/>
                  </a:lnTo>
                  <a:lnTo>
                    <a:pt x="1352" y="12788"/>
                  </a:lnTo>
                  <a:lnTo>
                    <a:pt x="1352" y="13667"/>
                  </a:lnTo>
                  <a:lnTo>
                    <a:pt x="10377" y="13667"/>
                  </a:lnTo>
                  <a:lnTo>
                    <a:pt x="10377" y="12788"/>
                  </a:lnTo>
                  <a:lnTo>
                    <a:pt x="9720" y="12788"/>
                  </a:lnTo>
                  <a:lnTo>
                    <a:pt x="9720" y="898"/>
                  </a:lnTo>
                  <a:cubicBezTo>
                    <a:pt x="9720" y="400"/>
                    <a:pt x="9394" y="1"/>
                    <a:pt x="899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1996826" y="308306"/>
              <a:ext cx="154481" cy="826372"/>
            </a:xfrm>
            <a:custGeom>
              <a:avLst/>
              <a:gdLst/>
              <a:ahLst/>
              <a:cxnLst/>
              <a:rect l="l" t="t" r="r" b="b"/>
              <a:pathLst>
                <a:path w="1875" h="10030" extrusionOk="0">
                  <a:moveTo>
                    <a:pt x="1183" y="0"/>
                  </a:moveTo>
                  <a:cubicBezTo>
                    <a:pt x="848" y="0"/>
                    <a:pt x="578" y="274"/>
                    <a:pt x="578" y="608"/>
                  </a:cubicBezTo>
                  <a:lnTo>
                    <a:pt x="578" y="9424"/>
                  </a:lnTo>
                  <a:cubicBezTo>
                    <a:pt x="578" y="9630"/>
                    <a:pt x="480" y="9768"/>
                    <a:pt x="418" y="9768"/>
                  </a:cubicBezTo>
                  <a:cubicBezTo>
                    <a:pt x="357" y="9768"/>
                    <a:pt x="262" y="9630"/>
                    <a:pt x="262" y="9424"/>
                  </a:cubicBezTo>
                  <a:lnTo>
                    <a:pt x="262" y="3222"/>
                  </a:lnTo>
                  <a:cubicBezTo>
                    <a:pt x="262" y="3149"/>
                    <a:pt x="203" y="3093"/>
                    <a:pt x="133" y="3093"/>
                  </a:cubicBezTo>
                  <a:cubicBezTo>
                    <a:pt x="59" y="3093"/>
                    <a:pt x="1" y="3149"/>
                    <a:pt x="1" y="3222"/>
                  </a:cubicBezTo>
                  <a:lnTo>
                    <a:pt x="1" y="9424"/>
                  </a:lnTo>
                  <a:cubicBezTo>
                    <a:pt x="1" y="9765"/>
                    <a:pt x="185" y="10029"/>
                    <a:pt x="418" y="10029"/>
                  </a:cubicBezTo>
                  <a:cubicBezTo>
                    <a:pt x="655" y="10029"/>
                    <a:pt x="839" y="9765"/>
                    <a:pt x="839" y="9424"/>
                  </a:cubicBezTo>
                  <a:lnTo>
                    <a:pt x="839" y="608"/>
                  </a:lnTo>
                  <a:cubicBezTo>
                    <a:pt x="839" y="415"/>
                    <a:pt x="996" y="261"/>
                    <a:pt x="1183" y="261"/>
                  </a:cubicBezTo>
                  <a:lnTo>
                    <a:pt x="1745" y="261"/>
                  </a:lnTo>
                  <a:cubicBezTo>
                    <a:pt x="1816" y="261"/>
                    <a:pt x="1874" y="206"/>
                    <a:pt x="1874" y="132"/>
                  </a:cubicBezTo>
                  <a:cubicBezTo>
                    <a:pt x="1874" y="59"/>
                    <a:pt x="1816" y="0"/>
                    <a:pt x="1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1975323" y="365732"/>
              <a:ext cx="146901" cy="206881"/>
            </a:xfrm>
            <a:custGeom>
              <a:avLst/>
              <a:gdLst/>
              <a:ahLst/>
              <a:cxnLst/>
              <a:rect l="l" t="t" r="r" b="b"/>
              <a:pathLst>
                <a:path w="1783" h="2511" extrusionOk="0">
                  <a:moveTo>
                    <a:pt x="1426" y="351"/>
                  </a:moveTo>
                  <a:lnTo>
                    <a:pt x="1426" y="2154"/>
                  </a:lnTo>
                  <a:lnTo>
                    <a:pt x="357" y="2154"/>
                  </a:lnTo>
                  <a:lnTo>
                    <a:pt x="357" y="351"/>
                  </a:lnTo>
                  <a:close/>
                  <a:moveTo>
                    <a:pt x="176" y="0"/>
                  </a:moveTo>
                  <a:cubicBezTo>
                    <a:pt x="80" y="0"/>
                    <a:pt x="1" y="77"/>
                    <a:pt x="1" y="176"/>
                  </a:cubicBezTo>
                  <a:lnTo>
                    <a:pt x="1" y="2335"/>
                  </a:lnTo>
                  <a:cubicBezTo>
                    <a:pt x="1" y="2430"/>
                    <a:pt x="77" y="2510"/>
                    <a:pt x="176" y="2510"/>
                  </a:cubicBezTo>
                  <a:lnTo>
                    <a:pt x="1601" y="2510"/>
                  </a:lnTo>
                  <a:cubicBezTo>
                    <a:pt x="1702" y="2510"/>
                    <a:pt x="1782" y="2430"/>
                    <a:pt x="1779" y="2335"/>
                  </a:cubicBezTo>
                  <a:lnTo>
                    <a:pt x="1779" y="176"/>
                  </a:lnTo>
                  <a:cubicBezTo>
                    <a:pt x="1779" y="80"/>
                    <a:pt x="1702" y="0"/>
                    <a:pt x="1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1991306" y="210922"/>
              <a:ext cx="133142" cy="183730"/>
            </a:xfrm>
            <a:custGeom>
              <a:avLst/>
              <a:gdLst/>
              <a:ahLst/>
              <a:cxnLst/>
              <a:rect l="l" t="t" r="r" b="b"/>
              <a:pathLst>
                <a:path w="1616" h="2230" extrusionOk="0">
                  <a:moveTo>
                    <a:pt x="1416" y="1"/>
                  </a:moveTo>
                  <a:cubicBezTo>
                    <a:pt x="1372" y="1"/>
                    <a:pt x="1327" y="18"/>
                    <a:pt x="1293" y="52"/>
                  </a:cubicBezTo>
                  <a:lnTo>
                    <a:pt x="55" y="1210"/>
                  </a:lnTo>
                  <a:cubicBezTo>
                    <a:pt x="19" y="1244"/>
                    <a:pt x="0" y="1290"/>
                    <a:pt x="0" y="1342"/>
                  </a:cubicBezTo>
                  <a:lnTo>
                    <a:pt x="0" y="2055"/>
                  </a:lnTo>
                  <a:cubicBezTo>
                    <a:pt x="0" y="2150"/>
                    <a:pt x="77" y="2230"/>
                    <a:pt x="175" y="2230"/>
                  </a:cubicBezTo>
                  <a:cubicBezTo>
                    <a:pt x="270" y="2230"/>
                    <a:pt x="353" y="2150"/>
                    <a:pt x="359" y="2058"/>
                  </a:cubicBezTo>
                  <a:lnTo>
                    <a:pt x="359" y="1422"/>
                  </a:lnTo>
                  <a:lnTo>
                    <a:pt x="1539" y="310"/>
                  </a:lnTo>
                  <a:cubicBezTo>
                    <a:pt x="1613" y="242"/>
                    <a:pt x="1616" y="132"/>
                    <a:pt x="1545" y="58"/>
                  </a:cubicBezTo>
                  <a:cubicBezTo>
                    <a:pt x="1510" y="20"/>
                    <a:pt x="1463" y="1"/>
                    <a:pt x="1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1995838" y="386494"/>
              <a:ext cx="71432" cy="165851"/>
            </a:xfrm>
            <a:custGeom>
              <a:avLst/>
              <a:gdLst/>
              <a:ahLst/>
              <a:cxnLst/>
              <a:rect l="l" t="t" r="r" b="b"/>
              <a:pathLst>
                <a:path w="867" h="2013" extrusionOk="0">
                  <a:moveTo>
                    <a:pt x="0" y="0"/>
                  </a:moveTo>
                  <a:lnTo>
                    <a:pt x="0" y="2012"/>
                  </a:lnTo>
                  <a:lnTo>
                    <a:pt x="867" y="2012"/>
                  </a:lnTo>
                  <a:lnTo>
                    <a:pt x="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2140841" y="143775"/>
              <a:ext cx="317696" cy="1126024"/>
            </a:xfrm>
            <a:custGeom>
              <a:avLst/>
              <a:gdLst/>
              <a:ahLst/>
              <a:cxnLst/>
              <a:rect l="l" t="t" r="r" b="b"/>
              <a:pathLst>
                <a:path w="3856" h="13667" extrusionOk="0">
                  <a:moveTo>
                    <a:pt x="661" y="1"/>
                  </a:moveTo>
                  <a:cubicBezTo>
                    <a:pt x="295" y="1"/>
                    <a:pt x="0" y="363"/>
                    <a:pt x="0" y="808"/>
                  </a:cubicBezTo>
                  <a:lnTo>
                    <a:pt x="0" y="13667"/>
                  </a:lnTo>
                  <a:lnTo>
                    <a:pt x="3855" y="13667"/>
                  </a:lnTo>
                  <a:lnTo>
                    <a:pt x="3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2458201" y="143775"/>
              <a:ext cx="317201" cy="1126024"/>
            </a:xfrm>
            <a:custGeom>
              <a:avLst/>
              <a:gdLst/>
              <a:ahLst/>
              <a:cxnLst/>
              <a:rect l="l" t="t" r="r" b="b"/>
              <a:pathLst>
                <a:path w="3850" h="13667" extrusionOk="0">
                  <a:moveTo>
                    <a:pt x="0" y="1"/>
                  </a:moveTo>
                  <a:lnTo>
                    <a:pt x="0" y="13667"/>
                  </a:lnTo>
                  <a:lnTo>
                    <a:pt x="3849" y="13667"/>
                  </a:lnTo>
                  <a:lnTo>
                    <a:pt x="3849" y="898"/>
                  </a:lnTo>
                  <a:cubicBezTo>
                    <a:pt x="3849" y="400"/>
                    <a:pt x="3524" y="1"/>
                    <a:pt x="3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2243085" y="143775"/>
              <a:ext cx="215203" cy="1126024"/>
            </a:xfrm>
            <a:custGeom>
              <a:avLst/>
              <a:gdLst/>
              <a:ahLst/>
              <a:cxnLst/>
              <a:rect l="l" t="t" r="r" b="b"/>
              <a:pathLst>
                <a:path w="2612" h="13667" extrusionOk="0">
                  <a:moveTo>
                    <a:pt x="0" y="1"/>
                  </a:moveTo>
                  <a:lnTo>
                    <a:pt x="0" y="13667"/>
                  </a:lnTo>
                  <a:lnTo>
                    <a:pt x="2611" y="13667"/>
                  </a:lnTo>
                  <a:lnTo>
                    <a:pt x="2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2458201" y="143775"/>
              <a:ext cx="215203" cy="1126024"/>
            </a:xfrm>
            <a:custGeom>
              <a:avLst/>
              <a:gdLst/>
              <a:ahLst/>
              <a:cxnLst/>
              <a:rect l="l" t="t" r="r" b="b"/>
              <a:pathLst>
                <a:path w="2612" h="13667" extrusionOk="0">
                  <a:moveTo>
                    <a:pt x="0" y="1"/>
                  </a:moveTo>
                  <a:lnTo>
                    <a:pt x="0" y="13667"/>
                  </a:lnTo>
                  <a:lnTo>
                    <a:pt x="2611" y="13667"/>
                  </a:lnTo>
                  <a:lnTo>
                    <a:pt x="26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2244568" y="271561"/>
              <a:ext cx="428840" cy="363505"/>
            </a:xfrm>
            <a:custGeom>
              <a:avLst/>
              <a:gdLst/>
              <a:ahLst/>
              <a:cxnLst/>
              <a:rect l="l" t="t" r="r" b="b"/>
              <a:pathLst>
                <a:path w="5205" h="4412" extrusionOk="0">
                  <a:moveTo>
                    <a:pt x="1" y="1"/>
                  </a:moveTo>
                  <a:lnTo>
                    <a:pt x="1" y="4412"/>
                  </a:lnTo>
                  <a:lnTo>
                    <a:pt x="5204" y="4412"/>
                  </a:lnTo>
                  <a:lnTo>
                    <a:pt x="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2458696" y="271561"/>
              <a:ext cx="214461" cy="363505"/>
            </a:xfrm>
            <a:custGeom>
              <a:avLst/>
              <a:gdLst/>
              <a:ahLst/>
              <a:cxnLst/>
              <a:rect l="l" t="t" r="r" b="b"/>
              <a:pathLst>
                <a:path w="2603" h="4412" extrusionOk="0">
                  <a:moveTo>
                    <a:pt x="1" y="1"/>
                  </a:moveTo>
                  <a:lnTo>
                    <a:pt x="1" y="4412"/>
                  </a:lnTo>
                  <a:lnTo>
                    <a:pt x="2602" y="4412"/>
                  </a:lnTo>
                  <a:lnTo>
                    <a:pt x="26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2086465" y="1197369"/>
              <a:ext cx="158189" cy="72421"/>
            </a:xfrm>
            <a:custGeom>
              <a:avLst/>
              <a:gdLst/>
              <a:ahLst/>
              <a:cxnLst/>
              <a:rect l="l" t="t" r="r" b="b"/>
              <a:pathLst>
                <a:path w="1920" h="879" extrusionOk="0">
                  <a:moveTo>
                    <a:pt x="0" y="0"/>
                  </a:moveTo>
                  <a:lnTo>
                    <a:pt x="0" y="879"/>
                  </a:lnTo>
                  <a:lnTo>
                    <a:pt x="1920" y="879"/>
                  </a:lnTo>
                  <a:lnTo>
                    <a:pt x="1920" y="0"/>
                  </a:lnTo>
                  <a:close/>
                </a:path>
              </a:pathLst>
            </a:custGeom>
            <a:solidFill>
              <a:srgbClr val="F7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2244568" y="1197369"/>
              <a:ext cx="214956" cy="72421"/>
            </a:xfrm>
            <a:custGeom>
              <a:avLst/>
              <a:gdLst/>
              <a:ahLst/>
              <a:cxnLst/>
              <a:rect l="l" t="t" r="r" b="b"/>
              <a:pathLst>
                <a:path w="2609" h="879" extrusionOk="0">
                  <a:moveTo>
                    <a:pt x="1" y="0"/>
                  </a:moveTo>
                  <a:lnTo>
                    <a:pt x="1" y="879"/>
                  </a:lnTo>
                  <a:lnTo>
                    <a:pt x="2609" y="879"/>
                  </a:lnTo>
                  <a:lnTo>
                    <a:pt x="2609" y="0"/>
                  </a:lnTo>
                  <a:close/>
                </a:path>
              </a:pathLst>
            </a:custGeom>
            <a:solidFill>
              <a:srgbClr val="FF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2673318" y="1197369"/>
              <a:ext cx="156459" cy="72421"/>
            </a:xfrm>
            <a:custGeom>
              <a:avLst/>
              <a:gdLst/>
              <a:ahLst/>
              <a:cxnLst/>
              <a:rect l="l" t="t" r="r" b="b"/>
              <a:pathLst>
                <a:path w="1899" h="879" extrusionOk="0">
                  <a:moveTo>
                    <a:pt x="0" y="0"/>
                  </a:moveTo>
                  <a:lnTo>
                    <a:pt x="0" y="879"/>
                  </a:lnTo>
                  <a:lnTo>
                    <a:pt x="1899" y="879"/>
                  </a:lnTo>
                  <a:lnTo>
                    <a:pt x="1899" y="0"/>
                  </a:lnTo>
                  <a:close/>
                </a:path>
              </a:pathLst>
            </a:custGeom>
            <a:solidFill>
              <a:srgbClr val="FFD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2459437" y="1197369"/>
              <a:ext cx="213720" cy="72421"/>
            </a:xfrm>
            <a:custGeom>
              <a:avLst/>
              <a:gdLst/>
              <a:ahLst/>
              <a:cxnLst/>
              <a:rect l="l" t="t" r="r" b="b"/>
              <a:pathLst>
                <a:path w="2594" h="879" extrusionOk="0">
                  <a:moveTo>
                    <a:pt x="1" y="0"/>
                  </a:moveTo>
                  <a:lnTo>
                    <a:pt x="1" y="879"/>
                  </a:lnTo>
                  <a:lnTo>
                    <a:pt x="2593" y="879"/>
                  </a:lnTo>
                  <a:lnTo>
                    <a:pt x="2593" y="0"/>
                  </a:lnTo>
                  <a:close/>
                </a:path>
              </a:pathLst>
            </a:custGeom>
            <a:solidFill>
              <a:srgbClr val="FC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55"/>
          <p:cNvGrpSpPr/>
          <p:nvPr/>
        </p:nvGrpSpPr>
        <p:grpSpPr>
          <a:xfrm>
            <a:off x="6422872" y="2843877"/>
            <a:ext cx="319205" cy="493307"/>
            <a:chOff x="7297740" y="1256882"/>
            <a:chExt cx="187206" cy="289313"/>
          </a:xfrm>
        </p:grpSpPr>
        <p:sp>
          <p:nvSpPr>
            <p:cNvPr id="2521" name="Google Shape;2521;p55"/>
            <p:cNvSpPr/>
            <p:nvPr/>
          </p:nvSpPr>
          <p:spPr>
            <a:xfrm>
              <a:off x="7370884" y="1515081"/>
              <a:ext cx="40150" cy="31114"/>
            </a:xfrm>
            <a:custGeom>
              <a:avLst/>
              <a:gdLst/>
              <a:ahLst/>
              <a:cxnLst/>
              <a:rect l="l" t="t" r="r" b="b"/>
              <a:pathLst>
                <a:path w="1773" h="1374" extrusionOk="0">
                  <a:moveTo>
                    <a:pt x="0" y="1"/>
                  </a:moveTo>
                  <a:lnTo>
                    <a:pt x="0" y="488"/>
                  </a:lnTo>
                  <a:cubicBezTo>
                    <a:pt x="0" y="977"/>
                    <a:pt x="398" y="1374"/>
                    <a:pt x="887" y="1374"/>
                  </a:cubicBezTo>
                  <a:lnTo>
                    <a:pt x="889" y="1374"/>
                  </a:lnTo>
                  <a:cubicBezTo>
                    <a:pt x="1376" y="1374"/>
                    <a:pt x="1769" y="977"/>
                    <a:pt x="1773" y="490"/>
                  </a:cubicBezTo>
                  <a:lnTo>
                    <a:pt x="1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7381957" y="1523573"/>
              <a:ext cx="28940" cy="22622"/>
            </a:xfrm>
            <a:custGeom>
              <a:avLst/>
              <a:gdLst/>
              <a:ahLst/>
              <a:cxnLst/>
              <a:rect l="l" t="t" r="r" b="b"/>
              <a:pathLst>
                <a:path w="1278" h="999" extrusionOk="0">
                  <a:moveTo>
                    <a:pt x="507" y="1"/>
                  </a:moveTo>
                  <a:lnTo>
                    <a:pt x="507" y="107"/>
                  </a:lnTo>
                  <a:cubicBezTo>
                    <a:pt x="507" y="462"/>
                    <a:pt x="300" y="769"/>
                    <a:pt x="0" y="911"/>
                  </a:cubicBezTo>
                  <a:cubicBezTo>
                    <a:pt x="116" y="965"/>
                    <a:pt x="246" y="999"/>
                    <a:pt x="382" y="999"/>
                  </a:cubicBezTo>
                  <a:lnTo>
                    <a:pt x="392" y="999"/>
                  </a:lnTo>
                  <a:cubicBezTo>
                    <a:pt x="881" y="999"/>
                    <a:pt x="1278" y="602"/>
                    <a:pt x="1278" y="113"/>
                  </a:cubicBezTo>
                  <a:lnTo>
                    <a:pt x="1278" y="1"/>
                  </a:ln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7297740" y="1256882"/>
              <a:ext cx="186799" cy="222057"/>
            </a:xfrm>
            <a:custGeom>
              <a:avLst/>
              <a:gdLst/>
              <a:ahLst/>
              <a:cxnLst/>
              <a:rect l="l" t="t" r="r" b="b"/>
              <a:pathLst>
                <a:path w="8249" h="9806" extrusionOk="0">
                  <a:moveTo>
                    <a:pt x="4127" y="1"/>
                  </a:moveTo>
                  <a:cubicBezTo>
                    <a:pt x="1851" y="1"/>
                    <a:pt x="9" y="1823"/>
                    <a:pt x="5" y="4085"/>
                  </a:cubicBezTo>
                  <a:cubicBezTo>
                    <a:pt x="1" y="5474"/>
                    <a:pt x="695" y="6702"/>
                    <a:pt x="1755" y="7442"/>
                  </a:cubicBezTo>
                  <a:cubicBezTo>
                    <a:pt x="2400" y="7891"/>
                    <a:pt x="2775" y="8628"/>
                    <a:pt x="2775" y="9408"/>
                  </a:cubicBezTo>
                  <a:lnTo>
                    <a:pt x="2775" y="9806"/>
                  </a:lnTo>
                  <a:lnTo>
                    <a:pt x="5470" y="9806"/>
                  </a:lnTo>
                  <a:lnTo>
                    <a:pt x="5470" y="9412"/>
                  </a:lnTo>
                  <a:cubicBezTo>
                    <a:pt x="5470" y="8620"/>
                    <a:pt x="5865" y="7887"/>
                    <a:pt x="6514" y="7430"/>
                  </a:cubicBezTo>
                  <a:cubicBezTo>
                    <a:pt x="7564" y="6688"/>
                    <a:pt x="8249" y="5470"/>
                    <a:pt x="8249" y="4095"/>
                  </a:cubicBezTo>
                  <a:cubicBezTo>
                    <a:pt x="8249" y="1833"/>
                    <a:pt x="6402" y="1"/>
                    <a:pt x="4127"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7382229" y="1256882"/>
              <a:ext cx="102718" cy="222057"/>
            </a:xfrm>
            <a:custGeom>
              <a:avLst/>
              <a:gdLst/>
              <a:ahLst/>
              <a:cxnLst/>
              <a:rect l="l" t="t" r="r" b="b"/>
              <a:pathLst>
                <a:path w="4536" h="9806" extrusionOk="0">
                  <a:moveTo>
                    <a:pt x="388" y="1"/>
                  </a:moveTo>
                  <a:cubicBezTo>
                    <a:pt x="258" y="1"/>
                    <a:pt x="128" y="7"/>
                    <a:pt x="0" y="17"/>
                  </a:cubicBezTo>
                  <a:cubicBezTo>
                    <a:pt x="2110" y="210"/>
                    <a:pt x="3761" y="1961"/>
                    <a:pt x="3761" y="4093"/>
                  </a:cubicBezTo>
                  <a:cubicBezTo>
                    <a:pt x="3761" y="5466"/>
                    <a:pt x="3072" y="6684"/>
                    <a:pt x="2021" y="7428"/>
                  </a:cubicBezTo>
                  <a:cubicBezTo>
                    <a:pt x="1368" y="7887"/>
                    <a:pt x="973" y="8620"/>
                    <a:pt x="973" y="9408"/>
                  </a:cubicBezTo>
                  <a:lnTo>
                    <a:pt x="973" y="9806"/>
                  </a:lnTo>
                  <a:lnTo>
                    <a:pt x="1745" y="9806"/>
                  </a:lnTo>
                  <a:lnTo>
                    <a:pt x="1745" y="9412"/>
                  </a:lnTo>
                  <a:cubicBezTo>
                    <a:pt x="1745" y="8620"/>
                    <a:pt x="2142" y="7887"/>
                    <a:pt x="2793" y="7430"/>
                  </a:cubicBezTo>
                  <a:cubicBezTo>
                    <a:pt x="3849" y="6690"/>
                    <a:pt x="4536" y="5472"/>
                    <a:pt x="4536" y="4095"/>
                  </a:cubicBezTo>
                  <a:cubicBezTo>
                    <a:pt x="4536" y="1831"/>
                    <a:pt x="2679"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7386667" y="1402014"/>
              <a:ext cx="8469" cy="72804"/>
            </a:xfrm>
            <a:custGeom>
              <a:avLst/>
              <a:gdLst/>
              <a:ahLst/>
              <a:cxnLst/>
              <a:rect l="l" t="t" r="r" b="b"/>
              <a:pathLst>
                <a:path w="374" h="3215" extrusionOk="0">
                  <a:moveTo>
                    <a:pt x="184" y="0"/>
                  </a:moveTo>
                  <a:cubicBezTo>
                    <a:pt x="177" y="0"/>
                    <a:pt x="171" y="1"/>
                    <a:pt x="164" y="1"/>
                  </a:cubicBezTo>
                  <a:cubicBezTo>
                    <a:pt x="70" y="13"/>
                    <a:pt x="0" y="99"/>
                    <a:pt x="0" y="195"/>
                  </a:cubicBezTo>
                  <a:lnTo>
                    <a:pt x="0" y="3015"/>
                  </a:lnTo>
                  <a:cubicBezTo>
                    <a:pt x="0" y="3113"/>
                    <a:pt x="70" y="3199"/>
                    <a:pt x="164" y="3213"/>
                  </a:cubicBezTo>
                  <a:cubicBezTo>
                    <a:pt x="171" y="3214"/>
                    <a:pt x="177" y="3214"/>
                    <a:pt x="184" y="3214"/>
                  </a:cubicBezTo>
                  <a:cubicBezTo>
                    <a:pt x="289" y="3214"/>
                    <a:pt x="373" y="3128"/>
                    <a:pt x="373" y="3019"/>
                  </a:cubicBezTo>
                  <a:lnTo>
                    <a:pt x="373" y="193"/>
                  </a:lnTo>
                  <a:cubicBezTo>
                    <a:pt x="373" y="86"/>
                    <a:pt x="289"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7351681" y="1470470"/>
              <a:ext cx="78669" cy="26563"/>
            </a:xfrm>
            <a:custGeom>
              <a:avLst/>
              <a:gdLst/>
              <a:ahLst/>
              <a:cxnLst/>
              <a:rect l="l" t="t" r="r" b="b"/>
              <a:pathLst>
                <a:path w="3474" h="1173" extrusionOk="0">
                  <a:moveTo>
                    <a:pt x="591" y="0"/>
                  </a:moveTo>
                  <a:cubicBezTo>
                    <a:pt x="266" y="0"/>
                    <a:pt x="0" y="262"/>
                    <a:pt x="0" y="585"/>
                  </a:cubicBezTo>
                  <a:cubicBezTo>
                    <a:pt x="0" y="911"/>
                    <a:pt x="266" y="1172"/>
                    <a:pt x="591" y="1172"/>
                  </a:cubicBezTo>
                  <a:lnTo>
                    <a:pt x="2882" y="1172"/>
                  </a:lnTo>
                  <a:cubicBezTo>
                    <a:pt x="3210" y="1172"/>
                    <a:pt x="3473" y="911"/>
                    <a:pt x="3473" y="585"/>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7352405" y="1470470"/>
              <a:ext cx="78171" cy="26563"/>
            </a:xfrm>
            <a:custGeom>
              <a:avLst/>
              <a:gdLst/>
              <a:ahLst/>
              <a:cxnLst/>
              <a:rect l="l" t="t" r="r" b="b"/>
              <a:pathLst>
                <a:path w="3452" h="1173" extrusionOk="0">
                  <a:moveTo>
                    <a:pt x="2649" y="0"/>
                  </a:moveTo>
                  <a:cubicBezTo>
                    <a:pt x="2673" y="64"/>
                    <a:pt x="2685" y="132"/>
                    <a:pt x="2685" y="206"/>
                  </a:cubicBezTo>
                  <a:cubicBezTo>
                    <a:pt x="2685" y="533"/>
                    <a:pt x="2419" y="799"/>
                    <a:pt x="2086" y="799"/>
                  </a:cubicBezTo>
                  <a:lnTo>
                    <a:pt x="0" y="799"/>
                  </a:lnTo>
                  <a:cubicBezTo>
                    <a:pt x="84" y="1018"/>
                    <a:pt x="295" y="1172"/>
                    <a:pt x="543" y="1172"/>
                  </a:cubicBezTo>
                  <a:lnTo>
                    <a:pt x="2858" y="1172"/>
                  </a:lnTo>
                  <a:cubicBezTo>
                    <a:pt x="3184" y="1172"/>
                    <a:pt x="3449" y="911"/>
                    <a:pt x="3449" y="585"/>
                  </a:cubicBezTo>
                  <a:cubicBezTo>
                    <a:pt x="3451" y="262"/>
                    <a:pt x="3188" y="0"/>
                    <a:pt x="2860"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7351681" y="1497010"/>
              <a:ext cx="78669" cy="26585"/>
            </a:xfrm>
            <a:custGeom>
              <a:avLst/>
              <a:gdLst/>
              <a:ahLst/>
              <a:cxnLst/>
              <a:rect l="l" t="t" r="r" b="b"/>
              <a:pathLst>
                <a:path w="3474" h="1174" extrusionOk="0">
                  <a:moveTo>
                    <a:pt x="591" y="0"/>
                  </a:moveTo>
                  <a:cubicBezTo>
                    <a:pt x="266" y="0"/>
                    <a:pt x="0" y="262"/>
                    <a:pt x="0" y="587"/>
                  </a:cubicBezTo>
                  <a:cubicBezTo>
                    <a:pt x="0" y="910"/>
                    <a:pt x="266" y="1174"/>
                    <a:pt x="591" y="1174"/>
                  </a:cubicBezTo>
                  <a:lnTo>
                    <a:pt x="2882" y="1174"/>
                  </a:lnTo>
                  <a:cubicBezTo>
                    <a:pt x="3210" y="1174"/>
                    <a:pt x="3473" y="910"/>
                    <a:pt x="3473" y="587"/>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7352360" y="1497010"/>
              <a:ext cx="78261" cy="26631"/>
            </a:xfrm>
            <a:custGeom>
              <a:avLst/>
              <a:gdLst/>
              <a:ahLst/>
              <a:cxnLst/>
              <a:rect l="l" t="t" r="r" b="b"/>
              <a:pathLst>
                <a:path w="3456" h="1176" extrusionOk="0">
                  <a:moveTo>
                    <a:pt x="2653" y="0"/>
                  </a:moveTo>
                  <a:cubicBezTo>
                    <a:pt x="2675" y="62"/>
                    <a:pt x="2691" y="132"/>
                    <a:pt x="2691" y="206"/>
                  </a:cubicBezTo>
                  <a:lnTo>
                    <a:pt x="2691" y="228"/>
                  </a:lnTo>
                  <a:cubicBezTo>
                    <a:pt x="2691" y="545"/>
                    <a:pt x="2423" y="801"/>
                    <a:pt x="2094" y="801"/>
                  </a:cubicBezTo>
                  <a:lnTo>
                    <a:pt x="0" y="801"/>
                  </a:lnTo>
                  <a:cubicBezTo>
                    <a:pt x="86" y="1020"/>
                    <a:pt x="301" y="1176"/>
                    <a:pt x="559" y="1176"/>
                  </a:cubicBezTo>
                  <a:lnTo>
                    <a:pt x="2864" y="1176"/>
                  </a:lnTo>
                  <a:cubicBezTo>
                    <a:pt x="3192" y="1176"/>
                    <a:pt x="3455" y="914"/>
                    <a:pt x="3455" y="589"/>
                  </a:cubicBezTo>
                  <a:cubicBezTo>
                    <a:pt x="3453" y="262"/>
                    <a:pt x="3190" y="0"/>
                    <a:pt x="2862"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7329557" y="1292254"/>
              <a:ext cx="122894" cy="114176"/>
            </a:xfrm>
            <a:custGeom>
              <a:avLst/>
              <a:gdLst/>
              <a:ahLst/>
              <a:cxnLst/>
              <a:rect l="l" t="t" r="r" b="b"/>
              <a:pathLst>
                <a:path w="5427" h="5042" extrusionOk="0">
                  <a:moveTo>
                    <a:pt x="2710" y="0"/>
                  </a:moveTo>
                  <a:cubicBezTo>
                    <a:pt x="1498" y="0"/>
                    <a:pt x="429" y="878"/>
                    <a:pt x="227" y="2114"/>
                  </a:cubicBezTo>
                  <a:cubicBezTo>
                    <a:pt x="1" y="3487"/>
                    <a:pt x="931" y="4782"/>
                    <a:pt x="2304" y="5008"/>
                  </a:cubicBezTo>
                  <a:cubicBezTo>
                    <a:pt x="2443" y="5031"/>
                    <a:pt x="2580" y="5042"/>
                    <a:pt x="2715" y="5042"/>
                  </a:cubicBezTo>
                  <a:cubicBezTo>
                    <a:pt x="3928" y="5042"/>
                    <a:pt x="4998" y="4163"/>
                    <a:pt x="5201" y="2928"/>
                  </a:cubicBezTo>
                  <a:cubicBezTo>
                    <a:pt x="5426" y="1555"/>
                    <a:pt x="4494" y="259"/>
                    <a:pt x="3121" y="34"/>
                  </a:cubicBezTo>
                  <a:cubicBezTo>
                    <a:pt x="2983" y="11"/>
                    <a:pt x="2846" y="0"/>
                    <a:pt x="2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7382229" y="1292186"/>
              <a:ext cx="65874" cy="114244"/>
            </a:xfrm>
            <a:custGeom>
              <a:avLst/>
              <a:gdLst/>
              <a:ahLst/>
              <a:cxnLst/>
              <a:rect l="l" t="t" r="r" b="b"/>
              <a:pathLst>
                <a:path w="2909" h="5045" extrusionOk="0">
                  <a:moveTo>
                    <a:pt x="388" y="1"/>
                  </a:moveTo>
                  <a:cubicBezTo>
                    <a:pt x="256" y="1"/>
                    <a:pt x="128" y="11"/>
                    <a:pt x="0" y="31"/>
                  </a:cubicBezTo>
                  <a:cubicBezTo>
                    <a:pt x="1212" y="214"/>
                    <a:pt x="2136" y="1260"/>
                    <a:pt x="2136" y="2524"/>
                  </a:cubicBezTo>
                  <a:cubicBezTo>
                    <a:pt x="2136" y="3783"/>
                    <a:pt x="1212" y="4829"/>
                    <a:pt x="0" y="5015"/>
                  </a:cubicBezTo>
                  <a:cubicBezTo>
                    <a:pt x="126" y="5035"/>
                    <a:pt x="256" y="5045"/>
                    <a:pt x="388" y="5045"/>
                  </a:cubicBezTo>
                  <a:cubicBezTo>
                    <a:pt x="1781" y="5045"/>
                    <a:pt x="2909" y="3917"/>
                    <a:pt x="2909" y="2526"/>
                  </a:cubicBezTo>
                  <a:cubicBezTo>
                    <a:pt x="2909" y="1129"/>
                    <a:pt x="1781" y="1"/>
                    <a:pt x="388"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7378968" y="1292186"/>
              <a:ext cx="68275" cy="50317"/>
            </a:xfrm>
            <a:custGeom>
              <a:avLst/>
              <a:gdLst/>
              <a:ahLst/>
              <a:cxnLst/>
              <a:rect l="l" t="t" r="r" b="b"/>
              <a:pathLst>
                <a:path w="3015" h="2222" extrusionOk="0">
                  <a:moveTo>
                    <a:pt x="530" y="1"/>
                  </a:moveTo>
                  <a:cubicBezTo>
                    <a:pt x="348" y="1"/>
                    <a:pt x="170" y="21"/>
                    <a:pt x="1" y="59"/>
                  </a:cubicBezTo>
                  <a:cubicBezTo>
                    <a:pt x="51" y="260"/>
                    <a:pt x="103" y="498"/>
                    <a:pt x="146" y="779"/>
                  </a:cubicBezTo>
                  <a:cubicBezTo>
                    <a:pt x="222" y="1238"/>
                    <a:pt x="254" y="1628"/>
                    <a:pt x="474" y="1697"/>
                  </a:cubicBezTo>
                  <a:cubicBezTo>
                    <a:pt x="495" y="1704"/>
                    <a:pt x="516" y="1707"/>
                    <a:pt x="537" y="1707"/>
                  </a:cubicBezTo>
                  <a:cubicBezTo>
                    <a:pt x="704" y="1707"/>
                    <a:pt x="858" y="1512"/>
                    <a:pt x="1080" y="1512"/>
                  </a:cubicBezTo>
                  <a:cubicBezTo>
                    <a:pt x="1104" y="1512"/>
                    <a:pt x="1129" y="1515"/>
                    <a:pt x="1154" y="1520"/>
                  </a:cubicBezTo>
                  <a:cubicBezTo>
                    <a:pt x="1402" y="1568"/>
                    <a:pt x="1438" y="1811"/>
                    <a:pt x="1660" y="1995"/>
                  </a:cubicBezTo>
                  <a:cubicBezTo>
                    <a:pt x="1836" y="2139"/>
                    <a:pt x="2106" y="2221"/>
                    <a:pt x="2398" y="2221"/>
                  </a:cubicBezTo>
                  <a:cubicBezTo>
                    <a:pt x="2601" y="2221"/>
                    <a:pt x="2814" y="2181"/>
                    <a:pt x="3015" y="2095"/>
                  </a:cubicBezTo>
                  <a:cubicBezTo>
                    <a:pt x="2813" y="905"/>
                    <a:pt x="1777"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7382320" y="1292186"/>
              <a:ext cx="64969" cy="50340"/>
            </a:xfrm>
            <a:custGeom>
              <a:avLst/>
              <a:gdLst/>
              <a:ahLst/>
              <a:cxnLst/>
              <a:rect l="l" t="t" r="r" b="b"/>
              <a:pathLst>
                <a:path w="2869" h="2223" extrusionOk="0">
                  <a:moveTo>
                    <a:pt x="384" y="1"/>
                  </a:moveTo>
                  <a:cubicBezTo>
                    <a:pt x="254" y="1"/>
                    <a:pt x="124" y="11"/>
                    <a:pt x="0" y="31"/>
                  </a:cubicBezTo>
                  <a:cubicBezTo>
                    <a:pt x="1108" y="202"/>
                    <a:pt x="1979" y="1097"/>
                    <a:pt x="2116" y="2216"/>
                  </a:cubicBezTo>
                  <a:cubicBezTo>
                    <a:pt x="2160" y="2220"/>
                    <a:pt x="2204" y="2222"/>
                    <a:pt x="2248" y="2222"/>
                  </a:cubicBezTo>
                  <a:cubicBezTo>
                    <a:pt x="2459" y="2222"/>
                    <a:pt x="2674" y="2179"/>
                    <a:pt x="2869" y="2097"/>
                  </a:cubicBezTo>
                  <a:cubicBezTo>
                    <a:pt x="2665" y="907"/>
                    <a:pt x="1629"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7333859" y="1315556"/>
              <a:ext cx="28827" cy="72940"/>
            </a:xfrm>
            <a:custGeom>
              <a:avLst/>
              <a:gdLst/>
              <a:ahLst/>
              <a:cxnLst/>
              <a:rect l="l" t="t" r="r" b="b"/>
              <a:pathLst>
                <a:path w="1273" h="3221" extrusionOk="0">
                  <a:moveTo>
                    <a:pt x="488" y="1"/>
                  </a:moveTo>
                  <a:cubicBezTo>
                    <a:pt x="182" y="418"/>
                    <a:pt x="1" y="933"/>
                    <a:pt x="1" y="1488"/>
                  </a:cubicBezTo>
                  <a:cubicBezTo>
                    <a:pt x="1" y="2161"/>
                    <a:pt x="264" y="2767"/>
                    <a:pt x="693" y="3220"/>
                  </a:cubicBezTo>
                  <a:cubicBezTo>
                    <a:pt x="1009" y="3011"/>
                    <a:pt x="1236" y="2672"/>
                    <a:pt x="1256" y="2366"/>
                  </a:cubicBezTo>
                  <a:cubicBezTo>
                    <a:pt x="1272" y="2165"/>
                    <a:pt x="1182" y="2145"/>
                    <a:pt x="1106" y="1745"/>
                  </a:cubicBezTo>
                  <a:cubicBezTo>
                    <a:pt x="993" y="1145"/>
                    <a:pt x="1144" y="963"/>
                    <a:pt x="1049" y="653"/>
                  </a:cubicBezTo>
                  <a:cubicBezTo>
                    <a:pt x="969" y="398"/>
                    <a:pt x="753" y="160"/>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7371608" y="1362182"/>
              <a:ext cx="61911" cy="44203"/>
            </a:xfrm>
            <a:custGeom>
              <a:avLst/>
              <a:gdLst/>
              <a:ahLst/>
              <a:cxnLst/>
              <a:rect l="l" t="t" r="r" b="b"/>
              <a:pathLst>
                <a:path w="2734" h="1952" extrusionOk="0">
                  <a:moveTo>
                    <a:pt x="1326" y="0"/>
                  </a:moveTo>
                  <a:cubicBezTo>
                    <a:pt x="1281" y="0"/>
                    <a:pt x="1238" y="9"/>
                    <a:pt x="1198" y="28"/>
                  </a:cubicBezTo>
                  <a:cubicBezTo>
                    <a:pt x="968" y="137"/>
                    <a:pt x="1082" y="487"/>
                    <a:pt x="883" y="942"/>
                  </a:cubicBezTo>
                  <a:cubicBezTo>
                    <a:pt x="675" y="1413"/>
                    <a:pt x="284" y="1649"/>
                    <a:pt x="0" y="1802"/>
                  </a:cubicBezTo>
                  <a:cubicBezTo>
                    <a:pt x="268" y="1900"/>
                    <a:pt x="555" y="1952"/>
                    <a:pt x="857" y="1952"/>
                  </a:cubicBezTo>
                  <a:cubicBezTo>
                    <a:pt x="1601" y="1952"/>
                    <a:pt x="2272" y="1631"/>
                    <a:pt x="2733" y="1116"/>
                  </a:cubicBezTo>
                  <a:cubicBezTo>
                    <a:pt x="2563" y="866"/>
                    <a:pt x="2312" y="635"/>
                    <a:pt x="2166" y="503"/>
                  </a:cubicBezTo>
                  <a:cubicBezTo>
                    <a:pt x="1994" y="346"/>
                    <a:pt x="161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7382320" y="1376448"/>
              <a:ext cx="51200" cy="29937"/>
            </a:xfrm>
            <a:custGeom>
              <a:avLst/>
              <a:gdLst/>
              <a:ahLst/>
              <a:cxnLst/>
              <a:rect l="l" t="t" r="r" b="b"/>
              <a:pathLst>
                <a:path w="2261" h="1322" extrusionOk="0">
                  <a:moveTo>
                    <a:pt x="1831" y="1"/>
                  </a:moveTo>
                  <a:cubicBezTo>
                    <a:pt x="1464" y="679"/>
                    <a:pt x="793" y="1170"/>
                    <a:pt x="0" y="1292"/>
                  </a:cubicBezTo>
                  <a:cubicBezTo>
                    <a:pt x="124" y="1312"/>
                    <a:pt x="252" y="1322"/>
                    <a:pt x="384" y="1322"/>
                  </a:cubicBezTo>
                  <a:cubicBezTo>
                    <a:pt x="1128" y="1322"/>
                    <a:pt x="1799" y="1001"/>
                    <a:pt x="2260" y="486"/>
                  </a:cubicBezTo>
                  <a:cubicBezTo>
                    <a:pt x="2138" y="306"/>
                    <a:pt x="1983" y="146"/>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55"/>
          <p:cNvGrpSpPr/>
          <p:nvPr/>
        </p:nvGrpSpPr>
        <p:grpSpPr>
          <a:xfrm>
            <a:off x="2305910" y="2875398"/>
            <a:ext cx="511230" cy="430260"/>
            <a:chOff x="3485704" y="1934149"/>
            <a:chExt cx="292868" cy="246468"/>
          </a:xfrm>
        </p:grpSpPr>
        <p:sp>
          <p:nvSpPr>
            <p:cNvPr id="2538" name="Google Shape;2538;p55"/>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0" name="Google Shape;2550;p55"/>
          <p:cNvGrpSpPr/>
          <p:nvPr/>
        </p:nvGrpSpPr>
        <p:grpSpPr>
          <a:xfrm>
            <a:off x="6367146" y="1194182"/>
            <a:ext cx="430611" cy="476432"/>
            <a:chOff x="4832266" y="1256724"/>
            <a:chExt cx="261754" cy="289607"/>
          </a:xfrm>
        </p:grpSpPr>
        <p:sp>
          <p:nvSpPr>
            <p:cNvPr id="2551" name="Google Shape;2551;p55"/>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5"/>
          <p:cNvGrpSpPr/>
          <p:nvPr/>
        </p:nvGrpSpPr>
        <p:grpSpPr>
          <a:xfrm>
            <a:off x="2401917" y="1194140"/>
            <a:ext cx="319200" cy="476440"/>
            <a:chOff x="5555004" y="2601656"/>
            <a:chExt cx="193819" cy="289313"/>
          </a:xfrm>
        </p:grpSpPr>
        <p:sp>
          <p:nvSpPr>
            <p:cNvPr id="2557" name="Google Shape;2557;p55"/>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56"/>
          <p:cNvSpPr txBox="1">
            <a:spLocks noGrp="1"/>
          </p:cNvSpPr>
          <p:nvPr>
            <p:ph type="subTitle" idx="5"/>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 - REVIEWS - REVIEWS - REVIEWS - REVIEWS - REVIEWS - REVIEWS</a:t>
            </a:r>
            <a:endParaRPr/>
          </a:p>
        </p:txBody>
      </p:sp>
      <p:sp>
        <p:nvSpPr>
          <p:cNvPr id="2583" name="Google Shape;2583;p56"/>
          <p:cNvSpPr txBox="1">
            <a:spLocks noGrp="1"/>
          </p:cNvSpPr>
          <p:nvPr>
            <p:ph type="title" idx="2"/>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REVIEWS</a:t>
            </a:r>
            <a:endParaRPr/>
          </a:p>
        </p:txBody>
      </p:sp>
      <p:sp>
        <p:nvSpPr>
          <p:cNvPr id="2584" name="Google Shape;2584;p56"/>
          <p:cNvSpPr txBox="1">
            <a:spLocks noGrp="1"/>
          </p:cNvSpPr>
          <p:nvPr>
            <p:ph type="title"/>
          </p:nvPr>
        </p:nvSpPr>
        <p:spPr>
          <a:xfrm>
            <a:off x="4181875" y="1418275"/>
            <a:ext cx="29667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NICOLE </a:t>
            </a:r>
            <a:r>
              <a:rPr lang="en">
                <a:solidFill>
                  <a:schemeClr val="dk2"/>
                </a:solidFill>
              </a:rPr>
              <a:t>WILLS</a:t>
            </a:r>
            <a:endParaRPr>
              <a:solidFill>
                <a:schemeClr val="dk2"/>
              </a:solidFill>
            </a:endParaRPr>
          </a:p>
        </p:txBody>
      </p:sp>
      <p:sp>
        <p:nvSpPr>
          <p:cNvPr id="2585" name="Google Shape;2585;p56"/>
          <p:cNvSpPr txBox="1">
            <a:spLocks noGrp="1"/>
          </p:cNvSpPr>
          <p:nvPr>
            <p:ph type="subTitle" idx="1"/>
          </p:nvPr>
        </p:nvSpPr>
        <p:spPr>
          <a:xfrm>
            <a:off x="4181875" y="1729100"/>
            <a:ext cx="2966700" cy="7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grpSp>
        <p:nvGrpSpPr>
          <p:cNvPr id="2586" name="Google Shape;2586;p56"/>
          <p:cNvGrpSpPr/>
          <p:nvPr/>
        </p:nvGrpSpPr>
        <p:grpSpPr>
          <a:xfrm rot="1308949">
            <a:off x="451649" y="125021"/>
            <a:ext cx="440394" cy="1363365"/>
            <a:chOff x="3091250" y="2304000"/>
            <a:chExt cx="149163" cy="461775"/>
          </a:xfrm>
        </p:grpSpPr>
        <p:grpSp>
          <p:nvGrpSpPr>
            <p:cNvPr id="2587" name="Google Shape;2587;p56"/>
            <p:cNvGrpSpPr/>
            <p:nvPr/>
          </p:nvGrpSpPr>
          <p:grpSpPr>
            <a:xfrm>
              <a:off x="3091250" y="2515500"/>
              <a:ext cx="133925" cy="250275"/>
              <a:chOff x="3091250" y="2515500"/>
              <a:chExt cx="133925" cy="250275"/>
            </a:xfrm>
          </p:grpSpPr>
          <p:sp>
            <p:nvSpPr>
              <p:cNvPr id="2588" name="Google Shape;2588;p56"/>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56"/>
            <p:cNvGrpSpPr/>
            <p:nvPr/>
          </p:nvGrpSpPr>
          <p:grpSpPr>
            <a:xfrm>
              <a:off x="3146663" y="2304000"/>
              <a:ext cx="93750" cy="96550"/>
              <a:chOff x="3146663" y="2304000"/>
              <a:chExt cx="93750" cy="96550"/>
            </a:xfrm>
          </p:grpSpPr>
          <p:sp>
            <p:nvSpPr>
              <p:cNvPr id="2613" name="Google Shape;2613;p5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6" name="Google Shape;2616;p56"/>
          <p:cNvGrpSpPr/>
          <p:nvPr/>
        </p:nvGrpSpPr>
        <p:grpSpPr>
          <a:xfrm rot="2008733">
            <a:off x="411312" y="3935917"/>
            <a:ext cx="711903" cy="1102702"/>
            <a:chOff x="7976860" y="5825328"/>
            <a:chExt cx="490209" cy="759310"/>
          </a:xfrm>
        </p:grpSpPr>
        <p:sp>
          <p:nvSpPr>
            <p:cNvPr id="2617" name="Google Shape;2617;p56"/>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6"/>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6"/>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6"/>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6"/>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6"/>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56"/>
          <p:cNvGrpSpPr/>
          <p:nvPr/>
        </p:nvGrpSpPr>
        <p:grpSpPr>
          <a:xfrm rot="-1086747">
            <a:off x="7803043" y="3778329"/>
            <a:ext cx="1076554" cy="1106236"/>
            <a:chOff x="7944696" y="6611375"/>
            <a:chExt cx="1076496" cy="1106175"/>
          </a:xfrm>
        </p:grpSpPr>
        <p:grpSp>
          <p:nvGrpSpPr>
            <p:cNvPr id="2631" name="Google Shape;2631;p56"/>
            <p:cNvGrpSpPr/>
            <p:nvPr/>
          </p:nvGrpSpPr>
          <p:grpSpPr>
            <a:xfrm>
              <a:off x="7944696" y="6611375"/>
              <a:ext cx="1076496" cy="1106175"/>
              <a:chOff x="7944696" y="6611375"/>
              <a:chExt cx="1076496" cy="1106175"/>
            </a:xfrm>
          </p:grpSpPr>
          <p:sp>
            <p:nvSpPr>
              <p:cNvPr id="2632" name="Google Shape;2632;p56"/>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6"/>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6"/>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6"/>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6"/>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6"/>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6"/>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6"/>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6"/>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6"/>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6"/>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6"/>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9" name="Google Shape;2659;p56"/>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0" name="Google Shape;2660;p56"/>
          <p:cNvGrpSpPr/>
          <p:nvPr/>
        </p:nvGrpSpPr>
        <p:grpSpPr>
          <a:xfrm rot="837189">
            <a:off x="7706355" y="438893"/>
            <a:ext cx="1089197" cy="841120"/>
            <a:chOff x="8879809" y="4755125"/>
            <a:chExt cx="678471" cy="523942"/>
          </a:xfrm>
        </p:grpSpPr>
        <p:sp>
          <p:nvSpPr>
            <p:cNvPr id="2661" name="Google Shape;2661;p56"/>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6"/>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6"/>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76" name="Google Shape;2676;p56"/>
          <p:cNvPicPr preferRelativeResize="0"/>
          <p:nvPr/>
        </p:nvPicPr>
        <p:blipFill rotWithShape="1">
          <a:blip r:embed="rId3">
            <a:alphaModFix/>
          </a:blip>
          <a:srcRect l="4713" r="60650" b="51498"/>
          <a:stretch/>
        </p:blipFill>
        <p:spPr>
          <a:xfrm>
            <a:off x="2193275" y="1276375"/>
            <a:ext cx="1440600" cy="14412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2677" name="Google Shape;2677;p56"/>
          <p:cNvSpPr txBox="1">
            <a:spLocks noGrp="1"/>
          </p:cNvSpPr>
          <p:nvPr>
            <p:ph type="title" idx="3"/>
          </p:nvPr>
        </p:nvSpPr>
        <p:spPr>
          <a:xfrm>
            <a:off x="4181875" y="3156400"/>
            <a:ext cx="29667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RON </a:t>
            </a:r>
            <a:r>
              <a:rPr lang="en">
                <a:solidFill>
                  <a:schemeClr val="dk2"/>
                </a:solidFill>
              </a:rPr>
              <a:t>SMITH</a:t>
            </a:r>
            <a:endParaRPr>
              <a:solidFill>
                <a:schemeClr val="dk2"/>
              </a:solidFill>
            </a:endParaRPr>
          </a:p>
        </p:txBody>
      </p:sp>
      <p:sp>
        <p:nvSpPr>
          <p:cNvPr id="2678" name="Google Shape;2678;p56"/>
          <p:cNvSpPr txBox="1">
            <a:spLocks noGrp="1"/>
          </p:cNvSpPr>
          <p:nvPr>
            <p:ph type="subTitle" idx="4"/>
          </p:nvPr>
        </p:nvSpPr>
        <p:spPr>
          <a:xfrm>
            <a:off x="4181875" y="3467225"/>
            <a:ext cx="2966700" cy="7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 and the fourth-brightest object in the sky”</a:t>
            </a:r>
            <a:endParaRPr/>
          </a:p>
        </p:txBody>
      </p:sp>
      <p:pic>
        <p:nvPicPr>
          <p:cNvPr id="2679" name="Google Shape;2679;p56"/>
          <p:cNvPicPr preferRelativeResize="0"/>
          <p:nvPr/>
        </p:nvPicPr>
        <p:blipFill rotWithShape="1">
          <a:blip r:embed="rId4">
            <a:alphaModFix/>
          </a:blip>
          <a:srcRect l="10222" t="1422" r="53606" b="44285"/>
          <a:stretch/>
        </p:blipFill>
        <p:spPr>
          <a:xfrm>
            <a:off x="2193275" y="2990875"/>
            <a:ext cx="1440600" cy="14412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7"/>
          <p:cNvSpPr txBox="1">
            <a:spLocks noGrp="1"/>
          </p:cNvSpPr>
          <p:nvPr>
            <p:ph type="title"/>
          </p:nvPr>
        </p:nvSpPr>
        <p:spPr>
          <a:xfrm>
            <a:off x="918638"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2685" name="Google Shape;2685;p57"/>
          <p:cNvSpPr txBox="1">
            <a:spLocks noGrp="1"/>
          </p:cNvSpPr>
          <p:nvPr>
            <p:ph type="subTitle" idx="1"/>
          </p:nvPr>
        </p:nvSpPr>
        <p:spPr>
          <a:xfrm>
            <a:off x="918638" y="2785950"/>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2686" name="Google Shape;2686;p57"/>
          <p:cNvSpPr txBox="1">
            <a:spLocks noGrp="1"/>
          </p:cNvSpPr>
          <p:nvPr>
            <p:ph type="title" idx="2"/>
          </p:nvPr>
        </p:nvSpPr>
        <p:spPr>
          <a:xfrm>
            <a:off x="3484338"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2687" name="Google Shape;2687;p57"/>
          <p:cNvSpPr txBox="1">
            <a:spLocks noGrp="1"/>
          </p:cNvSpPr>
          <p:nvPr>
            <p:ph type="subTitle" idx="3"/>
          </p:nvPr>
        </p:nvSpPr>
        <p:spPr>
          <a:xfrm>
            <a:off x="3484338" y="2787739"/>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2688" name="Google Shape;2688;p57"/>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LATEST </a:t>
            </a:r>
            <a:r>
              <a:rPr lang="en">
                <a:solidFill>
                  <a:schemeClr val="dk2"/>
                </a:solidFill>
              </a:rPr>
              <a:t>AWARDS</a:t>
            </a:r>
            <a:endParaRPr>
              <a:solidFill>
                <a:schemeClr val="dk2"/>
              </a:solidFill>
            </a:endParaRPr>
          </a:p>
        </p:txBody>
      </p:sp>
      <p:sp>
        <p:nvSpPr>
          <p:cNvPr id="2689" name="Google Shape;2689;p57"/>
          <p:cNvSpPr txBox="1">
            <a:spLocks noGrp="1"/>
          </p:cNvSpPr>
          <p:nvPr>
            <p:ph type="title" idx="4"/>
          </p:nvPr>
        </p:nvSpPr>
        <p:spPr>
          <a:xfrm>
            <a:off x="6050050"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2690" name="Google Shape;2690;p57"/>
          <p:cNvSpPr txBox="1">
            <a:spLocks noGrp="1"/>
          </p:cNvSpPr>
          <p:nvPr>
            <p:ph type="subTitle" idx="5"/>
          </p:nvPr>
        </p:nvSpPr>
        <p:spPr>
          <a:xfrm>
            <a:off x="6050050" y="2787739"/>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grpSp>
        <p:nvGrpSpPr>
          <p:cNvPr id="2691" name="Google Shape;2691;p57"/>
          <p:cNvGrpSpPr/>
          <p:nvPr/>
        </p:nvGrpSpPr>
        <p:grpSpPr>
          <a:xfrm rot="866530" flipH="1">
            <a:off x="188365" y="2127942"/>
            <a:ext cx="422059" cy="426322"/>
            <a:chOff x="2100362" y="4887744"/>
            <a:chExt cx="850264" cy="858853"/>
          </a:xfrm>
        </p:grpSpPr>
        <p:sp>
          <p:nvSpPr>
            <p:cNvPr id="2692" name="Google Shape;2692;p57"/>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57"/>
          <p:cNvGrpSpPr/>
          <p:nvPr/>
        </p:nvGrpSpPr>
        <p:grpSpPr>
          <a:xfrm rot="-562508" flipH="1">
            <a:off x="8492103" y="2176101"/>
            <a:ext cx="433557" cy="536004"/>
            <a:chOff x="4242245" y="4670305"/>
            <a:chExt cx="461302" cy="570306"/>
          </a:xfrm>
        </p:grpSpPr>
        <p:sp>
          <p:nvSpPr>
            <p:cNvPr id="2718" name="Google Shape;2718;p57"/>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57"/>
          <p:cNvGrpSpPr/>
          <p:nvPr/>
        </p:nvGrpSpPr>
        <p:grpSpPr>
          <a:xfrm rot="-1069909" flipH="1">
            <a:off x="276652" y="218888"/>
            <a:ext cx="368425" cy="705223"/>
            <a:chOff x="6692313" y="4433554"/>
            <a:chExt cx="421445" cy="806710"/>
          </a:xfrm>
        </p:grpSpPr>
        <p:sp>
          <p:nvSpPr>
            <p:cNvPr id="2727" name="Google Shape;2727;p57"/>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57"/>
          <p:cNvGrpSpPr/>
          <p:nvPr/>
        </p:nvGrpSpPr>
        <p:grpSpPr>
          <a:xfrm rot="1468991" flipH="1">
            <a:off x="8386586" y="217891"/>
            <a:ext cx="357550" cy="792463"/>
            <a:chOff x="193568" y="114250"/>
            <a:chExt cx="537852" cy="1192078"/>
          </a:xfrm>
        </p:grpSpPr>
        <p:grpSp>
          <p:nvGrpSpPr>
            <p:cNvPr id="2734" name="Google Shape;2734;p57"/>
            <p:cNvGrpSpPr/>
            <p:nvPr/>
          </p:nvGrpSpPr>
          <p:grpSpPr>
            <a:xfrm>
              <a:off x="197025" y="114250"/>
              <a:ext cx="533468" cy="1191749"/>
              <a:chOff x="3325476" y="437723"/>
              <a:chExt cx="130800" cy="292203"/>
            </a:xfrm>
          </p:grpSpPr>
          <p:sp>
            <p:nvSpPr>
              <p:cNvPr id="2735" name="Google Shape;2735;p5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7" name="Google Shape;2737;p5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4" name="Google Shape;2754;p57"/>
            <p:cNvGrpSpPr/>
            <p:nvPr/>
          </p:nvGrpSpPr>
          <p:grpSpPr>
            <a:xfrm>
              <a:off x="356710" y="781625"/>
              <a:ext cx="212185" cy="190467"/>
              <a:chOff x="356710" y="781625"/>
              <a:chExt cx="212185" cy="190467"/>
            </a:xfrm>
          </p:grpSpPr>
          <p:sp>
            <p:nvSpPr>
              <p:cNvPr id="2755" name="Google Shape;2755;p5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4" name="Google Shape;2764;p57"/>
          <p:cNvGrpSpPr/>
          <p:nvPr/>
        </p:nvGrpSpPr>
        <p:grpSpPr>
          <a:xfrm>
            <a:off x="1796826" y="2022711"/>
            <a:ext cx="418950" cy="425680"/>
            <a:chOff x="3489621" y="3349530"/>
            <a:chExt cx="284942" cy="289539"/>
          </a:xfrm>
        </p:grpSpPr>
        <p:sp>
          <p:nvSpPr>
            <p:cNvPr id="2765" name="Google Shape;2765;p57"/>
            <p:cNvSpPr/>
            <p:nvPr/>
          </p:nvSpPr>
          <p:spPr>
            <a:xfrm>
              <a:off x="3559368" y="3349530"/>
              <a:ext cx="145675" cy="115422"/>
            </a:xfrm>
            <a:custGeom>
              <a:avLst/>
              <a:gdLst/>
              <a:ahLst/>
              <a:cxnLst/>
              <a:rect l="l" t="t" r="r" b="b"/>
              <a:pathLst>
                <a:path w="6433" h="5097" extrusionOk="0">
                  <a:moveTo>
                    <a:pt x="3218" y="0"/>
                  </a:moveTo>
                  <a:cubicBezTo>
                    <a:pt x="2744" y="0"/>
                    <a:pt x="2327" y="341"/>
                    <a:pt x="2234" y="811"/>
                  </a:cubicBezTo>
                  <a:cubicBezTo>
                    <a:pt x="2229" y="835"/>
                    <a:pt x="2207" y="851"/>
                    <a:pt x="2184" y="851"/>
                  </a:cubicBezTo>
                  <a:cubicBezTo>
                    <a:pt x="2175" y="851"/>
                    <a:pt x="2165" y="848"/>
                    <a:pt x="2157" y="843"/>
                  </a:cubicBezTo>
                  <a:cubicBezTo>
                    <a:pt x="2007" y="743"/>
                    <a:pt x="1829" y="681"/>
                    <a:pt x="1638" y="673"/>
                  </a:cubicBezTo>
                  <a:cubicBezTo>
                    <a:pt x="1625" y="672"/>
                    <a:pt x="1613" y="672"/>
                    <a:pt x="1600" y="672"/>
                  </a:cubicBezTo>
                  <a:cubicBezTo>
                    <a:pt x="1030" y="672"/>
                    <a:pt x="568" y="1162"/>
                    <a:pt x="604" y="1737"/>
                  </a:cubicBezTo>
                  <a:cubicBezTo>
                    <a:pt x="610" y="1827"/>
                    <a:pt x="628" y="1910"/>
                    <a:pt x="653" y="1992"/>
                  </a:cubicBezTo>
                  <a:cubicBezTo>
                    <a:pt x="659" y="2008"/>
                    <a:pt x="651" y="2022"/>
                    <a:pt x="639" y="2030"/>
                  </a:cubicBezTo>
                  <a:cubicBezTo>
                    <a:pt x="260" y="2230"/>
                    <a:pt x="1" y="2629"/>
                    <a:pt x="1" y="3088"/>
                  </a:cubicBezTo>
                  <a:cubicBezTo>
                    <a:pt x="1" y="3683"/>
                    <a:pt x="432" y="4174"/>
                    <a:pt x="999" y="4266"/>
                  </a:cubicBezTo>
                  <a:cubicBezTo>
                    <a:pt x="1011" y="4268"/>
                    <a:pt x="1021" y="4278"/>
                    <a:pt x="1023" y="4290"/>
                  </a:cubicBezTo>
                  <a:cubicBezTo>
                    <a:pt x="1111" y="4751"/>
                    <a:pt x="1516" y="5096"/>
                    <a:pt x="2001" y="5096"/>
                  </a:cubicBezTo>
                  <a:cubicBezTo>
                    <a:pt x="2198" y="5096"/>
                    <a:pt x="2380" y="5038"/>
                    <a:pt x="2536" y="4943"/>
                  </a:cubicBezTo>
                  <a:cubicBezTo>
                    <a:pt x="2578" y="4915"/>
                    <a:pt x="2626" y="4901"/>
                    <a:pt x="2676" y="4901"/>
                  </a:cubicBezTo>
                  <a:lnTo>
                    <a:pt x="2676" y="4899"/>
                  </a:lnTo>
                  <a:lnTo>
                    <a:pt x="3757" y="4899"/>
                  </a:lnTo>
                  <a:cubicBezTo>
                    <a:pt x="3805" y="4899"/>
                    <a:pt x="3853" y="4915"/>
                    <a:pt x="3893" y="4939"/>
                  </a:cubicBezTo>
                  <a:cubicBezTo>
                    <a:pt x="3953" y="4976"/>
                    <a:pt x="4027" y="5016"/>
                    <a:pt x="4121" y="5046"/>
                  </a:cubicBezTo>
                  <a:cubicBezTo>
                    <a:pt x="4217" y="5080"/>
                    <a:pt x="4322" y="5096"/>
                    <a:pt x="4432" y="5096"/>
                  </a:cubicBezTo>
                  <a:cubicBezTo>
                    <a:pt x="4915" y="5096"/>
                    <a:pt x="5320" y="4749"/>
                    <a:pt x="5410" y="4290"/>
                  </a:cubicBezTo>
                  <a:cubicBezTo>
                    <a:pt x="5412" y="4278"/>
                    <a:pt x="5422" y="4268"/>
                    <a:pt x="5434" y="4266"/>
                  </a:cubicBezTo>
                  <a:cubicBezTo>
                    <a:pt x="6001" y="4174"/>
                    <a:pt x="6432" y="3683"/>
                    <a:pt x="6432" y="3088"/>
                  </a:cubicBezTo>
                  <a:cubicBezTo>
                    <a:pt x="6432" y="2629"/>
                    <a:pt x="6173" y="2230"/>
                    <a:pt x="5794" y="2030"/>
                  </a:cubicBezTo>
                  <a:cubicBezTo>
                    <a:pt x="5782" y="2022"/>
                    <a:pt x="5774" y="2008"/>
                    <a:pt x="5780" y="1992"/>
                  </a:cubicBezTo>
                  <a:cubicBezTo>
                    <a:pt x="5807" y="1910"/>
                    <a:pt x="5823" y="1827"/>
                    <a:pt x="5829" y="1737"/>
                  </a:cubicBezTo>
                  <a:cubicBezTo>
                    <a:pt x="5869" y="1162"/>
                    <a:pt x="5403" y="672"/>
                    <a:pt x="4833" y="672"/>
                  </a:cubicBezTo>
                  <a:cubicBezTo>
                    <a:pt x="4820" y="672"/>
                    <a:pt x="4808" y="672"/>
                    <a:pt x="4795" y="673"/>
                  </a:cubicBezTo>
                  <a:cubicBezTo>
                    <a:pt x="4604" y="681"/>
                    <a:pt x="4426" y="743"/>
                    <a:pt x="4276" y="843"/>
                  </a:cubicBezTo>
                  <a:cubicBezTo>
                    <a:pt x="4268" y="849"/>
                    <a:pt x="4258" y="852"/>
                    <a:pt x="4249" y="852"/>
                  </a:cubicBezTo>
                  <a:cubicBezTo>
                    <a:pt x="4226" y="852"/>
                    <a:pt x="4205" y="835"/>
                    <a:pt x="4201" y="811"/>
                  </a:cubicBezTo>
                  <a:cubicBezTo>
                    <a:pt x="4107" y="349"/>
                    <a:pt x="3704" y="6"/>
                    <a:pt x="3234" y="0"/>
                  </a:cubicBezTo>
                  <a:cubicBezTo>
                    <a:pt x="3229" y="0"/>
                    <a:pt x="3224"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3651035" y="3364973"/>
              <a:ext cx="54008" cy="100159"/>
            </a:xfrm>
            <a:custGeom>
              <a:avLst/>
              <a:gdLst/>
              <a:ahLst/>
              <a:cxnLst/>
              <a:rect l="l" t="t" r="r" b="b"/>
              <a:pathLst>
                <a:path w="2385" h="4423" extrusionOk="0">
                  <a:moveTo>
                    <a:pt x="783" y="0"/>
                  </a:moveTo>
                  <a:cubicBezTo>
                    <a:pt x="770" y="0"/>
                    <a:pt x="758" y="0"/>
                    <a:pt x="745" y="1"/>
                  </a:cubicBezTo>
                  <a:cubicBezTo>
                    <a:pt x="626" y="5"/>
                    <a:pt x="508" y="31"/>
                    <a:pt x="404" y="75"/>
                  </a:cubicBezTo>
                  <a:cubicBezTo>
                    <a:pt x="785" y="234"/>
                    <a:pt x="1051" y="626"/>
                    <a:pt x="1021" y="1061"/>
                  </a:cubicBezTo>
                  <a:cubicBezTo>
                    <a:pt x="1015" y="1151"/>
                    <a:pt x="997" y="1236"/>
                    <a:pt x="971" y="1318"/>
                  </a:cubicBezTo>
                  <a:cubicBezTo>
                    <a:pt x="965" y="1334"/>
                    <a:pt x="973" y="1348"/>
                    <a:pt x="985" y="1356"/>
                  </a:cubicBezTo>
                  <a:cubicBezTo>
                    <a:pt x="1364" y="1556"/>
                    <a:pt x="1624" y="1955"/>
                    <a:pt x="1624" y="2414"/>
                  </a:cubicBezTo>
                  <a:cubicBezTo>
                    <a:pt x="1624" y="3007"/>
                    <a:pt x="1193" y="3500"/>
                    <a:pt x="626" y="3592"/>
                  </a:cubicBezTo>
                  <a:cubicBezTo>
                    <a:pt x="614" y="3594"/>
                    <a:pt x="604" y="3604"/>
                    <a:pt x="600" y="3616"/>
                  </a:cubicBezTo>
                  <a:cubicBezTo>
                    <a:pt x="536" y="3949"/>
                    <a:pt x="306" y="4223"/>
                    <a:pt x="1" y="4348"/>
                  </a:cubicBezTo>
                  <a:cubicBezTo>
                    <a:pt x="25" y="4356"/>
                    <a:pt x="47" y="4364"/>
                    <a:pt x="69" y="4372"/>
                  </a:cubicBezTo>
                  <a:cubicBezTo>
                    <a:pt x="167" y="4404"/>
                    <a:pt x="270" y="4422"/>
                    <a:pt x="380" y="4422"/>
                  </a:cubicBezTo>
                  <a:cubicBezTo>
                    <a:pt x="867" y="4422"/>
                    <a:pt x="1272" y="4075"/>
                    <a:pt x="1358" y="3616"/>
                  </a:cubicBezTo>
                  <a:cubicBezTo>
                    <a:pt x="1362" y="3604"/>
                    <a:pt x="1372" y="3594"/>
                    <a:pt x="1384" y="3592"/>
                  </a:cubicBezTo>
                  <a:cubicBezTo>
                    <a:pt x="1951" y="3500"/>
                    <a:pt x="2382" y="3007"/>
                    <a:pt x="2382" y="2414"/>
                  </a:cubicBezTo>
                  <a:cubicBezTo>
                    <a:pt x="2384" y="1957"/>
                    <a:pt x="2125" y="1558"/>
                    <a:pt x="1744" y="1358"/>
                  </a:cubicBezTo>
                  <a:cubicBezTo>
                    <a:pt x="1732" y="1350"/>
                    <a:pt x="1724" y="1336"/>
                    <a:pt x="1730" y="1320"/>
                  </a:cubicBezTo>
                  <a:cubicBezTo>
                    <a:pt x="1755" y="1238"/>
                    <a:pt x="1773" y="1155"/>
                    <a:pt x="1779" y="1063"/>
                  </a:cubicBezTo>
                  <a:cubicBezTo>
                    <a:pt x="1815" y="490"/>
                    <a:pt x="1353" y="0"/>
                    <a:pt x="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3596710" y="3407320"/>
              <a:ext cx="70992" cy="185372"/>
            </a:xfrm>
            <a:custGeom>
              <a:avLst/>
              <a:gdLst/>
              <a:ahLst/>
              <a:cxnLst/>
              <a:rect l="l" t="t" r="r" b="b"/>
              <a:pathLst>
                <a:path w="3135" h="8186" extrusionOk="0">
                  <a:moveTo>
                    <a:pt x="1136" y="1"/>
                  </a:moveTo>
                  <a:cubicBezTo>
                    <a:pt x="1106" y="1"/>
                    <a:pt x="1077" y="13"/>
                    <a:pt x="1056" y="37"/>
                  </a:cubicBezTo>
                  <a:lnTo>
                    <a:pt x="751" y="388"/>
                  </a:lnTo>
                  <a:cubicBezTo>
                    <a:pt x="727" y="418"/>
                    <a:pt x="719" y="458"/>
                    <a:pt x="733" y="496"/>
                  </a:cubicBezTo>
                  <a:cubicBezTo>
                    <a:pt x="889" y="858"/>
                    <a:pt x="1282" y="1963"/>
                    <a:pt x="819" y="3169"/>
                  </a:cubicBezTo>
                  <a:cubicBezTo>
                    <a:pt x="593" y="3752"/>
                    <a:pt x="248" y="4151"/>
                    <a:pt x="1" y="4389"/>
                  </a:cubicBezTo>
                  <a:lnTo>
                    <a:pt x="1568" y="8185"/>
                  </a:lnTo>
                  <a:lnTo>
                    <a:pt x="3134" y="4389"/>
                  </a:lnTo>
                  <a:cubicBezTo>
                    <a:pt x="2887" y="4151"/>
                    <a:pt x="2538" y="3752"/>
                    <a:pt x="2314" y="3169"/>
                  </a:cubicBezTo>
                  <a:cubicBezTo>
                    <a:pt x="1849" y="1963"/>
                    <a:pt x="2246" y="858"/>
                    <a:pt x="2398" y="496"/>
                  </a:cubicBezTo>
                  <a:cubicBezTo>
                    <a:pt x="2414" y="458"/>
                    <a:pt x="2408" y="416"/>
                    <a:pt x="2380" y="386"/>
                  </a:cubicBezTo>
                  <a:lnTo>
                    <a:pt x="2104" y="75"/>
                  </a:lnTo>
                  <a:cubicBezTo>
                    <a:pt x="2083" y="52"/>
                    <a:pt x="2054" y="40"/>
                    <a:pt x="2026" y="40"/>
                  </a:cubicBezTo>
                  <a:cubicBezTo>
                    <a:pt x="1994" y="40"/>
                    <a:pt x="1962" y="55"/>
                    <a:pt x="1941" y="83"/>
                  </a:cubicBezTo>
                  <a:cubicBezTo>
                    <a:pt x="1899" y="141"/>
                    <a:pt x="1855" y="207"/>
                    <a:pt x="1815" y="279"/>
                  </a:cubicBezTo>
                  <a:cubicBezTo>
                    <a:pt x="1701" y="478"/>
                    <a:pt x="1637" y="674"/>
                    <a:pt x="1601" y="840"/>
                  </a:cubicBezTo>
                  <a:cubicBezTo>
                    <a:pt x="1598" y="859"/>
                    <a:pt x="1584" y="868"/>
                    <a:pt x="1569" y="868"/>
                  </a:cubicBezTo>
                  <a:cubicBezTo>
                    <a:pt x="1555" y="868"/>
                    <a:pt x="1540" y="859"/>
                    <a:pt x="1536" y="840"/>
                  </a:cubicBezTo>
                  <a:cubicBezTo>
                    <a:pt x="1502" y="664"/>
                    <a:pt x="1444" y="458"/>
                    <a:pt x="1336" y="247"/>
                  </a:cubicBezTo>
                  <a:cubicBezTo>
                    <a:pt x="1298" y="177"/>
                    <a:pt x="1260" y="109"/>
                    <a:pt x="1224" y="49"/>
                  </a:cubicBezTo>
                  <a:cubicBezTo>
                    <a:pt x="1204" y="17"/>
                    <a:pt x="1170"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3626103" y="3408248"/>
              <a:ext cx="41554" cy="184579"/>
            </a:xfrm>
            <a:custGeom>
              <a:avLst/>
              <a:gdLst/>
              <a:ahLst/>
              <a:cxnLst/>
              <a:rect l="l" t="t" r="r" b="b"/>
              <a:pathLst>
                <a:path w="1835" h="8151" extrusionOk="0">
                  <a:moveTo>
                    <a:pt x="728" y="0"/>
                  </a:moveTo>
                  <a:cubicBezTo>
                    <a:pt x="696" y="0"/>
                    <a:pt x="666" y="15"/>
                    <a:pt x="645" y="44"/>
                  </a:cubicBezTo>
                  <a:cubicBezTo>
                    <a:pt x="601" y="104"/>
                    <a:pt x="557" y="168"/>
                    <a:pt x="517" y="242"/>
                  </a:cubicBezTo>
                  <a:cubicBezTo>
                    <a:pt x="507" y="256"/>
                    <a:pt x="499" y="274"/>
                    <a:pt x="491" y="288"/>
                  </a:cubicBezTo>
                  <a:lnTo>
                    <a:pt x="547" y="349"/>
                  </a:lnTo>
                  <a:cubicBezTo>
                    <a:pt x="575" y="379"/>
                    <a:pt x="579" y="423"/>
                    <a:pt x="565" y="459"/>
                  </a:cubicBezTo>
                  <a:cubicBezTo>
                    <a:pt x="411" y="823"/>
                    <a:pt x="16" y="1926"/>
                    <a:pt x="479" y="3132"/>
                  </a:cubicBezTo>
                  <a:cubicBezTo>
                    <a:pt x="705" y="3717"/>
                    <a:pt x="1054" y="4116"/>
                    <a:pt x="1300" y="4352"/>
                  </a:cubicBezTo>
                  <a:lnTo>
                    <a:pt x="0" y="7502"/>
                  </a:lnTo>
                  <a:lnTo>
                    <a:pt x="268" y="8150"/>
                  </a:lnTo>
                  <a:lnTo>
                    <a:pt x="1834" y="4352"/>
                  </a:lnTo>
                  <a:cubicBezTo>
                    <a:pt x="1589" y="4112"/>
                    <a:pt x="1244" y="3713"/>
                    <a:pt x="1016" y="3130"/>
                  </a:cubicBezTo>
                  <a:cubicBezTo>
                    <a:pt x="551" y="1924"/>
                    <a:pt x="946" y="819"/>
                    <a:pt x="1100" y="457"/>
                  </a:cubicBezTo>
                  <a:cubicBezTo>
                    <a:pt x="1116" y="419"/>
                    <a:pt x="1108" y="377"/>
                    <a:pt x="1084" y="347"/>
                  </a:cubicBezTo>
                  <a:lnTo>
                    <a:pt x="806" y="36"/>
                  </a:lnTo>
                  <a:cubicBezTo>
                    <a:pt x="785" y="12"/>
                    <a:pt x="756" y="0"/>
                    <a:pt x="7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3649155" y="3375549"/>
              <a:ext cx="125408" cy="263384"/>
            </a:xfrm>
            <a:custGeom>
              <a:avLst/>
              <a:gdLst/>
              <a:ahLst/>
              <a:cxnLst/>
              <a:rect l="l" t="t" r="r" b="b"/>
              <a:pathLst>
                <a:path w="5538" h="11631" extrusionOk="0">
                  <a:moveTo>
                    <a:pt x="4733" y="1"/>
                  </a:moveTo>
                  <a:cubicBezTo>
                    <a:pt x="4513" y="1"/>
                    <a:pt x="4317" y="89"/>
                    <a:pt x="4172" y="234"/>
                  </a:cubicBezTo>
                  <a:cubicBezTo>
                    <a:pt x="4028" y="380"/>
                    <a:pt x="3938" y="580"/>
                    <a:pt x="3938" y="801"/>
                  </a:cubicBezTo>
                  <a:lnTo>
                    <a:pt x="3938" y="3526"/>
                  </a:lnTo>
                  <a:lnTo>
                    <a:pt x="1455" y="6522"/>
                  </a:lnTo>
                  <a:lnTo>
                    <a:pt x="0" y="11630"/>
                  </a:lnTo>
                  <a:lnTo>
                    <a:pt x="2088" y="11630"/>
                  </a:lnTo>
                  <a:cubicBezTo>
                    <a:pt x="2228" y="11630"/>
                    <a:pt x="2342" y="11519"/>
                    <a:pt x="2342" y="11379"/>
                  </a:cubicBezTo>
                  <a:lnTo>
                    <a:pt x="2342" y="9810"/>
                  </a:lnTo>
                  <a:cubicBezTo>
                    <a:pt x="2342" y="9471"/>
                    <a:pt x="2457" y="9143"/>
                    <a:pt x="2669" y="8878"/>
                  </a:cubicBezTo>
                  <a:lnTo>
                    <a:pt x="4938" y="6063"/>
                  </a:lnTo>
                  <a:cubicBezTo>
                    <a:pt x="5324" y="5584"/>
                    <a:pt x="5537" y="4985"/>
                    <a:pt x="5537" y="4366"/>
                  </a:cubicBezTo>
                  <a:lnTo>
                    <a:pt x="5537" y="817"/>
                  </a:lnTo>
                  <a:cubicBezTo>
                    <a:pt x="5537" y="380"/>
                    <a:pt x="5192" y="11"/>
                    <a:pt x="4755" y="1"/>
                  </a:cubicBezTo>
                  <a:cubicBezTo>
                    <a:pt x="4748" y="1"/>
                    <a:pt x="4740" y="1"/>
                    <a:pt x="4733"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3632149" y="3452043"/>
              <a:ext cx="111889" cy="187025"/>
            </a:xfrm>
            <a:custGeom>
              <a:avLst/>
              <a:gdLst/>
              <a:ahLst/>
              <a:cxnLst/>
              <a:rect l="l" t="t" r="r" b="b"/>
              <a:pathLst>
                <a:path w="4941" h="8259" extrusionOk="0">
                  <a:moveTo>
                    <a:pt x="4273" y="0"/>
                  </a:moveTo>
                  <a:cubicBezTo>
                    <a:pt x="4172" y="0"/>
                    <a:pt x="4071" y="23"/>
                    <a:pt x="3977" y="70"/>
                  </a:cubicBezTo>
                  <a:lnTo>
                    <a:pt x="2031" y="1038"/>
                  </a:lnTo>
                  <a:cubicBezTo>
                    <a:pt x="1735" y="1186"/>
                    <a:pt x="1460" y="1374"/>
                    <a:pt x="1212" y="1589"/>
                  </a:cubicBezTo>
                  <a:cubicBezTo>
                    <a:pt x="967" y="1807"/>
                    <a:pt x="749" y="2056"/>
                    <a:pt x="563" y="2334"/>
                  </a:cubicBezTo>
                  <a:cubicBezTo>
                    <a:pt x="198" y="2885"/>
                    <a:pt x="1" y="3533"/>
                    <a:pt x="1" y="4198"/>
                  </a:cubicBezTo>
                  <a:lnTo>
                    <a:pt x="1" y="8005"/>
                  </a:lnTo>
                  <a:cubicBezTo>
                    <a:pt x="1" y="8145"/>
                    <a:pt x="112" y="8258"/>
                    <a:pt x="252" y="8258"/>
                  </a:cubicBezTo>
                  <a:lnTo>
                    <a:pt x="252" y="8256"/>
                  </a:lnTo>
                  <a:lnTo>
                    <a:pt x="2657" y="8256"/>
                  </a:lnTo>
                  <a:lnTo>
                    <a:pt x="2749" y="3070"/>
                  </a:lnTo>
                  <a:cubicBezTo>
                    <a:pt x="2753" y="2925"/>
                    <a:pt x="2817" y="2785"/>
                    <a:pt x="2929" y="2691"/>
                  </a:cubicBezTo>
                  <a:lnTo>
                    <a:pt x="4705" y="1174"/>
                  </a:lnTo>
                  <a:cubicBezTo>
                    <a:pt x="4865" y="1038"/>
                    <a:pt x="4941" y="851"/>
                    <a:pt x="4941" y="667"/>
                  </a:cubicBezTo>
                  <a:cubicBezTo>
                    <a:pt x="4941" y="436"/>
                    <a:pt x="4821" y="206"/>
                    <a:pt x="4592" y="80"/>
                  </a:cubicBezTo>
                  <a:cubicBezTo>
                    <a:pt x="4492" y="27"/>
                    <a:pt x="4383" y="0"/>
                    <a:pt x="427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3692362" y="3452043"/>
              <a:ext cx="51721" cy="60960"/>
            </a:xfrm>
            <a:custGeom>
              <a:avLst/>
              <a:gdLst/>
              <a:ahLst/>
              <a:cxnLst/>
              <a:rect l="l" t="t" r="r" b="b"/>
              <a:pathLst>
                <a:path w="2284" h="2692" extrusionOk="0">
                  <a:moveTo>
                    <a:pt x="1617" y="0"/>
                  </a:moveTo>
                  <a:cubicBezTo>
                    <a:pt x="1515" y="0"/>
                    <a:pt x="1414" y="23"/>
                    <a:pt x="1320" y="70"/>
                  </a:cubicBezTo>
                  <a:lnTo>
                    <a:pt x="1232" y="116"/>
                  </a:lnTo>
                  <a:cubicBezTo>
                    <a:pt x="1424" y="246"/>
                    <a:pt x="1525" y="455"/>
                    <a:pt x="1525" y="667"/>
                  </a:cubicBezTo>
                  <a:cubicBezTo>
                    <a:pt x="1525" y="853"/>
                    <a:pt x="1450" y="1038"/>
                    <a:pt x="1292" y="1174"/>
                  </a:cubicBezTo>
                  <a:lnTo>
                    <a:pt x="116" y="2176"/>
                  </a:lnTo>
                  <a:cubicBezTo>
                    <a:pt x="0" y="2274"/>
                    <a:pt x="0" y="2452"/>
                    <a:pt x="116" y="2551"/>
                  </a:cubicBezTo>
                  <a:lnTo>
                    <a:pt x="274" y="2691"/>
                  </a:lnTo>
                  <a:lnTo>
                    <a:pt x="2050" y="1174"/>
                  </a:lnTo>
                  <a:cubicBezTo>
                    <a:pt x="2206" y="1038"/>
                    <a:pt x="2284" y="855"/>
                    <a:pt x="2284" y="667"/>
                  </a:cubicBezTo>
                  <a:cubicBezTo>
                    <a:pt x="2284" y="436"/>
                    <a:pt x="2164" y="202"/>
                    <a:pt x="1935" y="80"/>
                  </a:cubicBezTo>
                  <a:cubicBezTo>
                    <a:pt x="1836" y="27"/>
                    <a:pt x="1727" y="0"/>
                    <a:pt x="161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3685116" y="3375730"/>
              <a:ext cx="89402" cy="263339"/>
            </a:xfrm>
            <a:custGeom>
              <a:avLst/>
              <a:gdLst/>
              <a:ahLst/>
              <a:cxnLst/>
              <a:rect l="l" t="t" r="r" b="b"/>
              <a:pathLst>
                <a:path w="3948" h="11629" extrusionOk="0">
                  <a:moveTo>
                    <a:pt x="3155" y="0"/>
                  </a:moveTo>
                  <a:cubicBezTo>
                    <a:pt x="3021" y="0"/>
                    <a:pt x="2893" y="35"/>
                    <a:pt x="2782" y="95"/>
                  </a:cubicBezTo>
                  <a:cubicBezTo>
                    <a:pt x="3031" y="232"/>
                    <a:pt x="3197" y="502"/>
                    <a:pt x="3197" y="803"/>
                  </a:cubicBezTo>
                  <a:lnTo>
                    <a:pt x="3197" y="4362"/>
                  </a:lnTo>
                  <a:cubicBezTo>
                    <a:pt x="3197" y="4981"/>
                    <a:pt x="2985" y="5580"/>
                    <a:pt x="2598" y="6059"/>
                  </a:cubicBezTo>
                  <a:lnTo>
                    <a:pt x="330" y="8874"/>
                  </a:lnTo>
                  <a:cubicBezTo>
                    <a:pt x="119" y="9137"/>
                    <a:pt x="1" y="9465"/>
                    <a:pt x="1" y="9804"/>
                  </a:cubicBezTo>
                  <a:lnTo>
                    <a:pt x="1" y="11628"/>
                  </a:lnTo>
                  <a:lnTo>
                    <a:pt x="498" y="11628"/>
                  </a:lnTo>
                  <a:cubicBezTo>
                    <a:pt x="638" y="11628"/>
                    <a:pt x="750" y="11515"/>
                    <a:pt x="750" y="11375"/>
                  </a:cubicBezTo>
                  <a:lnTo>
                    <a:pt x="750" y="9806"/>
                  </a:lnTo>
                  <a:cubicBezTo>
                    <a:pt x="750" y="9467"/>
                    <a:pt x="865" y="9137"/>
                    <a:pt x="1079" y="8876"/>
                  </a:cubicBezTo>
                  <a:lnTo>
                    <a:pt x="3346" y="6061"/>
                  </a:lnTo>
                  <a:cubicBezTo>
                    <a:pt x="3734" y="5578"/>
                    <a:pt x="3945" y="4979"/>
                    <a:pt x="3945" y="4364"/>
                  </a:cubicBezTo>
                  <a:lnTo>
                    <a:pt x="3945" y="805"/>
                  </a:lnTo>
                  <a:cubicBezTo>
                    <a:pt x="3947" y="376"/>
                    <a:pt x="3614" y="15"/>
                    <a:pt x="3187" y="1"/>
                  </a:cubicBezTo>
                  <a:cubicBezTo>
                    <a:pt x="3176" y="0"/>
                    <a:pt x="3166" y="0"/>
                    <a:pt x="3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3489621" y="3375549"/>
              <a:ext cx="132428" cy="263384"/>
            </a:xfrm>
            <a:custGeom>
              <a:avLst/>
              <a:gdLst/>
              <a:ahLst/>
              <a:cxnLst/>
              <a:rect l="l" t="t" r="r" b="b"/>
              <a:pathLst>
                <a:path w="5848" h="11631" extrusionOk="0">
                  <a:moveTo>
                    <a:pt x="805" y="1"/>
                  </a:moveTo>
                  <a:cubicBezTo>
                    <a:pt x="798" y="1"/>
                    <a:pt x="790" y="1"/>
                    <a:pt x="783" y="1"/>
                  </a:cubicBezTo>
                  <a:cubicBezTo>
                    <a:pt x="346" y="11"/>
                    <a:pt x="1" y="380"/>
                    <a:pt x="1" y="817"/>
                  </a:cubicBezTo>
                  <a:lnTo>
                    <a:pt x="1" y="4366"/>
                  </a:lnTo>
                  <a:cubicBezTo>
                    <a:pt x="1" y="4985"/>
                    <a:pt x="214" y="5584"/>
                    <a:pt x="600" y="6063"/>
                  </a:cubicBezTo>
                  <a:lnTo>
                    <a:pt x="2869" y="8878"/>
                  </a:lnTo>
                  <a:cubicBezTo>
                    <a:pt x="3081" y="9143"/>
                    <a:pt x="3199" y="9471"/>
                    <a:pt x="3199" y="9810"/>
                  </a:cubicBezTo>
                  <a:lnTo>
                    <a:pt x="3199" y="11379"/>
                  </a:lnTo>
                  <a:cubicBezTo>
                    <a:pt x="3199" y="11519"/>
                    <a:pt x="3310" y="11630"/>
                    <a:pt x="3450" y="11630"/>
                  </a:cubicBezTo>
                  <a:lnTo>
                    <a:pt x="5847" y="11630"/>
                  </a:lnTo>
                  <a:lnTo>
                    <a:pt x="4602" y="7085"/>
                  </a:lnTo>
                  <a:lnTo>
                    <a:pt x="1602" y="3526"/>
                  </a:lnTo>
                  <a:lnTo>
                    <a:pt x="1602" y="801"/>
                  </a:lnTo>
                  <a:cubicBezTo>
                    <a:pt x="1602" y="580"/>
                    <a:pt x="1512" y="380"/>
                    <a:pt x="1366" y="234"/>
                  </a:cubicBezTo>
                  <a:cubicBezTo>
                    <a:pt x="1221" y="89"/>
                    <a:pt x="1025" y="1"/>
                    <a:pt x="80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3499563" y="3375503"/>
              <a:ext cx="83288" cy="152242"/>
            </a:xfrm>
            <a:custGeom>
              <a:avLst/>
              <a:gdLst/>
              <a:ahLst/>
              <a:cxnLst/>
              <a:rect l="l" t="t" r="r" b="b"/>
              <a:pathLst>
                <a:path w="3678" h="6723" extrusionOk="0">
                  <a:moveTo>
                    <a:pt x="377" y="1"/>
                  </a:moveTo>
                  <a:cubicBezTo>
                    <a:pt x="370" y="1"/>
                    <a:pt x="363" y="1"/>
                    <a:pt x="356" y="1"/>
                  </a:cubicBezTo>
                  <a:cubicBezTo>
                    <a:pt x="228" y="3"/>
                    <a:pt x="107" y="37"/>
                    <a:pt x="1" y="97"/>
                  </a:cubicBezTo>
                  <a:cubicBezTo>
                    <a:pt x="69" y="135"/>
                    <a:pt x="129" y="181"/>
                    <a:pt x="185" y="234"/>
                  </a:cubicBezTo>
                  <a:cubicBezTo>
                    <a:pt x="326" y="380"/>
                    <a:pt x="416" y="580"/>
                    <a:pt x="416" y="801"/>
                  </a:cubicBezTo>
                  <a:lnTo>
                    <a:pt x="416" y="3412"/>
                  </a:lnTo>
                  <a:cubicBezTo>
                    <a:pt x="416" y="3486"/>
                    <a:pt x="408" y="3560"/>
                    <a:pt x="396" y="3630"/>
                  </a:cubicBezTo>
                  <a:cubicBezTo>
                    <a:pt x="304" y="4127"/>
                    <a:pt x="484" y="4634"/>
                    <a:pt x="865" y="4955"/>
                  </a:cubicBezTo>
                  <a:lnTo>
                    <a:pt x="2795" y="6586"/>
                  </a:lnTo>
                  <a:cubicBezTo>
                    <a:pt x="2902" y="6676"/>
                    <a:pt x="3034" y="6722"/>
                    <a:pt x="3167" y="6722"/>
                  </a:cubicBezTo>
                  <a:cubicBezTo>
                    <a:pt x="3251" y="6722"/>
                    <a:pt x="3334" y="6704"/>
                    <a:pt x="3412" y="6666"/>
                  </a:cubicBezTo>
                  <a:lnTo>
                    <a:pt x="3678" y="6544"/>
                  </a:lnTo>
                  <a:lnTo>
                    <a:pt x="1165" y="3526"/>
                  </a:lnTo>
                  <a:lnTo>
                    <a:pt x="1165" y="801"/>
                  </a:lnTo>
                  <a:cubicBezTo>
                    <a:pt x="1165" y="580"/>
                    <a:pt x="1077" y="380"/>
                    <a:pt x="933" y="234"/>
                  </a:cubicBezTo>
                  <a:cubicBezTo>
                    <a:pt x="790" y="89"/>
                    <a:pt x="593" y="1"/>
                    <a:pt x="37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3520554" y="3452066"/>
              <a:ext cx="111617" cy="187002"/>
            </a:xfrm>
            <a:custGeom>
              <a:avLst/>
              <a:gdLst/>
              <a:ahLst/>
              <a:cxnLst/>
              <a:rect l="l" t="t" r="r" b="b"/>
              <a:pathLst>
                <a:path w="4929" h="8258" extrusionOk="0">
                  <a:moveTo>
                    <a:pt x="665" y="0"/>
                  </a:moveTo>
                  <a:cubicBezTo>
                    <a:pt x="556" y="0"/>
                    <a:pt x="448" y="27"/>
                    <a:pt x="349" y="79"/>
                  </a:cubicBezTo>
                  <a:cubicBezTo>
                    <a:pt x="311" y="99"/>
                    <a:pt x="278" y="123"/>
                    <a:pt x="248" y="147"/>
                  </a:cubicBezTo>
                  <a:cubicBezTo>
                    <a:pt x="86" y="277"/>
                    <a:pt x="0" y="472"/>
                    <a:pt x="0" y="666"/>
                  </a:cubicBezTo>
                  <a:cubicBezTo>
                    <a:pt x="0" y="854"/>
                    <a:pt x="76" y="1037"/>
                    <a:pt x="232" y="1173"/>
                  </a:cubicBezTo>
                  <a:lnTo>
                    <a:pt x="1992" y="2680"/>
                  </a:lnTo>
                  <a:cubicBezTo>
                    <a:pt x="2112" y="2782"/>
                    <a:pt x="2178" y="2930"/>
                    <a:pt x="2182" y="3087"/>
                  </a:cubicBezTo>
                  <a:lnTo>
                    <a:pt x="2234" y="8257"/>
                  </a:lnTo>
                  <a:lnTo>
                    <a:pt x="4677" y="8257"/>
                  </a:lnTo>
                  <a:cubicBezTo>
                    <a:pt x="4817" y="8257"/>
                    <a:pt x="4929" y="8144"/>
                    <a:pt x="4929" y="8004"/>
                  </a:cubicBezTo>
                  <a:lnTo>
                    <a:pt x="4929" y="4197"/>
                  </a:lnTo>
                  <a:cubicBezTo>
                    <a:pt x="4929" y="3532"/>
                    <a:pt x="4733" y="2884"/>
                    <a:pt x="4368" y="2333"/>
                  </a:cubicBezTo>
                  <a:cubicBezTo>
                    <a:pt x="4184" y="2055"/>
                    <a:pt x="3968" y="1806"/>
                    <a:pt x="3721" y="1590"/>
                  </a:cubicBezTo>
                  <a:cubicBezTo>
                    <a:pt x="3475" y="1373"/>
                    <a:pt x="3202" y="1185"/>
                    <a:pt x="2904" y="1037"/>
                  </a:cubicBezTo>
                  <a:lnTo>
                    <a:pt x="960" y="69"/>
                  </a:lnTo>
                  <a:cubicBezTo>
                    <a:pt x="868" y="23"/>
                    <a:pt x="767" y="0"/>
                    <a:pt x="665"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3528458" y="3452066"/>
              <a:ext cx="103714" cy="187002"/>
            </a:xfrm>
            <a:custGeom>
              <a:avLst/>
              <a:gdLst/>
              <a:ahLst/>
              <a:cxnLst/>
              <a:rect l="l" t="t" r="r" b="b"/>
              <a:pathLst>
                <a:path w="4580" h="8258" extrusionOk="0">
                  <a:moveTo>
                    <a:pt x="366" y="0"/>
                  </a:moveTo>
                  <a:cubicBezTo>
                    <a:pt x="259" y="0"/>
                    <a:pt x="152" y="27"/>
                    <a:pt x="56" y="79"/>
                  </a:cubicBezTo>
                  <a:cubicBezTo>
                    <a:pt x="36" y="89"/>
                    <a:pt x="18" y="101"/>
                    <a:pt x="0" y="115"/>
                  </a:cubicBezTo>
                  <a:lnTo>
                    <a:pt x="1829" y="1039"/>
                  </a:lnTo>
                  <a:cubicBezTo>
                    <a:pt x="2122" y="1187"/>
                    <a:pt x="2394" y="1375"/>
                    <a:pt x="2635" y="1592"/>
                  </a:cubicBezTo>
                  <a:cubicBezTo>
                    <a:pt x="2877" y="1808"/>
                    <a:pt x="3092" y="2057"/>
                    <a:pt x="3274" y="2335"/>
                  </a:cubicBezTo>
                  <a:cubicBezTo>
                    <a:pt x="3635" y="2888"/>
                    <a:pt x="3831" y="3536"/>
                    <a:pt x="3831" y="4199"/>
                  </a:cubicBezTo>
                  <a:lnTo>
                    <a:pt x="3831" y="8257"/>
                  </a:lnTo>
                  <a:lnTo>
                    <a:pt x="4328" y="8257"/>
                  </a:lnTo>
                  <a:cubicBezTo>
                    <a:pt x="4468" y="8257"/>
                    <a:pt x="4580" y="8144"/>
                    <a:pt x="4580" y="8004"/>
                  </a:cubicBezTo>
                  <a:lnTo>
                    <a:pt x="4580" y="4197"/>
                  </a:lnTo>
                  <a:cubicBezTo>
                    <a:pt x="4578" y="3532"/>
                    <a:pt x="4384" y="2884"/>
                    <a:pt x="4023" y="2333"/>
                  </a:cubicBezTo>
                  <a:cubicBezTo>
                    <a:pt x="3841" y="2055"/>
                    <a:pt x="3625" y="1806"/>
                    <a:pt x="3384" y="1590"/>
                  </a:cubicBezTo>
                  <a:cubicBezTo>
                    <a:pt x="3142" y="1373"/>
                    <a:pt x="2871" y="1185"/>
                    <a:pt x="2577" y="1037"/>
                  </a:cubicBezTo>
                  <a:lnTo>
                    <a:pt x="659" y="69"/>
                  </a:lnTo>
                  <a:cubicBezTo>
                    <a:pt x="567" y="23"/>
                    <a:pt x="466" y="0"/>
                    <a:pt x="366"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57"/>
          <p:cNvGrpSpPr/>
          <p:nvPr/>
        </p:nvGrpSpPr>
        <p:grpSpPr>
          <a:xfrm>
            <a:off x="4350239" y="2022877"/>
            <a:ext cx="443522" cy="425381"/>
            <a:chOff x="4424987" y="4086783"/>
            <a:chExt cx="301654" cy="289335"/>
          </a:xfrm>
        </p:grpSpPr>
        <p:sp>
          <p:nvSpPr>
            <p:cNvPr id="2778" name="Google Shape;2778;p57"/>
            <p:cNvSpPr/>
            <p:nvPr/>
          </p:nvSpPr>
          <p:spPr>
            <a:xfrm>
              <a:off x="4424987" y="4086783"/>
              <a:ext cx="255956" cy="169838"/>
            </a:xfrm>
            <a:custGeom>
              <a:avLst/>
              <a:gdLst/>
              <a:ahLst/>
              <a:cxnLst/>
              <a:rect l="l" t="t" r="r" b="b"/>
              <a:pathLst>
                <a:path w="11303" h="7500" extrusionOk="0">
                  <a:moveTo>
                    <a:pt x="6504" y="1"/>
                  </a:moveTo>
                  <a:cubicBezTo>
                    <a:pt x="4865" y="1"/>
                    <a:pt x="3226" y="627"/>
                    <a:pt x="1981" y="1880"/>
                  </a:cubicBezTo>
                  <a:cubicBezTo>
                    <a:pt x="607" y="3266"/>
                    <a:pt x="1" y="5134"/>
                    <a:pt x="164" y="6942"/>
                  </a:cubicBezTo>
                  <a:cubicBezTo>
                    <a:pt x="196" y="7285"/>
                    <a:pt x="482" y="7500"/>
                    <a:pt x="779" y="7500"/>
                  </a:cubicBezTo>
                  <a:cubicBezTo>
                    <a:pt x="931" y="7500"/>
                    <a:pt x="1087" y="7443"/>
                    <a:pt x="1212" y="7318"/>
                  </a:cubicBezTo>
                  <a:cubicBezTo>
                    <a:pt x="1346" y="7188"/>
                    <a:pt x="1408" y="7006"/>
                    <a:pt x="1392" y="6821"/>
                  </a:cubicBezTo>
                  <a:cubicBezTo>
                    <a:pt x="1262" y="5371"/>
                    <a:pt x="1745" y="3876"/>
                    <a:pt x="2837" y="2767"/>
                  </a:cubicBezTo>
                  <a:cubicBezTo>
                    <a:pt x="3844" y="1743"/>
                    <a:pt x="5175" y="1231"/>
                    <a:pt x="6506" y="1231"/>
                  </a:cubicBezTo>
                  <a:cubicBezTo>
                    <a:pt x="7320" y="1231"/>
                    <a:pt x="8133" y="1422"/>
                    <a:pt x="8873" y="1806"/>
                  </a:cubicBezTo>
                  <a:cubicBezTo>
                    <a:pt x="9043" y="1892"/>
                    <a:pt x="9077" y="2126"/>
                    <a:pt x="8941" y="2261"/>
                  </a:cubicBezTo>
                  <a:lnTo>
                    <a:pt x="8496" y="2707"/>
                  </a:lnTo>
                  <a:cubicBezTo>
                    <a:pt x="8315" y="2888"/>
                    <a:pt x="8442" y="3198"/>
                    <a:pt x="8698" y="3198"/>
                  </a:cubicBezTo>
                  <a:lnTo>
                    <a:pt x="11013" y="3194"/>
                  </a:lnTo>
                  <a:cubicBezTo>
                    <a:pt x="11173" y="3194"/>
                    <a:pt x="11303" y="3064"/>
                    <a:pt x="11303" y="2904"/>
                  </a:cubicBezTo>
                  <a:lnTo>
                    <a:pt x="11301" y="591"/>
                  </a:lnTo>
                  <a:cubicBezTo>
                    <a:pt x="11301" y="417"/>
                    <a:pt x="11160" y="303"/>
                    <a:pt x="11013" y="303"/>
                  </a:cubicBezTo>
                  <a:cubicBezTo>
                    <a:pt x="10942" y="303"/>
                    <a:pt x="10869" y="329"/>
                    <a:pt x="10810" y="389"/>
                  </a:cubicBezTo>
                  <a:lnTo>
                    <a:pt x="10263" y="938"/>
                  </a:lnTo>
                  <a:cubicBezTo>
                    <a:pt x="10207" y="994"/>
                    <a:pt x="10132" y="1023"/>
                    <a:pt x="10056" y="1023"/>
                  </a:cubicBezTo>
                  <a:cubicBezTo>
                    <a:pt x="10004" y="1023"/>
                    <a:pt x="9952" y="1009"/>
                    <a:pt x="9905" y="980"/>
                  </a:cubicBezTo>
                  <a:cubicBezTo>
                    <a:pt x="8871" y="327"/>
                    <a:pt x="7688" y="1"/>
                    <a:pt x="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4627909" y="4097879"/>
              <a:ext cx="7337" cy="3374"/>
            </a:xfrm>
            <a:custGeom>
              <a:avLst/>
              <a:gdLst/>
              <a:ahLst/>
              <a:cxnLst/>
              <a:rect l="l" t="t" r="r" b="b"/>
              <a:pathLst>
                <a:path w="324" h="149" extrusionOk="0">
                  <a:moveTo>
                    <a:pt x="0" y="1"/>
                  </a:moveTo>
                  <a:lnTo>
                    <a:pt x="0" y="1"/>
                  </a:lnTo>
                  <a:cubicBezTo>
                    <a:pt x="56" y="33"/>
                    <a:pt x="114" y="69"/>
                    <a:pt x="170" y="103"/>
                  </a:cubicBezTo>
                  <a:cubicBezTo>
                    <a:pt x="216" y="135"/>
                    <a:pt x="272" y="149"/>
                    <a:pt x="324" y="149"/>
                  </a:cubicBezTo>
                  <a:cubicBezTo>
                    <a:pt x="216" y="95"/>
                    <a:pt x="108" y="49"/>
                    <a:pt x="0" y="1"/>
                  </a:cubicBez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4627728" y="4129265"/>
              <a:ext cx="23" cy="23"/>
            </a:xfrm>
            <a:custGeom>
              <a:avLst/>
              <a:gdLst/>
              <a:ahLst/>
              <a:cxnLst/>
              <a:rect l="l" t="t" r="r" b="b"/>
              <a:pathLst>
                <a:path w="1" h="1" extrusionOk="0">
                  <a:moveTo>
                    <a:pt x="0" y="0"/>
                  </a:moveTo>
                  <a:lnTo>
                    <a:pt x="0" y="0"/>
                  </a:lnTo>
                  <a:lnTo>
                    <a:pt x="0" y="0"/>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4429154" y="4100777"/>
              <a:ext cx="197102" cy="155820"/>
            </a:xfrm>
            <a:custGeom>
              <a:avLst/>
              <a:gdLst/>
              <a:ahLst/>
              <a:cxnLst/>
              <a:rect l="l" t="t" r="r" b="b"/>
              <a:pathLst>
                <a:path w="8704" h="6881" extrusionOk="0">
                  <a:moveTo>
                    <a:pt x="5653" y="0"/>
                  </a:moveTo>
                  <a:cubicBezTo>
                    <a:pt x="3301" y="0"/>
                    <a:pt x="1229" y="1936"/>
                    <a:pt x="667" y="3745"/>
                  </a:cubicBezTo>
                  <a:cubicBezTo>
                    <a:pt x="196" y="5093"/>
                    <a:pt x="613" y="6065"/>
                    <a:pt x="250" y="6314"/>
                  </a:cubicBezTo>
                  <a:cubicBezTo>
                    <a:pt x="176" y="6390"/>
                    <a:pt x="90" y="6440"/>
                    <a:pt x="0" y="6468"/>
                  </a:cubicBezTo>
                  <a:cubicBezTo>
                    <a:pt x="75" y="6716"/>
                    <a:pt x="337" y="6881"/>
                    <a:pt x="600" y="6881"/>
                  </a:cubicBezTo>
                  <a:cubicBezTo>
                    <a:pt x="753" y="6881"/>
                    <a:pt x="905" y="6825"/>
                    <a:pt x="1022" y="6700"/>
                  </a:cubicBezTo>
                  <a:cubicBezTo>
                    <a:pt x="1124" y="6604"/>
                    <a:pt x="1222" y="6400"/>
                    <a:pt x="1200" y="6203"/>
                  </a:cubicBezTo>
                  <a:cubicBezTo>
                    <a:pt x="1110" y="5161"/>
                    <a:pt x="1330" y="4055"/>
                    <a:pt x="1915" y="3091"/>
                  </a:cubicBezTo>
                  <a:cubicBezTo>
                    <a:pt x="2876" y="1484"/>
                    <a:pt x="4590" y="614"/>
                    <a:pt x="6324" y="614"/>
                  </a:cubicBezTo>
                  <a:cubicBezTo>
                    <a:pt x="7138" y="614"/>
                    <a:pt x="7956" y="806"/>
                    <a:pt x="8703" y="1202"/>
                  </a:cubicBezTo>
                  <a:cubicBezTo>
                    <a:pt x="7699" y="349"/>
                    <a:pt x="6651" y="0"/>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4614254" y="4092059"/>
              <a:ext cx="66644" cy="67052"/>
            </a:xfrm>
            <a:custGeom>
              <a:avLst/>
              <a:gdLst/>
              <a:ahLst/>
              <a:cxnLst/>
              <a:rect l="l" t="t" r="r" b="b"/>
              <a:pathLst>
                <a:path w="2943" h="2961" extrusionOk="0">
                  <a:moveTo>
                    <a:pt x="2652" y="1"/>
                  </a:moveTo>
                  <a:cubicBezTo>
                    <a:pt x="2581" y="1"/>
                    <a:pt x="2509" y="28"/>
                    <a:pt x="2450" y="88"/>
                  </a:cubicBezTo>
                  <a:lnTo>
                    <a:pt x="2170" y="376"/>
                  </a:lnTo>
                  <a:lnTo>
                    <a:pt x="2172" y="2266"/>
                  </a:lnTo>
                  <a:cubicBezTo>
                    <a:pt x="2172" y="2428"/>
                    <a:pt x="2042" y="2561"/>
                    <a:pt x="1883" y="2561"/>
                  </a:cubicBezTo>
                  <a:lnTo>
                    <a:pt x="66" y="2565"/>
                  </a:lnTo>
                  <a:cubicBezTo>
                    <a:pt x="1" y="2744"/>
                    <a:pt x="125" y="2961"/>
                    <a:pt x="333" y="2961"/>
                  </a:cubicBezTo>
                  <a:cubicBezTo>
                    <a:pt x="334" y="2961"/>
                    <a:pt x="335" y="2961"/>
                    <a:pt x="336" y="2961"/>
                  </a:cubicBezTo>
                  <a:lnTo>
                    <a:pt x="2653" y="2955"/>
                  </a:lnTo>
                  <a:cubicBezTo>
                    <a:pt x="2813" y="2955"/>
                    <a:pt x="2943" y="2823"/>
                    <a:pt x="2943" y="2661"/>
                  </a:cubicBezTo>
                  <a:lnTo>
                    <a:pt x="2941" y="296"/>
                  </a:lnTo>
                  <a:cubicBezTo>
                    <a:pt x="2941" y="118"/>
                    <a:pt x="280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4447791" y="4185628"/>
              <a:ext cx="278851" cy="190467"/>
            </a:xfrm>
            <a:custGeom>
              <a:avLst/>
              <a:gdLst/>
              <a:ahLst/>
              <a:cxnLst/>
              <a:rect l="l" t="t" r="r" b="b"/>
              <a:pathLst>
                <a:path w="12314" h="8411" extrusionOk="0">
                  <a:moveTo>
                    <a:pt x="11110" y="1"/>
                  </a:moveTo>
                  <a:cubicBezTo>
                    <a:pt x="10955" y="1"/>
                    <a:pt x="10798" y="58"/>
                    <a:pt x="10673" y="182"/>
                  </a:cubicBezTo>
                  <a:cubicBezTo>
                    <a:pt x="10519" y="338"/>
                    <a:pt x="10455" y="559"/>
                    <a:pt x="10511" y="771"/>
                  </a:cubicBezTo>
                  <a:cubicBezTo>
                    <a:pt x="10998" y="2687"/>
                    <a:pt x="10346" y="4807"/>
                    <a:pt x="8697" y="6095"/>
                  </a:cubicBezTo>
                  <a:cubicBezTo>
                    <a:pt x="7758" y="6826"/>
                    <a:pt x="6644" y="7180"/>
                    <a:pt x="5540" y="7180"/>
                  </a:cubicBezTo>
                  <a:cubicBezTo>
                    <a:pt x="4497" y="7180"/>
                    <a:pt x="3463" y="6865"/>
                    <a:pt x="2591" y="6254"/>
                  </a:cubicBezTo>
                  <a:cubicBezTo>
                    <a:pt x="2431" y="6144"/>
                    <a:pt x="2429" y="5909"/>
                    <a:pt x="2585" y="5791"/>
                  </a:cubicBezTo>
                  <a:lnTo>
                    <a:pt x="3084" y="5408"/>
                  </a:lnTo>
                  <a:cubicBezTo>
                    <a:pt x="3285" y="5250"/>
                    <a:pt x="3199" y="4927"/>
                    <a:pt x="2946" y="4893"/>
                  </a:cubicBezTo>
                  <a:lnTo>
                    <a:pt x="650" y="4593"/>
                  </a:lnTo>
                  <a:cubicBezTo>
                    <a:pt x="638" y="4592"/>
                    <a:pt x="626" y="4591"/>
                    <a:pt x="614" y="4591"/>
                  </a:cubicBezTo>
                  <a:cubicBezTo>
                    <a:pt x="471" y="4591"/>
                    <a:pt x="344" y="4699"/>
                    <a:pt x="325" y="4843"/>
                  </a:cubicBezTo>
                  <a:lnTo>
                    <a:pt x="24" y="7139"/>
                  </a:lnTo>
                  <a:cubicBezTo>
                    <a:pt x="0" y="7325"/>
                    <a:pt x="149" y="7465"/>
                    <a:pt x="310" y="7465"/>
                  </a:cubicBezTo>
                  <a:cubicBezTo>
                    <a:pt x="369" y="7465"/>
                    <a:pt x="430" y="7446"/>
                    <a:pt x="485" y="7404"/>
                  </a:cubicBezTo>
                  <a:lnTo>
                    <a:pt x="1100" y="6933"/>
                  </a:lnTo>
                  <a:cubicBezTo>
                    <a:pt x="1151" y="6892"/>
                    <a:pt x="1213" y="6872"/>
                    <a:pt x="1275" y="6872"/>
                  </a:cubicBezTo>
                  <a:cubicBezTo>
                    <a:pt x="1341" y="6872"/>
                    <a:pt x="1406" y="6894"/>
                    <a:pt x="1459" y="6937"/>
                  </a:cubicBezTo>
                  <a:cubicBezTo>
                    <a:pt x="2622" y="7907"/>
                    <a:pt x="4076" y="8410"/>
                    <a:pt x="5544" y="8410"/>
                  </a:cubicBezTo>
                  <a:cubicBezTo>
                    <a:pt x="6903" y="8410"/>
                    <a:pt x="8273" y="7978"/>
                    <a:pt x="9431" y="7085"/>
                  </a:cubicBezTo>
                  <a:cubicBezTo>
                    <a:pt x="11499" y="5488"/>
                    <a:pt x="12314" y="2847"/>
                    <a:pt x="11707" y="460"/>
                  </a:cubicBezTo>
                  <a:cubicBezTo>
                    <a:pt x="11633" y="169"/>
                    <a:pt x="11375" y="1"/>
                    <a:pt x="1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4564526" y="4185628"/>
              <a:ext cx="162070" cy="190490"/>
            </a:xfrm>
            <a:custGeom>
              <a:avLst/>
              <a:gdLst/>
              <a:ahLst/>
              <a:cxnLst/>
              <a:rect l="l" t="t" r="r" b="b"/>
              <a:pathLst>
                <a:path w="7157" h="8412" extrusionOk="0">
                  <a:moveTo>
                    <a:pt x="5953" y="0"/>
                  </a:moveTo>
                  <a:cubicBezTo>
                    <a:pt x="5819" y="0"/>
                    <a:pt x="5684" y="44"/>
                    <a:pt x="5570" y="136"/>
                  </a:cubicBezTo>
                  <a:cubicBezTo>
                    <a:pt x="5668" y="212"/>
                    <a:pt x="5744" y="322"/>
                    <a:pt x="5778" y="460"/>
                  </a:cubicBezTo>
                  <a:cubicBezTo>
                    <a:pt x="6386" y="2847"/>
                    <a:pt x="5570" y="5488"/>
                    <a:pt x="3502" y="7085"/>
                  </a:cubicBezTo>
                  <a:cubicBezTo>
                    <a:pt x="2454" y="7893"/>
                    <a:pt x="1232" y="8324"/>
                    <a:pt x="1" y="8400"/>
                  </a:cubicBezTo>
                  <a:cubicBezTo>
                    <a:pt x="129" y="8408"/>
                    <a:pt x="258" y="8412"/>
                    <a:pt x="387" y="8412"/>
                  </a:cubicBezTo>
                  <a:cubicBezTo>
                    <a:pt x="1747" y="8412"/>
                    <a:pt x="3115" y="7978"/>
                    <a:pt x="4272" y="7085"/>
                  </a:cubicBezTo>
                  <a:cubicBezTo>
                    <a:pt x="6342" y="5488"/>
                    <a:pt x="7157" y="2847"/>
                    <a:pt x="6548" y="460"/>
                  </a:cubicBezTo>
                  <a:cubicBezTo>
                    <a:pt x="6474" y="169"/>
                    <a:pt x="6216" y="0"/>
                    <a:pt x="5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4528316" y="4145796"/>
              <a:ext cx="91373" cy="124978"/>
            </a:xfrm>
            <a:custGeom>
              <a:avLst/>
              <a:gdLst/>
              <a:ahLst/>
              <a:cxnLst/>
              <a:rect l="l" t="t" r="r" b="b"/>
              <a:pathLst>
                <a:path w="4035" h="5519" extrusionOk="0">
                  <a:moveTo>
                    <a:pt x="951" y="1"/>
                  </a:moveTo>
                  <a:cubicBezTo>
                    <a:pt x="865" y="1"/>
                    <a:pt x="792" y="77"/>
                    <a:pt x="807" y="168"/>
                  </a:cubicBezTo>
                  <a:cubicBezTo>
                    <a:pt x="841" y="404"/>
                    <a:pt x="855" y="695"/>
                    <a:pt x="791" y="1019"/>
                  </a:cubicBezTo>
                  <a:cubicBezTo>
                    <a:pt x="701" y="1486"/>
                    <a:pt x="520" y="1680"/>
                    <a:pt x="352" y="2081"/>
                  </a:cubicBezTo>
                  <a:cubicBezTo>
                    <a:pt x="141" y="2598"/>
                    <a:pt x="1" y="3344"/>
                    <a:pt x="158" y="3903"/>
                  </a:cubicBezTo>
                  <a:cubicBezTo>
                    <a:pt x="500" y="5113"/>
                    <a:pt x="2244" y="5490"/>
                    <a:pt x="2376" y="5518"/>
                  </a:cubicBezTo>
                  <a:cubicBezTo>
                    <a:pt x="2686" y="5328"/>
                    <a:pt x="3596" y="4712"/>
                    <a:pt x="3785" y="3682"/>
                  </a:cubicBezTo>
                  <a:cubicBezTo>
                    <a:pt x="4035" y="2320"/>
                    <a:pt x="2951" y="672"/>
                    <a:pt x="999" y="9"/>
                  </a:cubicBezTo>
                  <a:cubicBezTo>
                    <a:pt x="983" y="3"/>
                    <a:pt x="967"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4546296" y="4145796"/>
              <a:ext cx="73483" cy="125023"/>
            </a:xfrm>
            <a:custGeom>
              <a:avLst/>
              <a:gdLst/>
              <a:ahLst/>
              <a:cxnLst/>
              <a:rect l="l" t="t" r="r" b="b"/>
              <a:pathLst>
                <a:path w="3245" h="5521" extrusionOk="0">
                  <a:moveTo>
                    <a:pt x="159" y="1"/>
                  </a:moveTo>
                  <a:cubicBezTo>
                    <a:pt x="73" y="1"/>
                    <a:pt x="0" y="77"/>
                    <a:pt x="15" y="168"/>
                  </a:cubicBezTo>
                  <a:cubicBezTo>
                    <a:pt x="19" y="194"/>
                    <a:pt x="23" y="220"/>
                    <a:pt x="25" y="250"/>
                  </a:cubicBezTo>
                  <a:cubicBezTo>
                    <a:pt x="1602" y="1019"/>
                    <a:pt x="2445" y="2464"/>
                    <a:pt x="2223" y="3682"/>
                  </a:cubicBezTo>
                  <a:cubicBezTo>
                    <a:pt x="2069" y="4516"/>
                    <a:pt x="1442" y="5081"/>
                    <a:pt x="1045" y="5364"/>
                  </a:cubicBezTo>
                  <a:cubicBezTo>
                    <a:pt x="1329" y="5464"/>
                    <a:pt x="1542" y="5512"/>
                    <a:pt x="1584" y="5520"/>
                  </a:cubicBezTo>
                  <a:cubicBezTo>
                    <a:pt x="1894" y="5330"/>
                    <a:pt x="2806" y="4712"/>
                    <a:pt x="2995" y="3682"/>
                  </a:cubicBezTo>
                  <a:cubicBezTo>
                    <a:pt x="3245" y="2318"/>
                    <a:pt x="2159" y="672"/>
                    <a:pt x="207" y="9"/>
                  </a:cubicBezTo>
                  <a:cubicBezTo>
                    <a:pt x="191" y="3"/>
                    <a:pt x="175"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4549512" y="4178087"/>
              <a:ext cx="46581" cy="143162"/>
            </a:xfrm>
            <a:custGeom>
              <a:avLst/>
              <a:gdLst/>
              <a:ahLst/>
              <a:cxnLst/>
              <a:rect l="l" t="t" r="r" b="b"/>
              <a:pathLst>
                <a:path w="2057" h="6322" extrusionOk="0">
                  <a:moveTo>
                    <a:pt x="762" y="1"/>
                  </a:moveTo>
                  <a:cubicBezTo>
                    <a:pt x="742" y="1"/>
                    <a:pt x="723" y="4"/>
                    <a:pt x="704" y="10"/>
                  </a:cubicBezTo>
                  <a:cubicBezTo>
                    <a:pt x="590" y="50"/>
                    <a:pt x="542" y="176"/>
                    <a:pt x="594" y="280"/>
                  </a:cubicBezTo>
                  <a:cubicBezTo>
                    <a:pt x="907" y="888"/>
                    <a:pt x="1117" y="1529"/>
                    <a:pt x="1221" y="2192"/>
                  </a:cubicBezTo>
                  <a:cubicBezTo>
                    <a:pt x="949" y="1940"/>
                    <a:pt x="638" y="1729"/>
                    <a:pt x="302" y="1567"/>
                  </a:cubicBezTo>
                  <a:cubicBezTo>
                    <a:pt x="276" y="1554"/>
                    <a:pt x="248" y="1548"/>
                    <a:pt x="220" y="1548"/>
                  </a:cubicBezTo>
                  <a:cubicBezTo>
                    <a:pt x="148" y="1548"/>
                    <a:pt x="78" y="1588"/>
                    <a:pt x="45" y="1657"/>
                  </a:cubicBezTo>
                  <a:cubicBezTo>
                    <a:pt x="1" y="1751"/>
                    <a:pt x="41" y="1868"/>
                    <a:pt x="135" y="1912"/>
                  </a:cubicBezTo>
                  <a:cubicBezTo>
                    <a:pt x="400" y="2040"/>
                    <a:pt x="648" y="2200"/>
                    <a:pt x="869" y="2391"/>
                  </a:cubicBezTo>
                  <a:cubicBezTo>
                    <a:pt x="1021" y="2525"/>
                    <a:pt x="1163" y="2669"/>
                    <a:pt x="1290" y="2827"/>
                  </a:cubicBezTo>
                  <a:cubicBezTo>
                    <a:pt x="1368" y="4206"/>
                    <a:pt x="979" y="5332"/>
                    <a:pt x="630" y="6044"/>
                  </a:cubicBezTo>
                  <a:cubicBezTo>
                    <a:pt x="582" y="6140"/>
                    <a:pt x="622" y="6258"/>
                    <a:pt x="718" y="6302"/>
                  </a:cubicBezTo>
                  <a:cubicBezTo>
                    <a:pt x="744" y="6315"/>
                    <a:pt x="773" y="6321"/>
                    <a:pt x="801" y="6321"/>
                  </a:cubicBezTo>
                  <a:cubicBezTo>
                    <a:pt x="872" y="6321"/>
                    <a:pt x="940" y="6282"/>
                    <a:pt x="973" y="6214"/>
                  </a:cubicBezTo>
                  <a:cubicBezTo>
                    <a:pt x="1570" y="4996"/>
                    <a:pt x="1881" y="3739"/>
                    <a:pt x="1586" y="2036"/>
                  </a:cubicBezTo>
                  <a:cubicBezTo>
                    <a:pt x="1682" y="1948"/>
                    <a:pt x="1770" y="1842"/>
                    <a:pt x="1839" y="1729"/>
                  </a:cubicBezTo>
                  <a:cubicBezTo>
                    <a:pt x="2019" y="1437"/>
                    <a:pt x="2057" y="1144"/>
                    <a:pt x="2057" y="950"/>
                  </a:cubicBezTo>
                  <a:cubicBezTo>
                    <a:pt x="2057" y="842"/>
                    <a:pt x="1969" y="759"/>
                    <a:pt x="1865" y="759"/>
                  </a:cubicBezTo>
                  <a:cubicBezTo>
                    <a:pt x="1758" y="759"/>
                    <a:pt x="1672" y="842"/>
                    <a:pt x="1672" y="950"/>
                  </a:cubicBezTo>
                  <a:cubicBezTo>
                    <a:pt x="1672" y="1102"/>
                    <a:pt x="1628" y="1353"/>
                    <a:pt x="1486" y="1567"/>
                  </a:cubicBezTo>
                  <a:cubicBezTo>
                    <a:pt x="1360" y="1064"/>
                    <a:pt x="1179" y="579"/>
                    <a:pt x="939" y="110"/>
                  </a:cubicBezTo>
                  <a:cubicBezTo>
                    <a:pt x="903" y="42"/>
                    <a:pt x="83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57"/>
          <p:cNvGrpSpPr/>
          <p:nvPr/>
        </p:nvGrpSpPr>
        <p:grpSpPr>
          <a:xfrm>
            <a:off x="6958402" y="2023192"/>
            <a:ext cx="358587" cy="424748"/>
            <a:chOff x="5825127" y="4087009"/>
            <a:chExt cx="243887" cy="288905"/>
          </a:xfrm>
        </p:grpSpPr>
        <p:sp>
          <p:nvSpPr>
            <p:cNvPr id="2789" name="Google Shape;2789;p57"/>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9" name="Google Shape;2809;p57"/>
          <p:cNvSpPr txBox="1">
            <a:spLocks noGrp="1"/>
          </p:cNvSpPr>
          <p:nvPr>
            <p:ph type="subTitle" idx="7"/>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 - AWARDS - AWARDS - AWARDS - AWARDS - AWARDS - AWARDS - AWARDS</a:t>
            </a:r>
            <a:endParaRPr/>
          </a:p>
        </p:txBody>
      </p:sp>
      <p:grpSp>
        <p:nvGrpSpPr>
          <p:cNvPr id="2810" name="Google Shape;2810;p57"/>
          <p:cNvGrpSpPr/>
          <p:nvPr/>
        </p:nvGrpSpPr>
        <p:grpSpPr>
          <a:xfrm rot="-696813" flipH="1">
            <a:off x="8056574" y="4272997"/>
            <a:ext cx="784152" cy="591711"/>
            <a:chOff x="3262265" y="850500"/>
            <a:chExt cx="917242" cy="692139"/>
          </a:xfrm>
        </p:grpSpPr>
        <p:sp>
          <p:nvSpPr>
            <p:cNvPr id="2811" name="Google Shape;2811;p5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8" name="Google Shape;2828;p57"/>
          <p:cNvGrpSpPr/>
          <p:nvPr/>
        </p:nvGrpSpPr>
        <p:grpSpPr>
          <a:xfrm rot="1913237" flipH="1">
            <a:off x="372365" y="4254267"/>
            <a:ext cx="449634" cy="629214"/>
            <a:chOff x="7877949" y="4508284"/>
            <a:chExt cx="560451" cy="784290"/>
          </a:xfrm>
        </p:grpSpPr>
        <p:sp>
          <p:nvSpPr>
            <p:cNvPr id="2829" name="Google Shape;2829;p57"/>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58"/>
          <p:cNvSpPr txBox="1">
            <a:spLocks noGrp="1"/>
          </p:cNvSpPr>
          <p:nvPr>
            <p:ph type="title"/>
          </p:nvPr>
        </p:nvSpPr>
        <p:spPr>
          <a:xfrm>
            <a:off x="1596738" y="3139875"/>
            <a:ext cx="5950500" cy="44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a:t>
            </a:r>
            <a:r>
              <a:rPr lang="en">
                <a:solidFill>
                  <a:schemeClr val="dk2"/>
                </a:solidFill>
              </a:rPr>
              <a:t>FAMOUS</a:t>
            </a:r>
            <a:endParaRPr>
              <a:solidFill>
                <a:schemeClr val="dk2"/>
              </a:solidFill>
            </a:endParaRPr>
          </a:p>
        </p:txBody>
      </p:sp>
      <p:sp>
        <p:nvSpPr>
          <p:cNvPr id="2850" name="Google Shape;2850;p58"/>
          <p:cNvSpPr txBox="1">
            <a:spLocks noGrp="1"/>
          </p:cNvSpPr>
          <p:nvPr>
            <p:ph type="subTitle" idx="1"/>
          </p:nvPr>
        </p:nvSpPr>
        <p:spPr>
          <a:xfrm>
            <a:off x="1596738" y="1555113"/>
            <a:ext cx="5950500" cy="13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2851" name="Google Shape;2851;p58"/>
          <p:cNvSpPr txBox="1">
            <a:spLocks noGrp="1"/>
          </p:cNvSpPr>
          <p:nvPr>
            <p:ph type="subTitle" idx="3"/>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2852" name="Google Shape;2852;p58"/>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cxnSp>
        <p:nvCxnSpPr>
          <p:cNvPr id="2853" name="Google Shape;2853;p58"/>
          <p:cNvCxnSpPr/>
          <p:nvPr/>
        </p:nvCxnSpPr>
        <p:spPr>
          <a:xfrm>
            <a:off x="1768788" y="3012700"/>
            <a:ext cx="5606400" cy="0"/>
          </a:xfrm>
          <a:prstGeom prst="straightConnector1">
            <a:avLst/>
          </a:prstGeom>
          <a:noFill/>
          <a:ln w="19050" cap="flat" cmpd="sng">
            <a:solidFill>
              <a:srgbClr val="376D00"/>
            </a:solidFill>
            <a:prstDash val="solid"/>
            <a:round/>
            <a:headEnd type="none" w="med" len="med"/>
            <a:tailEnd type="none" w="med" len="med"/>
          </a:ln>
        </p:spPr>
      </p:cxnSp>
      <p:grpSp>
        <p:nvGrpSpPr>
          <p:cNvPr id="2854" name="Google Shape;2854;p58"/>
          <p:cNvGrpSpPr/>
          <p:nvPr/>
        </p:nvGrpSpPr>
        <p:grpSpPr>
          <a:xfrm rot="1288807">
            <a:off x="4047937" y="307022"/>
            <a:ext cx="1048125" cy="528968"/>
            <a:chOff x="3074383" y="127425"/>
            <a:chExt cx="1048062" cy="528936"/>
          </a:xfrm>
        </p:grpSpPr>
        <p:sp>
          <p:nvSpPr>
            <p:cNvPr id="2855" name="Google Shape;2855;p58"/>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8"/>
          <p:cNvGrpSpPr/>
          <p:nvPr/>
        </p:nvGrpSpPr>
        <p:grpSpPr>
          <a:xfrm rot="4151656">
            <a:off x="4326761" y="3648700"/>
            <a:ext cx="490494" cy="1175540"/>
            <a:chOff x="1358750" y="1482752"/>
            <a:chExt cx="538725" cy="1291133"/>
          </a:xfrm>
        </p:grpSpPr>
        <p:sp>
          <p:nvSpPr>
            <p:cNvPr id="2860" name="Google Shape;2860;p58"/>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8"/>
          <p:cNvGrpSpPr/>
          <p:nvPr/>
        </p:nvGrpSpPr>
        <p:grpSpPr>
          <a:xfrm rot="2958962">
            <a:off x="685975" y="145876"/>
            <a:ext cx="551998" cy="851239"/>
            <a:chOff x="864725" y="114250"/>
            <a:chExt cx="773019" cy="1192075"/>
          </a:xfrm>
        </p:grpSpPr>
        <p:sp>
          <p:nvSpPr>
            <p:cNvPr id="2872" name="Google Shape;2872;p58"/>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8"/>
          <p:cNvGrpSpPr/>
          <p:nvPr/>
        </p:nvGrpSpPr>
        <p:grpSpPr>
          <a:xfrm rot="-414919">
            <a:off x="353881" y="3873993"/>
            <a:ext cx="1314893" cy="992201"/>
            <a:chOff x="3262265" y="850500"/>
            <a:chExt cx="917242" cy="692139"/>
          </a:xfrm>
        </p:grpSpPr>
        <p:sp>
          <p:nvSpPr>
            <p:cNvPr id="2888" name="Google Shape;2888;p58"/>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58"/>
          <p:cNvGrpSpPr/>
          <p:nvPr/>
        </p:nvGrpSpPr>
        <p:grpSpPr>
          <a:xfrm rot="1357266">
            <a:off x="7114032" y="233807"/>
            <a:ext cx="1395425" cy="898574"/>
            <a:chOff x="5305397" y="4579881"/>
            <a:chExt cx="785842" cy="506011"/>
          </a:xfrm>
        </p:grpSpPr>
        <p:sp>
          <p:nvSpPr>
            <p:cNvPr id="2906" name="Google Shape;2906;p58"/>
            <p:cNvSpPr/>
            <p:nvPr/>
          </p:nvSpPr>
          <p:spPr>
            <a:xfrm>
              <a:off x="5305397" y="4579881"/>
              <a:ext cx="783770" cy="505860"/>
            </a:xfrm>
            <a:custGeom>
              <a:avLst/>
              <a:gdLst/>
              <a:ahLst/>
              <a:cxnLst/>
              <a:rect l="l" t="t" r="r" b="b"/>
              <a:pathLst>
                <a:path w="15359" h="9913" extrusionOk="0">
                  <a:moveTo>
                    <a:pt x="6251" y="3118"/>
                  </a:moveTo>
                  <a:lnTo>
                    <a:pt x="6724" y="6558"/>
                  </a:lnTo>
                  <a:lnTo>
                    <a:pt x="5422" y="6644"/>
                  </a:lnTo>
                  <a:cubicBezTo>
                    <a:pt x="5302" y="6061"/>
                    <a:pt x="4995" y="5545"/>
                    <a:pt x="4565" y="5167"/>
                  </a:cubicBezTo>
                  <a:lnTo>
                    <a:pt x="4811" y="4866"/>
                  </a:lnTo>
                  <a:cubicBezTo>
                    <a:pt x="4946" y="4976"/>
                    <a:pt x="5078" y="5099"/>
                    <a:pt x="5191" y="5237"/>
                  </a:cubicBezTo>
                  <a:cubicBezTo>
                    <a:pt x="5214" y="5263"/>
                    <a:pt x="5244" y="5276"/>
                    <a:pt x="5275" y="5276"/>
                  </a:cubicBezTo>
                  <a:cubicBezTo>
                    <a:pt x="5300" y="5276"/>
                    <a:pt x="5324" y="5268"/>
                    <a:pt x="5345" y="5250"/>
                  </a:cubicBezTo>
                  <a:cubicBezTo>
                    <a:pt x="5391" y="5213"/>
                    <a:pt x="5394" y="5142"/>
                    <a:pt x="5357" y="5096"/>
                  </a:cubicBezTo>
                  <a:cubicBezTo>
                    <a:pt x="5231" y="4952"/>
                    <a:pt x="5096" y="4820"/>
                    <a:pt x="4949" y="4700"/>
                  </a:cubicBezTo>
                  <a:lnTo>
                    <a:pt x="6251" y="3118"/>
                  </a:lnTo>
                  <a:close/>
                  <a:moveTo>
                    <a:pt x="11510" y="2915"/>
                  </a:moveTo>
                  <a:lnTo>
                    <a:pt x="7323" y="6690"/>
                  </a:lnTo>
                  <a:cubicBezTo>
                    <a:pt x="7219" y="6604"/>
                    <a:pt x="7090" y="6552"/>
                    <a:pt x="6945" y="6540"/>
                  </a:cubicBezTo>
                  <a:lnTo>
                    <a:pt x="6451" y="2915"/>
                  </a:lnTo>
                  <a:close/>
                  <a:moveTo>
                    <a:pt x="10512" y="0"/>
                  </a:moveTo>
                  <a:lnTo>
                    <a:pt x="10512" y="261"/>
                  </a:lnTo>
                  <a:lnTo>
                    <a:pt x="10512" y="522"/>
                  </a:lnTo>
                  <a:lnTo>
                    <a:pt x="11682" y="522"/>
                  </a:lnTo>
                  <a:lnTo>
                    <a:pt x="11682" y="396"/>
                  </a:lnTo>
                  <a:lnTo>
                    <a:pt x="12453" y="396"/>
                  </a:lnTo>
                  <a:lnTo>
                    <a:pt x="12453" y="946"/>
                  </a:lnTo>
                  <a:lnTo>
                    <a:pt x="11648" y="946"/>
                  </a:lnTo>
                  <a:cubicBezTo>
                    <a:pt x="11617" y="946"/>
                    <a:pt x="11587" y="962"/>
                    <a:pt x="11565" y="983"/>
                  </a:cubicBezTo>
                  <a:cubicBezTo>
                    <a:pt x="11547" y="1008"/>
                    <a:pt x="11535" y="1041"/>
                    <a:pt x="11541" y="1072"/>
                  </a:cubicBezTo>
                  <a:lnTo>
                    <a:pt x="11802" y="2697"/>
                  </a:lnTo>
                  <a:lnTo>
                    <a:pt x="6423" y="2697"/>
                  </a:lnTo>
                  <a:lnTo>
                    <a:pt x="6211" y="1167"/>
                  </a:lnTo>
                  <a:lnTo>
                    <a:pt x="7277" y="1167"/>
                  </a:lnTo>
                  <a:lnTo>
                    <a:pt x="7277" y="790"/>
                  </a:lnTo>
                  <a:lnTo>
                    <a:pt x="5339" y="335"/>
                  </a:lnTo>
                  <a:lnTo>
                    <a:pt x="5339" y="790"/>
                  </a:lnTo>
                  <a:lnTo>
                    <a:pt x="5339" y="1167"/>
                  </a:lnTo>
                  <a:lnTo>
                    <a:pt x="5990" y="1167"/>
                  </a:lnTo>
                  <a:lnTo>
                    <a:pt x="6217" y="2811"/>
                  </a:lnTo>
                  <a:lnTo>
                    <a:pt x="4780" y="4556"/>
                  </a:lnTo>
                  <a:cubicBezTo>
                    <a:pt x="4196" y="4132"/>
                    <a:pt x="3490" y="3898"/>
                    <a:pt x="2752" y="3898"/>
                  </a:cubicBezTo>
                  <a:cubicBezTo>
                    <a:pt x="1687" y="3898"/>
                    <a:pt x="701" y="4377"/>
                    <a:pt x="40" y="5216"/>
                  </a:cubicBezTo>
                  <a:cubicBezTo>
                    <a:pt x="0" y="5262"/>
                    <a:pt x="9" y="5330"/>
                    <a:pt x="59" y="5370"/>
                  </a:cubicBezTo>
                  <a:cubicBezTo>
                    <a:pt x="77" y="5385"/>
                    <a:pt x="99" y="5391"/>
                    <a:pt x="126" y="5391"/>
                  </a:cubicBezTo>
                  <a:cubicBezTo>
                    <a:pt x="157" y="5391"/>
                    <a:pt x="194" y="5376"/>
                    <a:pt x="212" y="5351"/>
                  </a:cubicBezTo>
                  <a:cubicBezTo>
                    <a:pt x="830" y="4568"/>
                    <a:pt x="1757" y="4116"/>
                    <a:pt x="2756" y="4116"/>
                  </a:cubicBezTo>
                  <a:cubicBezTo>
                    <a:pt x="3441" y="4116"/>
                    <a:pt x="4098" y="4331"/>
                    <a:pt x="4642" y="4724"/>
                  </a:cubicBezTo>
                  <a:lnTo>
                    <a:pt x="4399" y="5019"/>
                  </a:lnTo>
                  <a:cubicBezTo>
                    <a:pt x="3944" y="4675"/>
                    <a:pt x="3376" y="4466"/>
                    <a:pt x="2756" y="4466"/>
                  </a:cubicBezTo>
                  <a:cubicBezTo>
                    <a:pt x="1250" y="4466"/>
                    <a:pt x="34" y="5689"/>
                    <a:pt x="34" y="7188"/>
                  </a:cubicBezTo>
                  <a:cubicBezTo>
                    <a:pt x="34" y="8693"/>
                    <a:pt x="1257" y="9913"/>
                    <a:pt x="2756" y="9913"/>
                  </a:cubicBezTo>
                  <a:cubicBezTo>
                    <a:pt x="4070" y="9913"/>
                    <a:pt x="5167" y="8979"/>
                    <a:pt x="5425" y="7741"/>
                  </a:cubicBezTo>
                  <a:lnTo>
                    <a:pt x="6826" y="7839"/>
                  </a:lnTo>
                  <a:cubicBezTo>
                    <a:pt x="6853" y="7842"/>
                    <a:pt x="6881" y="7842"/>
                    <a:pt x="6909" y="7842"/>
                  </a:cubicBezTo>
                  <a:cubicBezTo>
                    <a:pt x="7268" y="7842"/>
                    <a:pt x="7563" y="7550"/>
                    <a:pt x="7563" y="7185"/>
                  </a:cubicBezTo>
                  <a:cubicBezTo>
                    <a:pt x="7563" y="7062"/>
                    <a:pt x="7529" y="6948"/>
                    <a:pt x="7468" y="6847"/>
                  </a:cubicBezTo>
                  <a:lnTo>
                    <a:pt x="11842" y="2909"/>
                  </a:lnTo>
                  <a:lnTo>
                    <a:pt x="12008" y="3941"/>
                  </a:lnTo>
                  <a:cubicBezTo>
                    <a:pt x="11556" y="4015"/>
                    <a:pt x="11132" y="4178"/>
                    <a:pt x="10742" y="4420"/>
                  </a:cubicBezTo>
                  <a:cubicBezTo>
                    <a:pt x="10211" y="4755"/>
                    <a:pt x="9774" y="5231"/>
                    <a:pt x="9492" y="5790"/>
                  </a:cubicBezTo>
                  <a:cubicBezTo>
                    <a:pt x="9464" y="5846"/>
                    <a:pt x="9489" y="5910"/>
                    <a:pt x="9541" y="5938"/>
                  </a:cubicBezTo>
                  <a:cubicBezTo>
                    <a:pt x="9556" y="5944"/>
                    <a:pt x="9575" y="5950"/>
                    <a:pt x="9590" y="5950"/>
                  </a:cubicBezTo>
                  <a:cubicBezTo>
                    <a:pt x="9630" y="5950"/>
                    <a:pt x="9667" y="5926"/>
                    <a:pt x="9688" y="5889"/>
                  </a:cubicBezTo>
                  <a:cubicBezTo>
                    <a:pt x="10158" y="4955"/>
                    <a:pt x="11034" y="4322"/>
                    <a:pt x="12041" y="4153"/>
                  </a:cubicBezTo>
                  <a:lnTo>
                    <a:pt x="12100" y="4509"/>
                  </a:lnTo>
                  <a:cubicBezTo>
                    <a:pt x="10850" y="4758"/>
                    <a:pt x="9913" y="5861"/>
                    <a:pt x="9913" y="7179"/>
                  </a:cubicBezTo>
                  <a:cubicBezTo>
                    <a:pt x="9913" y="8684"/>
                    <a:pt x="11135" y="9900"/>
                    <a:pt x="12637" y="9900"/>
                  </a:cubicBezTo>
                  <a:cubicBezTo>
                    <a:pt x="14142" y="9900"/>
                    <a:pt x="15359" y="8678"/>
                    <a:pt x="15359" y="7179"/>
                  </a:cubicBezTo>
                  <a:cubicBezTo>
                    <a:pt x="15356" y="5692"/>
                    <a:pt x="14139" y="4470"/>
                    <a:pt x="12634" y="4470"/>
                  </a:cubicBezTo>
                  <a:cubicBezTo>
                    <a:pt x="12527" y="4470"/>
                    <a:pt x="12419" y="4479"/>
                    <a:pt x="12312" y="4491"/>
                  </a:cubicBezTo>
                  <a:lnTo>
                    <a:pt x="12253" y="4138"/>
                  </a:lnTo>
                  <a:cubicBezTo>
                    <a:pt x="12358" y="4126"/>
                    <a:pt x="12465" y="4122"/>
                    <a:pt x="12573" y="4122"/>
                  </a:cubicBezTo>
                  <a:cubicBezTo>
                    <a:pt x="13310" y="4122"/>
                    <a:pt x="14035" y="4374"/>
                    <a:pt x="14606" y="4838"/>
                  </a:cubicBezTo>
                  <a:cubicBezTo>
                    <a:pt x="14626" y="4855"/>
                    <a:pt x="14650" y="4863"/>
                    <a:pt x="14675" y="4863"/>
                  </a:cubicBezTo>
                  <a:cubicBezTo>
                    <a:pt x="14707" y="4863"/>
                    <a:pt x="14739" y="4849"/>
                    <a:pt x="14760" y="4823"/>
                  </a:cubicBezTo>
                  <a:cubicBezTo>
                    <a:pt x="14800" y="4777"/>
                    <a:pt x="14791" y="4709"/>
                    <a:pt x="14744" y="4669"/>
                  </a:cubicBezTo>
                  <a:cubicBezTo>
                    <a:pt x="14133" y="4175"/>
                    <a:pt x="13362" y="3901"/>
                    <a:pt x="12573" y="3901"/>
                  </a:cubicBezTo>
                  <a:cubicBezTo>
                    <a:pt x="12453" y="3901"/>
                    <a:pt x="12333" y="3910"/>
                    <a:pt x="12219" y="3920"/>
                  </a:cubicBezTo>
                  <a:lnTo>
                    <a:pt x="11777" y="1167"/>
                  </a:lnTo>
                  <a:lnTo>
                    <a:pt x="12560" y="1167"/>
                  </a:lnTo>
                  <a:cubicBezTo>
                    <a:pt x="12622" y="1167"/>
                    <a:pt x="12671" y="1118"/>
                    <a:pt x="12671" y="1057"/>
                  </a:cubicBezTo>
                  <a:lnTo>
                    <a:pt x="12671" y="289"/>
                  </a:lnTo>
                  <a:cubicBezTo>
                    <a:pt x="12671" y="227"/>
                    <a:pt x="12622" y="178"/>
                    <a:pt x="12560" y="178"/>
                  </a:cubicBezTo>
                  <a:lnTo>
                    <a:pt x="11682" y="178"/>
                  </a:lnTo>
                  <a:lnTo>
                    <a:pt x="1168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309159" y="4807932"/>
              <a:ext cx="277960" cy="277960"/>
            </a:xfrm>
            <a:custGeom>
              <a:avLst/>
              <a:gdLst/>
              <a:ahLst/>
              <a:cxnLst/>
              <a:rect l="l" t="t" r="r" b="b"/>
              <a:pathLst>
                <a:path w="5447" h="5447" extrusionOk="0">
                  <a:moveTo>
                    <a:pt x="2722" y="581"/>
                  </a:moveTo>
                  <a:cubicBezTo>
                    <a:pt x="3911" y="581"/>
                    <a:pt x="4869" y="1543"/>
                    <a:pt x="4869" y="2728"/>
                  </a:cubicBezTo>
                  <a:cubicBezTo>
                    <a:pt x="4869" y="3914"/>
                    <a:pt x="3911" y="4875"/>
                    <a:pt x="2722" y="4875"/>
                  </a:cubicBezTo>
                  <a:cubicBezTo>
                    <a:pt x="1536" y="4875"/>
                    <a:pt x="575" y="3914"/>
                    <a:pt x="575" y="2728"/>
                  </a:cubicBezTo>
                  <a:cubicBezTo>
                    <a:pt x="575" y="1543"/>
                    <a:pt x="1536" y="581"/>
                    <a:pt x="2722" y="581"/>
                  </a:cubicBezTo>
                  <a:close/>
                  <a:moveTo>
                    <a:pt x="2722" y="1"/>
                  </a:moveTo>
                  <a:cubicBezTo>
                    <a:pt x="1217" y="1"/>
                    <a:pt x="1" y="1223"/>
                    <a:pt x="1" y="2725"/>
                  </a:cubicBezTo>
                  <a:cubicBezTo>
                    <a:pt x="1" y="4230"/>
                    <a:pt x="1220" y="5447"/>
                    <a:pt x="2722" y="5447"/>
                  </a:cubicBezTo>
                  <a:cubicBezTo>
                    <a:pt x="4227" y="5447"/>
                    <a:pt x="5447" y="4224"/>
                    <a:pt x="5447" y="2725"/>
                  </a:cubicBezTo>
                  <a:cubicBezTo>
                    <a:pt x="5447" y="1223"/>
                    <a:pt x="4227"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324519" y="4823444"/>
              <a:ext cx="247240" cy="247393"/>
            </a:xfrm>
            <a:custGeom>
              <a:avLst/>
              <a:gdLst/>
              <a:ahLst/>
              <a:cxnLst/>
              <a:rect l="l" t="t" r="r" b="b"/>
              <a:pathLst>
                <a:path w="4845" h="4848" extrusionOk="0">
                  <a:moveTo>
                    <a:pt x="2421" y="277"/>
                  </a:moveTo>
                  <a:cubicBezTo>
                    <a:pt x="3610" y="277"/>
                    <a:pt x="4568" y="1239"/>
                    <a:pt x="4568" y="2424"/>
                  </a:cubicBezTo>
                  <a:cubicBezTo>
                    <a:pt x="4568" y="3610"/>
                    <a:pt x="3610" y="4571"/>
                    <a:pt x="2421" y="4571"/>
                  </a:cubicBezTo>
                  <a:cubicBezTo>
                    <a:pt x="1235" y="4571"/>
                    <a:pt x="274" y="3610"/>
                    <a:pt x="274" y="2424"/>
                  </a:cubicBezTo>
                  <a:cubicBezTo>
                    <a:pt x="274" y="1239"/>
                    <a:pt x="1235" y="277"/>
                    <a:pt x="2421" y="277"/>
                  </a:cubicBezTo>
                  <a:close/>
                  <a:moveTo>
                    <a:pt x="2421" y="1"/>
                  </a:moveTo>
                  <a:cubicBezTo>
                    <a:pt x="1082" y="1"/>
                    <a:pt x="1" y="1088"/>
                    <a:pt x="1" y="2424"/>
                  </a:cubicBezTo>
                  <a:cubicBezTo>
                    <a:pt x="1" y="3764"/>
                    <a:pt x="1085" y="4848"/>
                    <a:pt x="2421" y="4848"/>
                  </a:cubicBezTo>
                  <a:cubicBezTo>
                    <a:pt x="3763" y="4848"/>
                    <a:pt x="4845" y="3760"/>
                    <a:pt x="4845" y="2424"/>
                  </a:cubicBezTo>
                  <a:cubicBezTo>
                    <a:pt x="4845" y="1085"/>
                    <a:pt x="3757" y="1"/>
                    <a:pt x="2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813279" y="4807932"/>
              <a:ext cx="277960" cy="277960"/>
            </a:xfrm>
            <a:custGeom>
              <a:avLst/>
              <a:gdLst/>
              <a:ahLst/>
              <a:cxnLst/>
              <a:rect l="l" t="t" r="r" b="b"/>
              <a:pathLst>
                <a:path w="5447" h="5447" extrusionOk="0">
                  <a:moveTo>
                    <a:pt x="2725" y="581"/>
                  </a:moveTo>
                  <a:cubicBezTo>
                    <a:pt x="3910" y="581"/>
                    <a:pt x="4869" y="1543"/>
                    <a:pt x="4869" y="2728"/>
                  </a:cubicBezTo>
                  <a:cubicBezTo>
                    <a:pt x="4869" y="3914"/>
                    <a:pt x="3910" y="4875"/>
                    <a:pt x="2725" y="4875"/>
                  </a:cubicBezTo>
                  <a:cubicBezTo>
                    <a:pt x="1536" y="4875"/>
                    <a:pt x="578" y="3914"/>
                    <a:pt x="578" y="2728"/>
                  </a:cubicBezTo>
                  <a:cubicBezTo>
                    <a:pt x="578" y="1543"/>
                    <a:pt x="1536" y="581"/>
                    <a:pt x="2725" y="581"/>
                  </a:cubicBezTo>
                  <a:close/>
                  <a:moveTo>
                    <a:pt x="2725" y="1"/>
                  </a:moveTo>
                  <a:cubicBezTo>
                    <a:pt x="1220" y="1"/>
                    <a:pt x="0" y="1223"/>
                    <a:pt x="0" y="2725"/>
                  </a:cubicBezTo>
                  <a:cubicBezTo>
                    <a:pt x="0" y="4230"/>
                    <a:pt x="1223" y="5447"/>
                    <a:pt x="2725" y="5447"/>
                  </a:cubicBezTo>
                  <a:cubicBezTo>
                    <a:pt x="4230" y="5447"/>
                    <a:pt x="5446" y="4224"/>
                    <a:pt x="5446" y="2725"/>
                  </a:cubicBezTo>
                  <a:cubicBezTo>
                    <a:pt x="5446" y="1223"/>
                    <a:pt x="4230"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828638" y="4823444"/>
              <a:ext cx="247240" cy="247393"/>
            </a:xfrm>
            <a:custGeom>
              <a:avLst/>
              <a:gdLst/>
              <a:ahLst/>
              <a:cxnLst/>
              <a:rect l="l" t="t" r="r" b="b"/>
              <a:pathLst>
                <a:path w="4845" h="4848" extrusionOk="0">
                  <a:moveTo>
                    <a:pt x="2424" y="277"/>
                  </a:moveTo>
                  <a:cubicBezTo>
                    <a:pt x="3609" y="277"/>
                    <a:pt x="4568" y="1239"/>
                    <a:pt x="4568" y="2424"/>
                  </a:cubicBezTo>
                  <a:cubicBezTo>
                    <a:pt x="4568" y="3610"/>
                    <a:pt x="3609" y="4571"/>
                    <a:pt x="2424" y="4571"/>
                  </a:cubicBezTo>
                  <a:cubicBezTo>
                    <a:pt x="1235" y="4571"/>
                    <a:pt x="277" y="3610"/>
                    <a:pt x="277" y="2424"/>
                  </a:cubicBezTo>
                  <a:cubicBezTo>
                    <a:pt x="277" y="1239"/>
                    <a:pt x="1235" y="277"/>
                    <a:pt x="2424" y="277"/>
                  </a:cubicBezTo>
                  <a:close/>
                  <a:moveTo>
                    <a:pt x="2424" y="1"/>
                  </a:moveTo>
                  <a:cubicBezTo>
                    <a:pt x="1081" y="1"/>
                    <a:pt x="0" y="1088"/>
                    <a:pt x="0" y="2424"/>
                  </a:cubicBezTo>
                  <a:cubicBezTo>
                    <a:pt x="0" y="3764"/>
                    <a:pt x="1088" y="4848"/>
                    <a:pt x="2424" y="4848"/>
                  </a:cubicBezTo>
                  <a:cubicBezTo>
                    <a:pt x="3763" y="4848"/>
                    <a:pt x="4844" y="3760"/>
                    <a:pt x="4844" y="2424"/>
                  </a:cubicBezTo>
                  <a:cubicBezTo>
                    <a:pt x="4844" y="1085"/>
                    <a:pt x="3763" y="1"/>
                    <a:pt x="2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307577" y="4779253"/>
              <a:ext cx="275307" cy="76239"/>
            </a:xfrm>
            <a:custGeom>
              <a:avLst/>
              <a:gdLst/>
              <a:ahLst/>
              <a:cxnLst/>
              <a:rect l="l" t="t" r="r" b="b"/>
              <a:pathLst>
                <a:path w="5395" h="1494" extrusionOk="0">
                  <a:moveTo>
                    <a:pt x="2750" y="0"/>
                  </a:moveTo>
                  <a:cubicBezTo>
                    <a:pt x="1687" y="0"/>
                    <a:pt x="695" y="480"/>
                    <a:pt x="35" y="1315"/>
                  </a:cubicBezTo>
                  <a:cubicBezTo>
                    <a:pt x="1" y="1361"/>
                    <a:pt x="10" y="1432"/>
                    <a:pt x="56" y="1469"/>
                  </a:cubicBezTo>
                  <a:cubicBezTo>
                    <a:pt x="78" y="1484"/>
                    <a:pt x="102" y="1493"/>
                    <a:pt x="124" y="1493"/>
                  </a:cubicBezTo>
                  <a:cubicBezTo>
                    <a:pt x="154" y="1493"/>
                    <a:pt x="188" y="1478"/>
                    <a:pt x="204" y="1450"/>
                  </a:cubicBezTo>
                  <a:cubicBezTo>
                    <a:pt x="827" y="667"/>
                    <a:pt x="1752" y="219"/>
                    <a:pt x="2750" y="219"/>
                  </a:cubicBezTo>
                  <a:cubicBezTo>
                    <a:pt x="3687" y="219"/>
                    <a:pt x="4578" y="621"/>
                    <a:pt x="5192" y="1327"/>
                  </a:cubicBezTo>
                  <a:cubicBezTo>
                    <a:pt x="5214" y="1353"/>
                    <a:pt x="5244" y="1365"/>
                    <a:pt x="5274" y="1365"/>
                  </a:cubicBezTo>
                  <a:cubicBezTo>
                    <a:pt x="5299" y="1365"/>
                    <a:pt x="5325" y="1356"/>
                    <a:pt x="5346" y="1340"/>
                  </a:cubicBezTo>
                  <a:cubicBezTo>
                    <a:pt x="5392" y="1300"/>
                    <a:pt x="5395" y="1232"/>
                    <a:pt x="5358" y="1186"/>
                  </a:cubicBezTo>
                  <a:cubicBezTo>
                    <a:pt x="4701" y="434"/>
                    <a:pt x="3748"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790213" y="4779406"/>
              <a:ext cx="272653" cy="104918"/>
            </a:xfrm>
            <a:custGeom>
              <a:avLst/>
              <a:gdLst/>
              <a:ahLst/>
              <a:cxnLst/>
              <a:rect l="l" t="t" r="r" b="b"/>
              <a:pathLst>
                <a:path w="5343" h="2056" extrusionOk="0">
                  <a:moveTo>
                    <a:pt x="3115" y="0"/>
                  </a:moveTo>
                  <a:cubicBezTo>
                    <a:pt x="2461" y="0"/>
                    <a:pt x="1828" y="182"/>
                    <a:pt x="1278" y="526"/>
                  </a:cubicBezTo>
                  <a:cubicBezTo>
                    <a:pt x="744" y="861"/>
                    <a:pt x="311" y="1337"/>
                    <a:pt x="28" y="1896"/>
                  </a:cubicBezTo>
                  <a:cubicBezTo>
                    <a:pt x="1" y="1951"/>
                    <a:pt x="22" y="2016"/>
                    <a:pt x="77" y="2043"/>
                  </a:cubicBezTo>
                  <a:cubicBezTo>
                    <a:pt x="93" y="2049"/>
                    <a:pt x="111" y="2055"/>
                    <a:pt x="127" y="2055"/>
                  </a:cubicBezTo>
                  <a:cubicBezTo>
                    <a:pt x="166" y="2055"/>
                    <a:pt x="203" y="2031"/>
                    <a:pt x="222" y="1997"/>
                  </a:cubicBezTo>
                  <a:cubicBezTo>
                    <a:pt x="775" y="904"/>
                    <a:pt x="1887" y="219"/>
                    <a:pt x="3115" y="219"/>
                  </a:cubicBezTo>
                  <a:cubicBezTo>
                    <a:pt x="3856" y="219"/>
                    <a:pt x="4577" y="474"/>
                    <a:pt x="5149" y="937"/>
                  </a:cubicBezTo>
                  <a:cubicBezTo>
                    <a:pt x="5169" y="953"/>
                    <a:pt x="5194" y="961"/>
                    <a:pt x="5218" y="961"/>
                  </a:cubicBezTo>
                  <a:cubicBezTo>
                    <a:pt x="5250" y="961"/>
                    <a:pt x="5282" y="948"/>
                    <a:pt x="5302" y="922"/>
                  </a:cubicBezTo>
                  <a:cubicBezTo>
                    <a:pt x="5342" y="876"/>
                    <a:pt x="5333" y="805"/>
                    <a:pt x="5287" y="768"/>
                  </a:cubicBezTo>
                  <a:cubicBezTo>
                    <a:pt x="4673" y="274"/>
                    <a:pt x="3902"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951058" y="4837580"/>
              <a:ext cx="2398" cy="219327"/>
            </a:xfrm>
            <a:custGeom>
              <a:avLst/>
              <a:gdLst/>
              <a:ahLst/>
              <a:cxnLst/>
              <a:rect l="l" t="t" r="r" b="b"/>
              <a:pathLst>
                <a:path w="47" h="4298" extrusionOk="0">
                  <a:moveTo>
                    <a:pt x="0" y="0"/>
                  </a:moveTo>
                  <a:lnTo>
                    <a:pt x="0" y="4297"/>
                  </a:lnTo>
                  <a:lnTo>
                    <a:pt x="46" y="4297"/>
                  </a:lnTo>
                  <a:lnTo>
                    <a:pt x="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842723" y="4945864"/>
              <a:ext cx="219327" cy="2398"/>
            </a:xfrm>
            <a:custGeom>
              <a:avLst/>
              <a:gdLst/>
              <a:ahLst/>
              <a:cxnLst/>
              <a:rect l="l" t="t" r="r" b="b"/>
              <a:pathLst>
                <a:path w="4298"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873901" y="4868606"/>
              <a:ext cx="156662" cy="156815"/>
            </a:xfrm>
            <a:custGeom>
              <a:avLst/>
              <a:gdLst/>
              <a:ahLst/>
              <a:cxnLst/>
              <a:rect l="l" t="t" r="r" b="b"/>
              <a:pathLst>
                <a:path w="3070" h="3073" extrusionOk="0">
                  <a:moveTo>
                    <a:pt x="3039" y="0"/>
                  </a:moveTo>
                  <a:lnTo>
                    <a:pt x="1" y="3038"/>
                  </a:lnTo>
                  <a:lnTo>
                    <a:pt x="32" y="3072"/>
                  </a:lnTo>
                  <a:lnTo>
                    <a:pt x="3070" y="34"/>
                  </a:lnTo>
                  <a:lnTo>
                    <a:pt x="3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5873901" y="4868759"/>
              <a:ext cx="156662" cy="156815"/>
            </a:xfrm>
            <a:custGeom>
              <a:avLst/>
              <a:gdLst/>
              <a:ahLst/>
              <a:cxnLst/>
              <a:rect l="l" t="t" r="r" b="b"/>
              <a:pathLst>
                <a:path w="3070" h="3073" extrusionOk="0">
                  <a:moveTo>
                    <a:pt x="32" y="0"/>
                  </a:moveTo>
                  <a:lnTo>
                    <a:pt x="1" y="34"/>
                  </a:lnTo>
                  <a:lnTo>
                    <a:pt x="3039" y="3072"/>
                  </a:lnTo>
                  <a:lnTo>
                    <a:pt x="3070" y="3038"/>
                  </a:lnTo>
                  <a:lnTo>
                    <a:pt x="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5908397" y="4845846"/>
              <a:ext cx="88486" cy="202589"/>
            </a:xfrm>
            <a:custGeom>
              <a:avLst/>
              <a:gdLst/>
              <a:ahLst/>
              <a:cxnLst/>
              <a:rect l="l" t="t" r="r" b="b"/>
              <a:pathLst>
                <a:path w="1734" h="3970" extrusionOk="0">
                  <a:moveTo>
                    <a:pt x="1693" y="1"/>
                  </a:moveTo>
                  <a:lnTo>
                    <a:pt x="1" y="3951"/>
                  </a:lnTo>
                  <a:lnTo>
                    <a:pt x="41" y="3970"/>
                  </a:lnTo>
                  <a:lnTo>
                    <a:pt x="1733" y="19"/>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5851193" y="4902591"/>
              <a:ext cx="202589" cy="88639"/>
            </a:xfrm>
            <a:custGeom>
              <a:avLst/>
              <a:gdLst/>
              <a:ahLst/>
              <a:cxnLst/>
              <a:rect l="l" t="t" r="r" b="b"/>
              <a:pathLst>
                <a:path w="3970" h="1737" extrusionOk="0">
                  <a:moveTo>
                    <a:pt x="19" y="1"/>
                  </a:moveTo>
                  <a:lnTo>
                    <a:pt x="0" y="44"/>
                  </a:lnTo>
                  <a:lnTo>
                    <a:pt x="3951" y="1736"/>
                  </a:lnTo>
                  <a:lnTo>
                    <a:pt x="3969"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5850071" y="4905296"/>
              <a:ext cx="204477" cy="83587"/>
            </a:xfrm>
            <a:custGeom>
              <a:avLst/>
              <a:gdLst/>
              <a:ahLst/>
              <a:cxnLst/>
              <a:rect l="l" t="t" r="r" b="b"/>
              <a:pathLst>
                <a:path w="4007" h="1638" extrusionOk="0">
                  <a:moveTo>
                    <a:pt x="3988" y="0"/>
                  </a:moveTo>
                  <a:lnTo>
                    <a:pt x="1" y="1594"/>
                  </a:lnTo>
                  <a:lnTo>
                    <a:pt x="16" y="1637"/>
                  </a:lnTo>
                  <a:lnTo>
                    <a:pt x="4006" y="40"/>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5910592" y="4845234"/>
              <a:ext cx="83740" cy="204477"/>
            </a:xfrm>
            <a:custGeom>
              <a:avLst/>
              <a:gdLst/>
              <a:ahLst/>
              <a:cxnLst/>
              <a:rect l="l" t="t" r="r" b="b"/>
              <a:pathLst>
                <a:path w="1641" h="4007" extrusionOk="0">
                  <a:moveTo>
                    <a:pt x="44" y="1"/>
                  </a:moveTo>
                  <a:lnTo>
                    <a:pt x="1" y="16"/>
                  </a:lnTo>
                  <a:lnTo>
                    <a:pt x="1598" y="4006"/>
                  </a:lnTo>
                  <a:lnTo>
                    <a:pt x="1641" y="3988"/>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5442091" y="4631574"/>
              <a:ext cx="473405" cy="321081"/>
            </a:xfrm>
            <a:custGeom>
              <a:avLst/>
              <a:gdLst/>
              <a:ahLst/>
              <a:cxnLst/>
              <a:rect l="l" t="t" r="r" b="b"/>
              <a:pathLst>
                <a:path w="9277" h="6292" extrusionOk="0">
                  <a:moveTo>
                    <a:pt x="8878" y="1905"/>
                  </a:moveTo>
                  <a:lnTo>
                    <a:pt x="4371" y="5966"/>
                  </a:lnTo>
                  <a:lnTo>
                    <a:pt x="3815" y="1905"/>
                  </a:lnTo>
                  <a:close/>
                  <a:moveTo>
                    <a:pt x="3616" y="2099"/>
                  </a:moveTo>
                  <a:lnTo>
                    <a:pt x="4162" y="6074"/>
                  </a:lnTo>
                  <a:lnTo>
                    <a:pt x="347" y="6074"/>
                  </a:lnTo>
                  <a:lnTo>
                    <a:pt x="3616" y="2099"/>
                  </a:lnTo>
                  <a:close/>
                  <a:moveTo>
                    <a:pt x="3452" y="0"/>
                  </a:moveTo>
                  <a:cubicBezTo>
                    <a:pt x="3448" y="0"/>
                    <a:pt x="3445" y="0"/>
                    <a:pt x="3441" y="1"/>
                  </a:cubicBezTo>
                  <a:cubicBezTo>
                    <a:pt x="3382" y="10"/>
                    <a:pt x="3339" y="62"/>
                    <a:pt x="3348" y="124"/>
                  </a:cubicBezTo>
                  <a:lnTo>
                    <a:pt x="3579" y="1804"/>
                  </a:lnTo>
                  <a:lnTo>
                    <a:pt x="34" y="6114"/>
                  </a:lnTo>
                  <a:cubicBezTo>
                    <a:pt x="6" y="6144"/>
                    <a:pt x="0" y="6190"/>
                    <a:pt x="19" y="6230"/>
                  </a:cubicBezTo>
                  <a:cubicBezTo>
                    <a:pt x="37" y="6267"/>
                    <a:pt x="77" y="6292"/>
                    <a:pt x="117" y="6292"/>
                  </a:cubicBezTo>
                  <a:lnTo>
                    <a:pt x="4288" y="6292"/>
                  </a:lnTo>
                  <a:cubicBezTo>
                    <a:pt x="4316" y="6292"/>
                    <a:pt x="4341" y="6283"/>
                    <a:pt x="4356" y="6264"/>
                  </a:cubicBezTo>
                  <a:lnTo>
                    <a:pt x="4362" y="6261"/>
                  </a:lnTo>
                  <a:lnTo>
                    <a:pt x="9231" y="1872"/>
                  </a:lnTo>
                  <a:cubicBezTo>
                    <a:pt x="9265" y="1844"/>
                    <a:pt x="9277" y="1795"/>
                    <a:pt x="9262" y="1752"/>
                  </a:cubicBezTo>
                  <a:cubicBezTo>
                    <a:pt x="9240" y="1712"/>
                    <a:pt x="9203" y="1684"/>
                    <a:pt x="9157" y="1684"/>
                  </a:cubicBezTo>
                  <a:lnTo>
                    <a:pt x="3782" y="1684"/>
                  </a:lnTo>
                  <a:lnTo>
                    <a:pt x="3564" y="93"/>
                  </a:lnTo>
                  <a:cubicBezTo>
                    <a:pt x="3555" y="41"/>
                    <a:pt x="3509" y="0"/>
                    <a:pt x="3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5849305" y="4588964"/>
              <a:ext cx="109306" cy="363691"/>
            </a:xfrm>
            <a:custGeom>
              <a:avLst/>
              <a:gdLst/>
              <a:ahLst/>
              <a:cxnLst/>
              <a:rect l="l" t="t" r="r" b="b"/>
              <a:pathLst>
                <a:path w="2142" h="7127" extrusionOk="0">
                  <a:moveTo>
                    <a:pt x="114" y="0"/>
                  </a:moveTo>
                  <a:cubicBezTo>
                    <a:pt x="53" y="0"/>
                    <a:pt x="1" y="49"/>
                    <a:pt x="1" y="111"/>
                  </a:cubicBezTo>
                  <a:cubicBezTo>
                    <a:pt x="1" y="172"/>
                    <a:pt x="53" y="222"/>
                    <a:pt x="114" y="222"/>
                  </a:cubicBezTo>
                  <a:lnTo>
                    <a:pt x="1838" y="222"/>
                  </a:lnTo>
                  <a:lnTo>
                    <a:pt x="1838" y="771"/>
                  </a:lnTo>
                  <a:lnTo>
                    <a:pt x="1036" y="771"/>
                  </a:lnTo>
                  <a:cubicBezTo>
                    <a:pt x="999" y="771"/>
                    <a:pt x="968" y="787"/>
                    <a:pt x="950" y="808"/>
                  </a:cubicBezTo>
                  <a:cubicBezTo>
                    <a:pt x="931" y="833"/>
                    <a:pt x="922" y="867"/>
                    <a:pt x="928" y="897"/>
                  </a:cubicBezTo>
                  <a:lnTo>
                    <a:pt x="1911" y="7035"/>
                  </a:lnTo>
                  <a:cubicBezTo>
                    <a:pt x="1917" y="7087"/>
                    <a:pt x="1963" y="7127"/>
                    <a:pt x="2019" y="7127"/>
                  </a:cubicBezTo>
                  <a:lnTo>
                    <a:pt x="2037" y="7127"/>
                  </a:lnTo>
                  <a:cubicBezTo>
                    <a:pt x="2099" y="7114"/>
                    <a:pt x="2142" y="7059"/>
                    <a:pt x="2129" y="6998"/>
                  </a:cubicBezTo>
                  <a:lnTo>
                    <a:pt x="1165" y="989"/>
                  </a:lnTo>
                  <a:lnTo>
                    <a:pt x="1948" y="989"/>
                  </a:lnTo>
                  <a:cubicBezTo>
                    <a:pt x="2010" y="989"/>
                    <a:pt x="2059" y="940"/>
                    <a:pt x="2059" y="879"/>
                  </a:cubicBezTo>
                  <a:lnTo>
                    <a:pt x="2059" y="111"/>
                  </a:lnTo>
                  <a:cubicBezTo>
                    <a:pt x="2059" y="49"/>
                    <a:pt x="2010" y="0"/>
                    <a:pt x="1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5579717" y="4597129"/>
              <a:ext cx="99100" cy="23219"/>
            </a:xfrm>
            <a:custGeom>
              <a:avLst/>
              <a:gdLst/>
              <a:ahLst/>
              <a:cxnLst/>
              <a:rect l="l" t="t" r="r" b="b"/>
              <a:pathLst>
                <a:path w="1942" h="455" extrusionOk="0">
                  <a:moveTo>
                    <a:pt x="0" y="0"/>
                  </a:moveTo>
                  <a:lnTo>
                    <a:pt x="0" y="455"/>
                  </a:lnTo>
                  <a:lnTo>
                    <a:pt x="1942" y="45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5579717" y="4620296"/>
              <a:ext cx="99100" cy="19340"/>
            </a:xfrm>
            <a:custGeom>
              <a:avLst/>
              <a:gdLst/>
              <a:ahLst/>
              <a:cxnLst/>
              <a:rect l="l" t="t" r="r" b="b"/>
              <a:pathLst>
                <a:path w="1942" h="379" extrusionOk="0">
                  <a:moveTo>
                    <a:pt x="0" y="1"/>
                  </a:moveTo>
                  <a:lnTo>
                    <a:pt x="0" y="379"/>
                  </a:lnTo>
                  <a:lnTo>
                    <a:pt x="1942" y="379"/>
                  </a:lnTo>
                  <a:lnTo>
                    <a:pt x="1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5843998" y="4580034"/>
              <a:ext cx="59603" cy="26689"/>
            </a:xfrm>
            <a:custGeom>
              <a:avLst/>
              <a:gdLst/>
              <a:ahLst/>
              <a:cxnLst/>
              <a:rect l="l" t="t" r="r" b="b"/>
              <a:pathLst>
                <a:path w="1168" h="523" extrusionOk="0">
                  <a:moveTo>
                    <a:pt x="0" y="0"/>
                  </a:moveTo>
                  <a:lnTo>
                    <a:pt x="0" y="522"/>
                  </a:lnTo>
                  <a:lnTo>
                    <a:pt x="1167" y="52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5446938" y="4837580"/>
              <a:ext cx="2398" cy="219327"/>
            </a:xfrm>
            <a:custGeom>
              <a:avLst/>
              <a:gdLst/>
              <a:ahLst/>
              <a:cxnLst/>
              <a:rect l="l" t="t" r="r" b="b"/>
              <a:pathLst>
                <a:path w="47" h="4298" extrusionOk="0">
                  <a:moveTo>
                    <a:pt x="1" y="0"/>
                  </a:moveTo>
                  <a:lnTo>
                    <a:pt x="1" y="4297"/>
                  </a:lnTo>
                  <a:lnTo>
                    <a:pt x="47" y="4297"/>
                  </a:lnTo>
                  <a:lnTo>
                    <a:pt x="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5338450" y="4945864"/>
              <a:ext cx="219378" cy="2398"/>
            </a:xfrm>
            <a:custGeom>
              <a:avLst/>
              <a:gdLst/>
              <a:ahLst/>
              <a:cxnLst/>
              <a:rect l="l" t="t" r="r" b="b"/>
              <a:pathLst>
                <a:path w="4299"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5369833" y="4868606"/>
              <a:ext cx="156611" cy="156815"/>
            </a:xfrm>
            <a:custGeom>
              <a:avLst/>
              <a:gdLst/>
              <a:ahLst/>
              <a:cxnLst/>
              <a:rect l="l" t="t" r="r" b="b"/>
              <a:pathLst>
                <a:path w="3069" h="3073" extrusionOk="0">
                  <a:moveTo>
                    <a:pt x="3038" y="0"/>
                  </a:moveTo>
                  <a:lnTo>
                    <a:pt x="0" y="3038"/>
                  </a:lnTo>
                  <a:lnTo>
                    <a:pt x="31" y="3072"/>
                  </a:lnTo>
                  <a:lnTo>
                    <a:pt x="3069" y="34"/>
                  </a:lnTo>
                  <a:lnTo>
                    <a:pt x="3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5369680" y="4868759"/>
              <a:ext cx="156764" cy="156815"/>
            </a:xfrm>
            <a:custGeom>
              <a:avLst/>
              <a:gdLst/>
              <a:ahLst/>
              <a:cxnLst/>
              <a:rect l="l" t="t" r="r" b="b"/>
              <a:pathLst>
                <a:path w="3072" h="3073" extrusionOk="0">
                  <a:moveTo>
                    <a:pt x="34" y="0"/>
                  </a:moveTo>
                  <a:lnTo>
                    <a:pt x="0" y="34"/>
                  </a:lnTo>
                  <a:lnTo>
                    <a:pt x="3041" y="3072"/>
                  </a:lnTo>
                  <a:lnTo>
                    <a:pt x="3072" y="3038"/>
                  </a:lnTo>
                  <a:lnTo>
                    <a:pt x="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5403819" y="4845540"/>
              <a:ext cx="88486" cy="202436"/>
            </a:xfrm>
            <a:custGeom>
              <a:avLst/>
              <a:gdLst/>
              <a:ahLst/>
              <a:cxnLst/>
              <a:rect l="l" t="t" r="r" b="b"/>
              <a:pathLst>
                <a:path w="1734" h="3967" extrusionOk="0">
                  <a:moveTo>
                    <a:pt x="1693" y="1"/>
                  </a:moveTo>
                  <a:lnTo>
                    <a:pt x="1" y="3948"/>
                  </a:lnTo>
                  <a:lnTo>
                    <a:pt x="41" y="3966"/>
                  </a:lnTo>
                  <a:lnTo>
                    <a:pt x="1733" y="16"/>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5347074" y="4902591"/>
              <a:ext cx="202436" cy="88639"/>
            </a:xfrm>
            <a:custGeom>
              <a:avLst/>
              <a:gdLst/>
              <a:ahLst/>
              <a:cxnLst/>
              <a:rect l="l" t="t" r="r" b="b"/>
              <a:pathLst>
                <a:path w="3967" h="1737" extrusionOk="0">
                  <a:moveTo>
                    <a:pt x="19" y="1"/>
                  </a:moveTo>
                  <a:lnTo>
                    <a:pt x="1" y="44"/>
                  </a:lnTo>
                  <a:lnTo>
                    <a:pt x="3951" y="1736"/>
                  </a:lnTo>
                  <a:lnTo>
                    <a:pt x="3966"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5345849" y="4905143"/>
              <a:ext cx="204579" cy="83740"/>
            </a:xfrm>
            <a:custGeom>
              <a:avLst/>
              <a:gdLst/>
              <a:ahLst/>
              <a:cxnLst/>
              <a:rect l="l" t="t" r="r" b="b"/>
              <a:pathLst>
                <a:path w="4009" h="1641" extrusionOk="0">
                  <a:moveTo>
                    <a:pt x="3990" y="0"/>
                  </a:moveTo>
                  <a:lnTo>
                    <a:pt x="0" y="1597"/>
                  </a:lnTo>
                  <a:lnTo>
                    <a:pt x="19" y="1640"/>
                  </a:lnTo>
                  <a:lnTo>
                    <a:pt x="4009" y="43"/>
                  </a:lnTo>
                  <a:lnTo>
                    <a:pt x="3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5406523" y="4845234"/>
              <a:ext cx="83740" cy="204477"/>
            </a:xfrm>
            <a:custGeom>
              <a:avLst/>
              <a:gdLst/>
              <a:ahLst/>
              <a:cxnLst/>
              <a:rect l="l" t="t" r="r" b="b"/>
              <a:pathLst>
                <a:path w="1641" h="4007" extrusionOk="0">
                  <a:moveTo>
                    <a:pt x="43" y="1"/>
                  </a:moveTo>
                  <a:lnTo>
                    <a:pt x="0" y="16"/>
                  </a:lnTo>
                  <a:lnTo>
                    <a:pt x="1597" y="4006"/>
                  </a:lnTo>
                  <a:lnTo>
                    <a:pt x="1640" y="3988"/>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5843998" y="4593353"/>
              <a:ext cx="59603" cy="13370"/>
            </a:xfrm>
            <a:custGeom>
              <a:avLst/>
              <a:gdLst/>
              <a:ahLst/>
              <a:cxnLst/>
              <a:rect l="l" t="t" r="r" b="b"/>
              <a:pathLst>
                <a:path w="1168" h="262" extrusionOk="0">
                  <a:moveTo>
                    <a:pt x="0" y="0"/>
                  </a:moveTo>
                  <a:lnTo>
                    <a:pt x="0" y="261"/>
                  </a:lnTo>
                  <a:lnTo>
                    <a:pt x="1167" y="261"/>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5429231" y="4928310"/>
              <a:ext cx="37660" cy="37660"/>
            </a:xfrm>
            <a:custGeom>
              <a:avLst/>
              <a:gdLst/>
              <a:ahLst/>
              <a:cxnLst/>
              <a:rect l="l" t="t" r="r" b="b"/>
              <a:pathLst>
                <a:path w="738" h="738" extrusionOk="0">
                  <a:moveTo>
                    <a:pt x="369" y="1"/>
                  </a:moveTo>
                  <a:cubicBezTo>
                    <a:pt x="166" y="1"/>
                    <a:pt x="0" y="163"/>
                    <a:pt x="0" y="369"/>
                  </a:cubicBezTo>
                  <a:cubicBezTo>
                    <a:pt x="0" y="572"/>
                    <a:pt x="166" y="738"/>
                    <a:pt x="369" y="738"/>
                  </a:cubicBezTo>
                  <a:cubicBezTo>
                    <a:pt x="575" y="738"/>
                    <a:pt x="738" y="572"/>
                    <a:pt x="738" y="369"/>
                  </a:cubicBezTo>
                  <a:cubicBezTo>
                    <a:pt x="738" y="166"/>
                    <a:pt x="57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5626409" y="4913562"/>
              <a:ext cx="67002" cy="67155"/>
            </a:xfrm>
            <a:custGeom>
              <a:avLst/>
              <a:gdLst/>
              <a:ahLst/>
              <a:cxnLst/>
              <a:rect l="l" t="t" r="r" b="b"/>
              <a:pathLst>
                <a:path w="1313" h="1316" extrusionOk="0">
                  <a:moveTo>
                    <a:pt x="658" y="1"/>
                  </a:moveTo>
                  <a:cubicBezTo>
                    <a:pt x="292" y="1"/>
                    <a:pt x="1" y="296"/>
                    <a:pt x="1" y="658"/>
                  </a:cubicBezTo>
                  <a:cubicBezTo>
                    <a:pt x="1" y="1024"/>
                    <a:pt x="296" y="1316"/>
                    <a:pt x="658" y="1316"/>
                  </a:cubicBezTo>
                  <a:cubicBezTo>
                    <a:pt x="1020" y="1316"/>
                    <a:pt x="1312" y="1018"/>
                    <a:pt x="1312" y="658"/>
                  </a:cubicBezTo>
                  <a:cubicBezTo>
                    <a:pt x="1312" y="296"/>
                    <a:pt x="1017" y="1"/>
                    <a:pt x="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5448061" y="4913562"/>
              <a:ext cx="211928" cy="67155"/>
            </a:xfrm>
            <a:custGeom>
              <a:avLst/>
              <a:gdLst/>
              <a:ahLst/>
              <a:cxnLst/>
              <a:rect l="l" t="t" r="r" b="b"/>
              <a:pathLst>
                <a:path w="4153" h="1316" extrusionOk="0">
                  <a:moveTo>
                    <a:pt x="4153" y="1"/>
                  </a:moveTo>
                  <a:lnTo>
                    <a:pt x="0" y="290"/>
                  </a:lnTo>
                  <a:lnTo>
                    <a:pt x="0" y="1027"/>
                  </a:lnTo>
                  <a:lnTo>
                    <a:pt x="4153" y="1316"/>
                  </a:lnTo>
                  <a:lnTo>
                    <a:pt x="4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58"/>
          <p:cNvGrpSpPr/>
          <p:nvPr/>
        </p:nvGrpSpPr>
        <p:grpSpPr>
          <a:xfrm rot="971693">
            <a:off x="800266" y="1911663"/>
            <a:ext cx="421436" cy="806694"/>
            <a:chOff x="6692313" y="4433554"/>
            <a:chExt cx="421445" cy="806710"/>
          </a:xfrm>
        </p:grpSpPr>
        <p:sp>
          <p:nvSpPr>
            <p:cNvPr id="2939" name="Google Shape;2939;p58"/>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8"/>
          <p:cNvGrpSpPr/>
          <p:nvPr/>
        </p:nvGrpSpPr>
        <p:grpSpPr>
          <a:xfrm rot="-600154">
            <a:off x="7737283" y="1856334"/>
            <a:ext cx="917240" cy="917240"/>
            <a:chOff x="6889055" y="5657447"/>
            <a:chExt cx="711875" cy="711875"/>
          </a:xfrm>
        </p:grpSpPr>
        <p:sp>
          <p:nvSpPr>
            <p:cNvPr id="2946" name="Google Shape;2946;p58"/>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7" name="Google Shape;2947;p58"/>
            <p:cNvGrpSpPr/>
            <p:nvPr/>
          </p:nvGrpSpPr>
          <p:grpSpPr>
            <a:xfrm>
              <a:off x="6889146" y="5657852"/>
              <a:ext cx="711681" cy="711274"/>
              <a:chOff x="6889146" y="5657852"/>
              <a:chExt cx="711681" cy="711274"/>
            </a:xfrm>
          </p:grpSpPr>
          <p:sp>
            <p:nvSpPr>
              <p:cNvPr id="2948" name="Google Shape;2948;p58"/>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2" name="Google Shape;2962;p58"/>
          <p:cNvGrpSpPr/>
          <p:nvPr/>
        </p:nvGrpSpPr>
        <p:grpSpPr>
          <a:xfrm rot="-906344">
            <a:off x="8215428" y="4047967"/>
            <a:ext cx="387186" cy="858146"/>
            <a:chOff x="193568" y="114250"/>
            <a:chExt cx="537852" cy="1192078"/>
          </a:xfrm>
        </p:grpSpPr>
        <p:grpSp>
          <p:nvGrpSpPr>
            <p:cNvPr id="2963" name="Google Shape;2963;p58"/>
            <p:cNvGrpSpPr/>
            <p:nvPr/>
          </p:nvGrpSpPr>
          <p:grpSpPr>
            <a:xfrm>
              <a:off x="197025" y="114250"/>
              <a:ext cx="533468" cy="1191749"/>
              <a:chOff x="3325476" y="437723"/>
              <a:chExt cx="130800" cy="292203"/>
            </a:xfrm>
          </p:grpSpPr>
          <p:sp>
            <p:nvSpPr>
              <p:cNvPr id="2964" name="Google Shape;2964;p58"/>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6" name="Google Shape;2966;p58"/>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8"/>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8"/>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3" name="Google Shape;2983;p58"/>
            <p:cNvGrpSpPr/>
            <p:nvPr/>
          </p:nvGrpSpPr>
          <p:grpSpPr>
            <a:xfrm>
              <a:off x="356710" y="781625"/>
              <a:ext cx="212185" cy="190467"/>
              <a:chOff x="356710" y="781625"/>
              <a:chExt cx="212185" cy="190467"/>
            </a:xfrm>
          </p:grpSpPr>
          <p:sp>
            <p:nvSpPr>
              <p:cNvPr id="2984" name="Google Shape;2984;p58"/>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7" name="Google Shape;2997;p59"/>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t>
            </a:r>
            <a:r>
              <a:rPr lang="en">
                <a:solidFill>
                  <a:schemeClr val="dk2"/>
                </a:solidFill>
              </a:rPr>
              <a:t>SIZE</a:t>
            </a:r>
            <a:endParaRPr sz="3000">
              <a:solidFill>
                <a:schemeClr val="dk2"/>
              </a:solidFill>
            </a:endParaRPr>
          </a:p>
        </p:txBody>
      </p:sp>
      <p:grpSp>
        <p:nvGrpSpPr>
          <p:cNvPr id="2998" name="Google Shape;2998;p59"/>
          <p:cNvGrpSpPr/>
          <p:nvPr/>
        </p:nvGrpSpPr>
        <p:grpSpPr>
          <a:xfrm>
            <a:off x="2470084" y="1532266"/>
            <a:ext cx="4223378" cy="2445274"/>
            <a:chOff x="-7534332" y="1839808"/>
            <a:chExt cx="14902533" cy="7939202"/>
          </a:xfrm>
        </p:grpSpPr>
        <p:sp>
          <p:nvSpPr>
            <p:cNvPr id="2999" name="Google Shape;2999;p59"/>
            <p:cNvSpPr/>
            <p:nvPr/>
          </p:nvSpPr>
          <p:spPr>
            <a:xfrm>
              <a:off x="1224943" y="5722249"/>
              <a:ext cx="3087943" cy="689249"/>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1946799" y="2104721"/>
              <a:ext cx="8599741" cy="6492062"/>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4326321" y="7213849"/>
              <a:ext cx="2315749" cy="1699371"/>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5429556" y="6620132"/>
              <a:ext cx="1193553" cy="651038"/>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4294740" y="6182752"/>
              <a:ext cx="589129" cy="664924"/>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3555022" y="6257920"/>
              <a:ext cx="1131278" cy="899302"/>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1141946" y="7229613"/>
              <a:ext cx="474550" cy="825647"/>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5421465" y="3812113"/>
              <a:ext cx="558436" cy="873358"/>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6389400" y="8670579"/>
              <a:ext cx="978802" cy="74030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5145435" y="5401013"/>
              <a:ext cx="486243" cy="804767"/>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4798100" y="6494540"/>
              <a:ext cx="387063" cy="474863"/>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998502" y="2111193"/>
              <a:ext cx="543141" cy="340344"/>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492627" y="1981739"/>
              <a:ext cx="514222" cy="18536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1420890" y="3225235"/>
              <a:ext cx="241843" cy="241843"/>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4679294" y="7078756"/>
              <a:ext cx="449651" cy="171999"/>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3935921" y="2162610"/>
              <a:ext cx="547421" cy="11447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5545961" y="9027206"/>
              <a:ext cx="262514" cy="20331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3117539" y="5926088"/>
              <a:ext cx="171425" cy="267368"/>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2145063" y="1940658"/>
              <a:ext cx="335646" cy="13812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163353" y="1942589"/>
              <a:ext cx="246332" cy="116354"/>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5017337" y="7088831"/>
              <a:ext cx="267055" cy="160045"/>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5104980" y="5003253"/>
              <a:ext cx="141514" cy="195959"/>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5089477" y="5832285"/>
              <a:ext cx="157905" cy="203110"/>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33158" y="1935281"/>
              <a:ext cx="232812" cy="9881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7040327" y="7799109"/>
              <a:ext cx="154669" cy="1671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5638041" y="6368844"/>
              <a:ext cx="137965" cy="16662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911016" y="1919047"/>
              <a:ext cx="182126" cy="104713"/>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750009" y="2371930"/>
              <a:ext cx="169285" cy="87278"/>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2502577" y="2018070"/>
              <a:ext cx="170276" cy="98084"/>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301720" y="6753293"/>
              <a:ext cx="162446" cy="8399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1133855" y="1938883"/>
              <a:ext cx="129508" cy="8305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3635503" y="1955169"/>
              <a:ext cx="1086178" cy="198464"/>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7534332" y="1839808"/>
              <a:ext cx="6749564" cy="7939202"/>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719790" y="2052521"/>
              <a:ext cx="590904" cy="19141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1456072" y="2612622"/>
              <a:ext cx="445684" cy="199561"/>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4987730" y="5096534"/>
              <a:ext cx="550345" cy="236153"/>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4094649" y="1988264"/>
              <a:ext cx="338308" cy="233908"/>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4495176" y="5293743"/>
              <a:ext cx="344624" cy="154408"/>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4008050" y="2665969"/>
              <a:ext cx="270657" cy="134728"/>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4288622" y="2009561"/>
              <a:ext cx="196794" cy="9359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4116312" y="5368545"/>
              <a:ext cx="123662" cy="92551"/>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292709" y="9525398"/>
              <a:ext cx="130865" cy="81902"/>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4671975" y="5381229"/>
              <a:ext cx="117293" cy="7991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6689233" y="6924037"/>
              <a:ext cx="98919" cy="111812"/>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938995" y="2468603"/>
              <a:ext cx="114631" cy="7913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5181505" y="6779184"/>
              <a:ext cx="104661" cy="7793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5926599" y="3805641"/>
              <a:ext cx="96205" cy="88114"/>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607205" y="3940628"/>
              <a:ext cx="111917" cy="263453"/>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142431" y="4370909"/>
              <a:ext cx="195802" cy="94795"/>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592599" y="4396800"/>
              <a:ext cx="105601" cy="78509"/>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889499" y="4113774"/>
              <a:ext cx="93803" cy="79709"/>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0" name="Google Shape;3050;p59"/>
          <p:cNvSpPr txBox="1">
            <a:spLocks noGrp="1"/>
          </p:cNvSpPr>
          <p:nvPr>
            <p:ph type="title" idx="4294967295"/>
          </p:nvPr>
        </p:nvSpPr>
        <p:spPr>
          <a:xfrm>
            <a:off x="741138" y="2571650"/>
            <a:ext cx="1613100" cy="376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900"/>
              <a:t>MERCURY</a:t>
            </a:r>
            <a:endParaRPr sz="1900"/>
          </a:p>
        </p:txBody>
      </p:sp>
      <p:sp>
        <p:nvSpPr>
          <p:cNvPr id="3051" name="Google Shape;3051;p59"/>
          <p:cNvSpPr txBox="1">
            <a:spLocks noGrp="1"/>
          </p:cNvSpPr>
          <p:nvPr>
            <p:ph type="subTitle" idx="4294967295"/>
          </p:nvPr>
        </p:nvSpPr>
        <p:spPr>
          <a:xfrm>
            <a:off x="741383" y="2818783"/>
            <a:ext cx="1613100" cy="80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a:t>
            </a:r>
            <a:endParaRPr/>
          </a:p>
        </p:txBody>
      </p:sp>
      <p:sp>
        <p:nvSpPr>
          <p:cNvPr id="3052" name="Google Shape;3052;p59"/>
          <p:cNvSpPr txBox="1">
            <a:spLocks noGrp="1"/>
          </p:cNvSpPr>
          <p:nvPr>
            <p:ph type="title" idx="4294967295"/>
          </p:nvPr>
        </p:nvSpPr>
        <p:spPr>
          <a:xfrm>
            <a:off x="6789637" y="2566500"/>
            <a:ext cx="1613100" cy="37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VENUS</a:t>
            </a:r>
            <a:endParaRPr sz="1900"/>
          </a:p>
        </p:txBody>
      </p:sp>
      <p:sp>
        <p:nvSpPr>
          <p:cNvPr id="3053" name="Google Shape;3053;p59"/>
          <p:cNvSpPr txBox="1">
            <a:spLocks noGrp="1"/>
          </p:cNvSpPr>
          <p:nvPr>
            <p:ph type="subTitle" idx="4294967295"/>
          </p:nvPr>
        </p:nvSpPr>
        <p:spPr>
          <a:xfrm>
            <a:off x="6789613" y="2811575"/>
            <a:ext cx="1613100" cy="8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grpSp>
        <p:nvGrpSpPr>
          <p:cNvPr id="3054" name="Google Shape;3054;p59"/>
          <p:cNvGrpSpPr/>
          <p:nvPr/>
        </p:nvGrpSpPr>
        <p:grpSpPr>
          <a:xfrm>
            <a:off x="2915798" y="1881520"/>
            <a:ext cx="343066" cy="491449"/>
            <a:chOff x="864725" y="114250"/>
            <a:chExt cx="773019" cy="1107615"/>
          </a:xfrm>
        </p:grpSpPr>
        <p:sp>
          <p:nvSpPr>
            <p:cNvPr id="3055" name="Google Shape;3055;p5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1073975" y="1094764"/>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1068933" y="1110326"/>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1069256" y="1109896"/>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59"/>
          <p:cNvGrpSpPr/>
          <p:nvPr/>
        </p:nvGrpSpPr>
        <p:grpSpPr>
          <a:xfrm>
            <a:off x="4399558" y="2088831"/>
            <a:ext cx="343066" cy="491559"/>
            <a:chOff x="864725" y="114250"/>
            <a:chExt cx="773019" cy="1107615"/>
          </a:xfrm>
        </p:grpSpPr>
        <p:sp>
          <p:nvSpPr>
            <p:cNvPr id="3063" name="Google Shape;3063;p5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1073975" y="1094764"/>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1068933" y="1110326"/>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1069256" y="1109896"/>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59"/>
          <p:cNvGrpSpPr/>
          <p:nvPr/>
        </p:nvGrpSpPr>
        <p:grpSpPr>
          <a:xfrm rot="1109563" flipH="1">
            <a:off x="265918" y="211411"/>
            <a:ext cx="336179" cy="627882"/>
            <a:chOff x="2777825" y="2491525"/>
            <a:chExt cx="133975" cy="250225"/>
          </a:xfrm>
        </p:grpSpPr>
        <p:sp>
          <p:nvSpPr>
            <p:cNvPr id="3071" name="Google Shape;3071;p5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9"/>
          <p:cNvGrpSpPr/>
          <p:nvPr/>
        </p:nvGrpSpPr>
        <p:grpSpPr>
          <a:xfrm rot="-623295" flipH="1">
            <a:off x="8164227" y="114416"/>
            <a:ext cx="764908" cy="764723"/>
            <a:chOff x="-13250" y="2940250"/>
            <a:chExt cx="995857" cy="995617"/>
          </a:xfrm>
        </p:grpSpPr>
        <p:sp>
          <p:nvSpPr>
            <p:cNvPr id="3096" name="Google Shape;3096;p5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6" name="Google Shape;3116;p59"/>
          <p:cNvSpPr/>
          <p:nvPr/>
        </p:nvSpPr>
        <p:spPr>
          <a:xfrm>
            <a:off x="975013" y="2038413"/>
            <a:ext cx="12546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txBox="1">
            <a:spLocks noGrp="1"/>
          </p:cNvSpPr>
          <p:nvPr>
            <p:ph type="title" idx="4294967295"/>
          </p:nvPr>
        </p:nvSpPr>
        <p:spPr>
          <a:xfrm>
            <a:off x="1098013" y="1974638"/>
            <a:ext cx="10086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60%</a:t>
            </a:r>
            <a:endParaRPr sz="2200">
              <a:solidFill>
                <a:schemeClr val="accent6"/>
              </a:solidFill>
            </a:endParaRPr>
          </a:p>
        </p:txBody>
      </p:sp>
      <p:sp>
        <p:nvSpPr>
          <p:cNvPr id="3118" name="Google Shape;3118;p59"/>
          <p:cNvSpPr/>
          <p:nvPr/>
        </p:nvSpPr>
        <p:spPr>
          <a:xfrm>
            <a:off x="6914113" y="2038413"/>
            <a:ext cx="1254600" cy="4002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txBox="1">
            <a:spLocks noGrp="1"/>
          </p:cNvSpPr>
          <p:nvPr>
            <p:ph type="title" idx="4294967295"/>
          </p:nvPr>
        </p:nvSpPr>
        <p:spPr>
          <a:xfrm>
            <a:off x="7037113" y="1974638"/>
            <a:ext cx="10086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40%</a:t>
            </a:r>
            <a:endParaRPr sz="2200">
              <a:solidFill>
                <a:schemeClr val="accent6"/>
              </a:solidFill>
            </a:endParaRPr>
          </a:p>
        </p:txBody>
      </p:sp>
      <p:sp>
        <p:nvSpPr>
          <p:cNvPr id="3120" name="Google Shape;3120;p59"/>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 - MARKET SIZE - MARKET SIZE - MARKET SIZE - MARKET SIZE - MARKET SIZE</a:t>
            </a:r>
            <a:endParaRPr/>
          </a:p>
        </p:txBody>
      </p:sp>
      <p:grpSp>
        <p:nvGrpSpPr>
          <p:cNvPr id="3121" name="Google Shape;3121;p59"/>
          <p:cNvGrpSpPr/>
          <p:nvPr/>
        </p:nvGrpSpPr>
        <p:grpSpPr>
          <a:xfrm rot="-455814" flipH="1">
            <a:off x="233025" y="4049546"/>
            <a:ext cx="600390" cy="917363"/>
            <a:chOff x="7425079" y="1535350"/>
            <a:chExt cx="1795775" cy="2743848"/>
          </a:xfrm>
        </p:grpSpPr>
        <p:sp>
          <p:nvSpPr>
            <p:cNvPr id="3122" name="Google Shape;3122;p5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59"/>
          <p:cNvGrpSpPr/>
          <p:nvPr/>
        </p:nvGrpSpPr>
        <p:grpSpPr>
          <a:xfrm rot="956561" flipH="1">
            <a:off x="8401852" y="4167101"/>
            <a:ext cx="391599" cy="728287"/>
            <a:chOff x="155093" y="1497363"/>
            <a:chExt cx="673109" cy="1251832"/>
          </a:xfrm>
        </p:grpSpPr>
        <p:sp>
          <p:nvSpPr>
            <p:cNvPr id="3134" name="Google Shape;3134;p5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60"/>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sz="3000"/>
          </a:p>
        </p:txBody>
      </p:sp>
      <p:sp>
        <p:nvSpPr>
          <p:cNvPr id="3160" name="Google Shape;3160;p60"/>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 - TARGET - TARGET - TARGET - TARGET - TARGET - TARGET - TARGET - TARGET</a:t>
            </a:r>
            <a:endParaRPr/>
          </a:p>
        </p:txBody>
      </p:sp>
      <p:grpSp>
        <p:nvGrpSpPr>
          <p:cNvPr id="3161" name="Google Shape;3161;p60"/>
          <p:cNvGrpSpPr/>
          <p:nvPr/>
        </p:nvGrpSpPr>
        <p:grpSpPr>
          <a:xfrm rot="696920">
            <a:off x="83646" y="4322857"/>
            <a:ext cx="695197" cy="524587"/>
            <a:chOff x="3262265" y="850500"/>
            <a:chExt cx="917242" cy="692139"/>
          </a:xfrm>
        </p:grpSpPr>
        <p:sp>
          <p:nvSpPr>
            <p:cNvPr id="3162" name="Google Shape;3162;p60"/>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0"/>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0"/>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0"/>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0"/>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0"/>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0"/>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0"/>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0"/>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0"/>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0"/>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0"/>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0"/>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60"/>
          <p:cNvGrpSpPr/>
          <p:nvPr/>
        </p:nvGrpSpPr>
        <p:grpSpPr>
          <a:xfrm rot="-1913237">
            <a:off x="8457342" y="4270554"/>
            <a:ext cx="449634" cy="629214"/>
            <a:chOff x="7877949" y="4508284"/>
            <a:chExt cx="560451" cy="784290"/>
          </a:xfrm>
        </p:grpSpPr>
        <p:sp>
          <p:nvSpPr>
            <p:cNvPr id="3180" name="Google Shape;3180;p60"/>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0"/>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0"/>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0"/>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0"/>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0"/>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0"/>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0"/>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0"/>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0"/>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0"/>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0"/>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60"/>
          <p:cNvGrpSpPr/>
          <p:nvPr/>
        </p:nvGrpSpPr>
        <p:grpSpPr>
          <a:xfrm rot="1069909">
            <a:off x="8463213" y="218888"/>
            <a:ext cx="368425" cy="705223"/>
            <a:chOff x="6692313" y="4433554"/>
            <a:chExt cx="421445" cy="806710"/>
          </a:xfrm>
        </p:grpSpPr>
        <p:sp>
          <p:nvSpPr>
            <p:cNvPr id="3197" name="Google Shape;3197;p6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0"/>
          <p:cNvGrpSpPr/>
          <p:nvPr/>
        </p:nvGrpSpPr>
        <p:grpSpPr>
          <a:xfrm rot="-1468991">
            <a:off x="364154" y="217891"/>
            <a:ext cx="357550" cy="792463"/>
            <a:chOff x="193568" y="114250"/>
            <a:chExt cx="537852" cy="1192078"/>
          </a:xfrm>
        </p:grpSpPr>
        <p:grpSp>
          <p:nvGrpSpPr>
            <p:cNvPr id="3204" name="Google Shape;3204;p60"/>
            <p:cNvGrpSpPr/>
            <p:nvPr/>
          </p:nvGrpSpPr>
          <p:grpSpPr>
            <a:xfrm>
              <a:off x="197025" y="114250"/>
              <a:ext cx="533468" cy="1191749"/>
              <a:chOff x="3325476" y="437723"/>
              <a:chExt cx="130800" cy="292203"/>
            </a:xfrm>
          </p:grpSpPr>
          <p:sp>
            <p:nvSpPr>
              <p:cNvPr id="3205" name="Google Shape;3205;p60"/>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60"/>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4" name="Google Shape;3224;p60"/>
            <p:cNvGrpSpPr/>
            <p:nvPr/>
          </p:nvGrpSpPr>
          <p:grpSpPr>
            <a:xfrm>
              <a:off x="356710" y="781625"/>
              <a:ext cx="212185" cy="190467"/>
              <a:chOff x="356710" y="781625"/>
              <a:chExt cx="212185" cy="190467"/>
            </a:xfrm>
          </p:grpSpPr>
          <p:sp>
            <p:nvSpPr>
              <p:cNvPr id="3225" name="Google Shape;3225;p60"/>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4" name="Google Shape;3234;p60"/>
          <p:cNvSpPr txBox="1"/>
          <p:nvPr/>
        </p:nvSpPr>
        <p:spPr>
          <a:xfrm>
            <a:off x="869850" y="1151300"/>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AGE</a:t>
            </a:r>
            <a:endParaRPr sz="1900">
              <a:solidFill>
                <a:schemeClr val="dk2"/>
              </a:solidFill>
              <a:latin typeface="Audiowide"/>
              <a:ea typeface="Audiowide"/>
              <a:cs typeface="Audiowide"/>
              <a:sym typeface="Audiowide"/>
            </a:endParaRPr>
          </a:p>
        </p:txBody>
      </p:sp>
      <p:grpSp>
        <p:nvGrpSpPr>
          <p:cNvPr id="3235" name="Google Shape;3235;p60"/>
          <p:cNvGrpSpPr/>
          <p:nvPr/>
        </p:nvGrpSpPr>
        <p:grpSpPr>
          <a:xfrm>
            <a:off x="982299" y="1543405"/>
            <a:ext cx="653826" cy="653826"/>
            <a:chOff x="5681300" y="2527788"/>
            <a:chExt cx="805800" cy="805800"/>
          </a:xfrm>
        </p:grpSpPr>
        <p:sp>
          <p:nvSpPr>
            <p:cNvPr id="3236" name="Google Shape;3236;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5681300" y="2527788"/>
              <a:ext cx="805800" cy="805800"/>
            </a:xfrm>
            <a:prstGeom prst="pie">
              <a:avLst>
                <a:gd name="adj1" fmla="val 16135890"/>
                <a:gd name="adj2" fmla="val 18606921"/>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8" name="Google Shape;3238;p60"/>
          <p:cNvSpPr txBox="1"/>
          <p:nvPr/>
        </p:nvSpPr>
        <p:spPr>
          <a:xfrm>
            <a:off x="77281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23 - 30</a:t>
            </a:r>
            <a:endParaRPr>
              <a:solidFill>
                <a:schemeClr val="lt1"/>
              </a:solidFill>
              <a:latin typeface="Arimo Medium"/>
              <a:ea typeface="Arimo Medium"/>
              <a:cs typeface="Arimo Medium"/>
              <a:sym typeface="Arimo Medium"/>
            </a:endParaRPr>
          </a:p>
        </p:txBody>
      </p:sp>
      <p:sp>
        <p:nvSpPr>
          <p:cNvPr id="3239" name="Google Shape;3239;p60"/>
          <p:cNvSpPr txBox="1"/>
          <p:nvPr/>
        </p:nvSpPr>
        <p:spPr>
          <a:xfrm>
            <a:off x="95251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10%</a:t>
            </a:r>
            <a:endParaRPr>
              <a:solidFill>
                <a:schemeClr val="dk2"/>
              </a:solidFill>
              <a:latin typeface="Audiowide"/>
              <a:ea typeface="Audiowide"/>
              <a:cs typeface="Audiowide"/>
              <a:sym typeface="Audiowide"/>
            </a:endParaRPr>
          </a:p>
        </p:txBody>
      </p:sp>
      <p:sp>
        <p:nvSpPr>
          <p:cNvPr id="3240" name="Google Shape;3240;p60"/>
          <p:cNvSpPr txBox="1"/>
          <p:nvPr/>
        </p:nvSpPr>
        <p:spPr>
          <a:xfrm>
            <a:off x="192736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31 - 45</a:t>
            </a:r>
            <a:endParaRPr>
              <a:solidFill>
                <a:schemeClr val="lt1"/>
              </a:solidFill>
              <a:latin typeface="Arimo Medium"/>
              <a:ea typeface="Arimo Medium"/>
              <a:cs typeface="Arimo Medium"/>
              <a:sym typeface="Arimo Medium"/>
            </a:endParaRPr>
          </a:p>
        </p:txBody>
      </p:sp>
      <p:sp>
        <p:nvSpPr>
          <p:cNvPr id="3241" name="Google Shape;3241;p60"/>
          <p:cNvSpPr txBox="1"/>
          <p:nvPr/>
        </p:nvSpPr>
        <p:spPr>
          <a:xfrm>
            <a:off x="210706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50%</a:t>
            </a:r>
            <a:endParaRPr>
              <a:solidFill>
                <a:schemeClr val="dk2"/>
              </a:solidFill>
              <a:latin typeface="Audiowide"/>
              <a:ea typeface="Audiowide"/>
              <a:cs typeface="Audiowide"/>
              <a:sym typeface="Audiowide"/>
            </a:endParaRPr>
          </a:p>
        </p:txBody>
      </p:sp>
      <p:sp>
        <p:nvSpPr>
          <p:cNvPr id="3242" name="Google Shape;3242;p60"/>
          <p:cNvSpPr txBox="1"/>
          <p:nvPr/>
        </p:nvSpPr>
        <p:spPr>
          <a:xfrm>
            <a:off x="308191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46+</a:t>
            </a:r>
            <a:endParaRPr>
              <a:solidFill>
                <a:schemeClr val="lt1"/>
              </a:solidFill>
              <a:latin typeface="Arimo Medium"/>
              <a:ea typeface="Arimo Medium"/>
              <a:cs typeface="Arimo Medium"/>
              <a:sym typeface="Arimo Medium"/>
            </a:endParaRPr>
          </a:p>
        </p:txBody>
      </p:sp>
      <p:sp>
        <p:nvSpPr>
          <p:cNvPr id="3243" name="Google Shape;3243;p60"/>
          <p:cNvSpPr txBox="1"/>
          <p:nvPr/>
        </p:nvSpPr>
        <p:spPr>
          <a:xfrm>
            <a:off x="326161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40%</a:t>
            </a:r>
            <a:endParaRPr>
              <a:solidFill>
                <a:schemeClr val="dk2"/>
              </a:solidFill>
              <a:latin typeface="Audiowide"/>
              <a:ea typeface="Audiowide"/>
              <a:cs typeface="Audiowide"/>
              <a:sym typeface="Audiowide"/>
            </a:endParaRPr>
          </a:p>
        </p:txBody>
      </p:sp>
      <p:grpSp>
        <p:nvGrpSpPr>
          <p:cNvPr id="3244" name="Google Shape;3244;p60"/>
          <p:cNvGrpSpPr/>
          <p:nvPr/>
        </p:nvGrpSpPr>
        <p:grpSpPr>
          <a:xfrm>
            <a:off x="2136862" y="1543405"/>
            <a:ext cx="653826" cy="653826"/>
            <a:chOff x="5681300" y="2527788"/>
            <a:chExt cx="805800" cy="805800"/>
          </a:xfrm>
        </p:grpSpPr>
        <p:sp>
          <p:nvSpPr>
            <p:cNvPr id="3245" name="Google Shape;3245;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5681300" y="2527788"/>
              <a:ext cx="805800" cy="805800"/>
            </a:xfrm>
            <a:prstGeom prst="pie">
              <a:avLst>
                <a:gd name="adj1" fmla="val 16135890"/>
                <a:gd name="adj2" fmla="val 535229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60"/>
          <p:cNvGrpSpPr/>
          <p:nvPr/>
        </p:nvGrpSpPr>
        <p:grpSpPr>
          <a:xfrm>
            <a:off x="3291437" y="1543405"/>
            <a:ext cx="653826" cy="653826"/>
            <a:chOff x="5681300" y="2527788"/>
            <a:chExt cx="805800" cy="805800"/>
          </a:xfrm>
        </p:grpSpPr>
        <p:sp>
          <p:nvSpPr>
            <p:cNvPr id="3248" name="Google Shape;3248;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p:nvPr/>
          </p:nvSpPr>
          <p:spPr>
            <a:xfrm>
              <a:off x="5681300" y="2527788"/>
              <a:ext cx="805800" cy="805800"/>
            </a:xfrm>
            <a:prstGeom prst="pie">
              <a:avLst>
                <a:gd name="adj1" fmla="val 16135890"/>
                <a:gd name="adj2" fmla="val 3248584"/>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0" name="Google Shape;3250;p60"/>
          <p:cNvSpPr txBox="1"/>
          <p:nvPr/>
        </p:nvSpPr>
        <p:spPr>
          <a:xfrm>
            <a:off x="869850" y="2921625"/>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GENDER</a:t>
            </a:r>
            <a:endParaRPr sz="1900">
              <a:solidFill>
                <a:schemeClr val="dk2"/>
              </a:solidFill>
              <a:latin typeface="Audiowide"/>
              <a:ea typeface="Audiowide"/>
              <a:cs typeface="Audiowide"/>
              <a:sym typeface="Audiowide"/>
            </a:endParaRPr>
          </a:p>
        </p:txBody>
      </p:sp>
      <p:sp>
        <p:nvSpPr>
          <p:cNvPr id="3251" name="Google Shape;3251;p60"/>
          <p:cNvSpPr txBox="1"/>
          <p:nvPr/>
        </p:nvSpPr>
        <p:spPr>
          <a:xfrm>
            <a:off x="995500" y="3313725"/>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Man</a:t>
            </a:r>
            <a:endParaRPr>
              <a:solidFill>
                <a:schemeClr val="lt1"/>
              </a:solidFill>
              <a:latin typeface="Arimo Medium"/>
              <a:ea typeface="Arimo Medium"/>
              <a:cs typeface="Arimo Medium"/>
              <a:sym typeface="Arimo Medium"/>
            </a:endParaRPr>
          </a:p>
        </p:txBody>
      </p:sp>
      <p:sp>
        <p:nvSpPr>
          <p:cNvPr id="3252" name="Google Shape;3252;p60"/>
          <p:cNvSpPr txBox="1"/>
          <p:nvPr/>
        </p:nvSpPr>
        <p:spPr>
          <a:xfrm>
            <a:off x="995500" y="3708349"/>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Woman</a:t>
            </a:r>
            <a:endParaRPr>
              <a:solidFill>
                <a:schemeClr val="lt1"/>
              </a:solidFill>
              <a:latin typeface="Arimo Medium"/>
              <a:ea typeface="Arimo Medium"/>
              <a:cs typeface="Arimo Medium"/>
              <a:sym typeface="Arimo Medium"/>
            </a:endParaRPr>
          </a:p>
        </p:txBody>
      </p:sp>
      <p:sp>
        <p:nvSpPr>
          <p:cNvPr id="3253" name="Google Shape;3253;p60"/>
          <p:cNvSpPr txBox="1"/>
          <p:nvPr/>
        </p:nvSpPr>
        <p:spPr>
          <a:xfrm>
            <a:off x="3848474" y="3313725"/>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30%</a:t>
            </a:r>
            <a:endParaRPr>
              <a:solidFill>
                <a:schemeClr val="dk2"/>
              </a:solidFill>
              <a:latin typeface="Audiowide"/>
              <a:ea typeface="Audiowide"/>
              <a:cs typeface="Audiowide"/>
              <a:sym typeface="Audiowide"/>
            </a:endParaRPr>
          </a:p>
        </p:txBody>
      </p:sp>
      <p:sp>
        <p:nvSpPr>
          <p:cNvPr id="3254" name="Google Shape;3254;p60"/>
          <p:cNvSpPr txBox="1"/>
          <p:nvPr/>
        </p:nvSpPr>
        <p:spPr>
          <a:xfrm>
            <a:off x="3848474" y="3708347"/>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50%</a:t>
            </a:r>
            <a:endParaRPr>
              <a:solidFill>
                <a:schemeClr val="dk2"/>
              </a:solidFill>
              <a:latin typeface="Audiowide"/>
              <a:ea typeface="Audiowide"/>
              <a:cs typeface="Audiowide"/>
              <a:sym typeface="Audiowide"/>
            </a:endParaRPr>
          </a:p>
        </p:txBody>
      </p:sp>
      <p:sp>
        <p:nvSpPr>
          <p:cNvPr id="3255" name="Google Shape;3255;p60"/>
          <p:cNvSpPr txBox="1"/>
          <p:nvPr/>
        </p:nvSpPr>
        <p:spPr>
          <a:xfrm>
            <a:off x="995500" y="4102972"/>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Others</a:t>
            </a:r>
            <a:endParaRPr>
              <a:solidFill>
                <a:schemeClr val="lt1"/>
              </a:solidFill>
              <a:latin typeface="Arimo Medium"/>
              <a:ea typeface="Arimo Medium"/>
              <a:cs typeface="Arimo Medium"/>
              <a:sym typeface="Arimo Medium"/>
            </a:endParaRPr>
          </a:p>
        </p:txBody>
      </p:sp>
      <p:sp>
        <p:nvSpPr>
          <p:cNvPr id="3256" name="Google Shape;3256;p60"/>
          <p:cNvSpPr txBox="1"/>
          <p:nvPr/>
        </p:nvSpPr>
        <p:spPr>
          <a:xfrm>
            <a:off x="3848474" y="4102972"/>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20%</a:t>
            </a:r>
            <a:endParaRPr>
              <a:solidFill>
                <a:schemeClr val="dk2"/>
              </a:solidFill>
              <a:latin typeface="Audiowide"/>
              <a:ea typeface="Audiowide"/>
              <a:cs typeface="Audiowide"/>
              <a:sym typeface="Audiowide"/>
            </a:endParaRPr>
          </a:p>
        </p:txBody>
      </p:sp>
      <p:grpSp>
        <p:nvGrpSpPr>
          <p:cNvPr id="3257" name="Google Shape;3257;p60"/>
          <p:cNvGrpSpPr/>
          <p:nvPr/>
        </p:nvGrpSpPr>
        <p:grpSpPr>
          <a:xfrm>
            <a:off x="1918134" y="3340500"/>
            <a:ext cx="1857907" cy="159138"/>
            <a:chOff x="4775934" y="3207650"/>
            <a:chExt cx="1857907" cy="159138"/>
          </a:xfrm>
        </p:grpSpPr>
        <p:sp>
          <p:nvSpPr>
            <p:cNvPr id="3258" name="Google Shape;3258;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60"/>
          <p:cNvGrpSpPr/>
          <p:nvPr/>
        </p:nvGrpSpPr>
        <p:grpSpPr>
          <a:xfrm>
            <a:off x="1918134" y="3727125"/>
            <a:ext cx="1857907" cy="159138"/>
            <a:chOff x="4775934" y="3207650"/>
            <a:chExt cx="1857907" cy="159138"/>
          </a:xfrm>
        </p:grpSpPr>
        <p:sp>
          <p:nvSpPr>
            <p:cNvPr id="3269" name="Google Shape;3269;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60"/>
          <p:cNvGrpSpPr/>
          <p:nvPr/>
        </p:nvGrpSpPr>
        <p:grpSpPr>
          <a:xfrm>
            <a:off x="1918134" y="4129750"/>
            <a:ext cx="1857907" cy="159138"/>
            <a:chOff x="4775934" y="3207650"/>
            <a:chExt cx="1857907" cy="159138"/>
          </a:xfrm>
        </p:grpSpPr>
        <p:sp>
          <p:nvSpPr>
            <p:cNvPr id="3280" name="Google Shape;3280;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0" name="Google Shape;3290;p60"/>
          <p:cNvSpPr txBox="1"/>
          <p:nvPr/>
        </p:nvSpPr>
        <p:spPr>
          <a:xfrm>
            <a:off x="4696350" y="1151300"/>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SPEND PER </a:t>
            </a:r>
            <a:r>
              <a:rPr lang="en" sz="1900">
                <a:solidFill>
                  <a:schemeClr val="dk2"/>
                </a:solidFill>
                <a:latin typeface="Audiowide"/>
                <a:ea typeface="Audiowide"/>
                <a:cs typeface="Audiowide"/>
                <a:sym typeface="Audiowide"/>
              </a:rPr>
              <a:t>CUSTOMER</a:t>
            </a:r>
            <a:endParaRPr sz="1900">
              <a:solidFill>
                <a:schemeClr val="dk2"/>
              </a:solidFill>
              <a:latin typeface="Audiowide"/>
              <a:ea typeface="Audiowide"/>
              <a:cs typeface="Audiowide"/>
              <a:sym typeface="Audiowide"/>
            </a:endParaRPr>
          </a:p>
        </p:txBody>
      </p:sp>
      <p:sp>
        <p:nvSpPr>
          <p:cNvPr id="3291" name="Google Shape;3291;p60"/>
          <p:cNvSpPr txBox="1">
            <a:spLocks noGrp="1"/>
          </p:cNvSpPr>
          <p:nvPr>
            <p:ph type="subTitle" idx="4294967295"/>
          </p:nvPr>
        </p:nvSpPr>
        <p:spPr>
          <a:xfrm>
            <a:off x="4835550" y="2212275"/>
            <a:ext cx="3225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also high temperatures</a:t>
            </a:r>
            <a:endParaRPr/>
          </a:p>
        </p:txBody>
      </p:sp>
      <p:sp>
        <p:nvSpPr>
          <p:cNvPr id="3292" name="Google Shape;3292;p60"/>
          <p:cNvSpPr/>
          <p:nvPr/>
        </p:nvSpPr>
        <p:spPr>
          <a:xfrm>
            <a:off x="4835526" y="1677763"/>
            <a:ext cx="32250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0"/>
          <p:cNvSpPr txBox="1">
            <a:spLocks noGrp="1"/>
          </p:cNvSpPr>
          <p:nvPr>
            <p:ph type="title" idx="4294967295"/>
          </p:nvPr>
        </p:nvSpPr>
        <p:spPr>
          <a:xfrm>
            <a:off x="4835550" y="1613988"/>
            <a:ext cx="32250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$200</a:t>
            </a:r>
            <a:endParaRPr sz="2200">
              <a:solidFill>
                <a:schemeClr val="accent6"/>
              </a:solidFill>
            </a:endParaRPr>
          </a:p>
        </p:txBody>
      </p:sp>
      <p:sp>
        <p:nvSpPr>
          <p:cNvPr id="3294" name="Google Shape;3294;p60"/>
          <p:cNvSpPr txBox="1"/>
          <p:nvPr/>
        </p:nvSpPr>
        <p:spPr>
          <a:xfrm>
            <a:off x="4821150" y="2921625"/>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INTERESTS</a:t>
            </a:r>
            <a:endParaRPr sz="1900">
              <a:solidFill>
                <a:schemeClr val="dk2"/>
              </a:solidFill>
              <a:latin typeface="Audiowide"/>
              <a:ea typeface="Audiowide"/>
              <a:cs typeface="Audiowide"/>
              <a:sym typeface="Audiowide"/>
            </a:endParaRPr>
          </a:p>
        </p:txBody>
      </p:sp>
      <p:grpSp>
        <p:nvGrpSpPr>
          <p:cNvPr id="3295" name="Google Shape;3295;p60"/>
          <p:cNvGrpSpPr/>
          <p:nvPr/>
        </p:nvGrpSpPr>
        <p:grpSpPr>
          <a:xfrm>
            <a:off x="4891840" y="3340496"/>
            <a:ext cx="387073" cy="385996"/>
            <a:chOff x="1414990" y="2289671"/>
            <a:chExt cx="387073" cy="385996"/>
          </a:xfrm>
        </p:grpSpPr>
        <p:sp>
          <p:nvSpPr>
            <p:cNvPr id="3296" name="Google Shape;3296;p60"/>
            <p:cNvSpPr/>
            <p:nvPr/>
          </p:nvSpPr>
          <p:spPr>
            <a:xfrm>
              <a:off x="1511384" y="2485585"/>
              <a:ext cx="110082" cy="59428"/>
            </a:xfrm>
            <a:custGeom>
              <a:avLst/>
              <a:gdLst/>
              <a:ahLst/>
              <a:cxnLst/>
              <a:rect l="l" t="t" r="r" b="b"/>
              <a:pathLst>
                <a:path w="4190" h="2262" extrusionOk="0">
                  <a:moveTo>
                    <a:pt x="2199" y="0"/>
                  </a:moveTo>
                  <a:lnTo>
                    <a:pt x="639" y="708"/>
                  </a:lnTo>
                  <a:lnTo>
                    <a:pt x="0" y="1928"/>
                  </a:lnTo>
                  <a:lnTo>
                    <a:pt x="2095" y="2261"/>
                  </a:lnTo>
                  <a:lnTo>
                    <a:pt x="4190" y="1928"/>
                  </a:lnTo>
                  <a:lnTo>
                    <a:pt x="3552" y="708"/>
                  </a:lnTo>
                  <a:lnTo>
                    <a:pt x="21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0"/>
            <p:cNvSpPr/>
            <p:nvPr/>
          </p:nvSpPr>
          <p:spPr>
            <a:xfrm>
              <a:off x="1414990" y="2289671"/>
              <a:ext cx="302712" cy="214515"/>
            </a:xfrm>
            <a:custGeom>
              <a:avLst/>
              <a:gdLst/>
              <a:ahLst/>
              <a:cxnLst/>
              <a:rect l="l" t="t" r="r" b="b"/>
              <a:pathLst>
                <a:path w="11522" h="8165" extrusionOk="0">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0"/>
            <p:cNvSpPr/>
            <p:nvPr/>
          </p:nvSpPr>
          <p:spPr>
            <a:xfrm>
              <a:off x="1490418" y="2536212"/>
              <a:ext cx="151829" cy="17366"/>
            </a:xfrm>
            <a:custGeom>
              <a:avLst/>
              <a:gdLst/>
              <a:ahLst/>
              <a:cxnLst/>
              <a:rect l="l" t="t" r="r" b="b"/>
              <a:pathLst>
                <a:path w="5779" h="661" extrusionOk="0">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0"/>
            <p:cNvSpPr/>
            <p:nvPr/>
          </p:nvSpPr>
          <p:spPr>
            <a:xfrm>
              <a:off x="1430465" y="2307168"/>
              <a:ext cx="271736" cy="158738"/>
            </a:xfrm>
            <a:custGeom>
              <a:avLst/>
              <a:gdLst/>
              <a:ahLst/>
              <a:cxnLst/>
              <a:rect l="l" t="t" r="r" b="b"/>
              <a:pathLst>
                <a:path w="10343" h="6042" extrusionOk="0">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0"/>
            <p:cNvSpPr/>
            <p:nvPr/>
          </p:nvSpPr>
          <p:spPr>
            <a:xfrm>
              <a:off x="1426471" y="2303149"/>
              <a:ext cx="279750" cy="166594"/>
            </a:xfrm>
            <a:custGeom>
              <a:avLst/>
              <a:gdLst/>
              <a:ahLst/>
              <a:cxnLst/>
              <a:rect l="l" t="t" r="r" b="b"/>
              <a:pathLst>
                <a:path w="10648" h="6341" extrusionOk="0">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0"/>
            <p:cNvSpPr/>
            <p:nvPr/>
          </p:nvSpPr>
          <p:spPr>
            <a:xfrm>
              <a:off x="1533610" y="2431096"/>
              <a:ext cx="249326" cy="198830"/>
            </a:xfrm>
            <a:custGeom>
              <a:avLst/>
              <a:gdLst/>
              <a:ahLst/>
              <a:cxnLst/>
              <a:rect l="l" t="t" r="r" b="b"/>
              <a:pathLst>
                <a:path w="9490" h="7568" extrusionOk="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0"/>
            <p:cNvSpPr/>
            <p:nvPr/>
          </p:nvSpPr>
          <p:spPr>
            <a:xfrm>
              <a:off x="1551660" y="2452771"/>
              <a:ext cx="213228" cy="146364"/>
            </a:xfrm>
            <a:custGeom>
              <a:avLst/>
              <a:gdLst/>
              <a:ahLst/>
              <a:cxnLst/>
              <a:rect l="l" t="t" r="r" b="b"/>
              <a:pathLst>
                <a:path w="8116" h="5571" extrusionOk="0">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0"/>
            <p:cNvSpPr/>
            <p:nvPr/>
          </p:nvSpPr>
          <p:spPr>
            <a:xfrm>
              <a:off x="1547824" y="2448935"/>
              <a:ext cx="220899" cy="154193"/>
            </a:xfrm>
            <a:custGeom>
              <a:avLst/>
              <a:gdLst/>
              <a:ahLst/>
              <a:cxnLst/>
              <a:rect l="l" t="t" r="r" b="b"/>
              <a:pathLst>
                <a:path w="8408" h="5869" extrusionOk="0">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0"/>
            <p:cNvSpPr/>
            <p:nvPr/>
          </p:nvSpPr>
          <p:spPr>
            <a:xfrm>
              <a:off x="1533794" y="2610038"/>
              <a:ext cx="249142" cy="23724"/>
            </a:xfrm>
            <a:custGeom>
              <a:avLst/>
              <a:gdLst/>
              <a:ahLst/>
              <a:cxnLst/>
              <a:rect l="l" t="t" r="r" b="b"/>
              <a:pathLst>
                <a:path w="9483" h="903" extrusionOk="0">
                  <a:moveTo>
                    <a:pt x="1" y="0"/>
                  </a:moveTo>
                  <a:lnTo>
                    <a:pt x="1" y="902"/>
                  </a:lnTo>
                  <a:lnTo>
                    <a:pt x="9482" y="902"/>
                  </a:lnTo>
                  <a:lnTo>
                    <a:pt x="9482" y="0"/>
                  </a:ln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0"/>
            <p:cNvSpPr/>
            <p:nvPr/>
          </p:nvSpPr>
          <p:spPr>
            <a:xfrm>
              <a:off x="1514300" y="2616790"/>
              <a:ext cx="287763" cy="26246"/>
            </a:xfrm>
            <a:custGeom>
              <a:avLst/>
              <a:gdLst/>
              <a:ahLst/>
              <a:cxnLst/>
              <a:rect l="l" t="t" r="r" b="b"/>
              <a:pathLst>
                <a:path w="10953" h="999" extrusionOk="0">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0"/>
            <p:cNvSpPr/>
            <p:nvPr/>
          </p:nvSpPr>
          <p:spPr>
            <a:xfrm>
              <a:off x="1490418" y="2536212"/>
              <a:ext cx="36125" cy="17366"/>
            </a:xfrm>
            <a:custGeom>
              <a:avLst/>
              <a:gdLst/>
              <a:ahLst/>
              <a:cxnLst/>
              <a:rect l="l" t="t" r="r" b="b"/>
              <a:pathLst>
                <a:path w="1375" h="661" extrusionOk="0">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0"/>
            <p:cNvSpPr/>
            <p:nvPr/>
          </p:nvSpPr>
          <p:spPr>
            <a:xfrm>
              <a:off x="1414990" y="2289671"/>
              <a:ext cx="35547" cy="214515"/>
            </a:xfrm>
            <a:custGeom>
              <a:avLst/>
              <a:gdLst/>
              <a:ahLst/>
              <a:cxnLst/>
              <a:rect l="l" t="t" r="r" b="b"/>
              <a:pathLst>
                <a:path w="1353" h="8165" extrusionOk="0">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0"/>
            <p:cNvSpPr/>
            <p:nvPr/>
          </p:nvSpPr>
          <p:spPr>
            <a:xfrm>
              <a:off x="1533794" y="2431096"/>
              <a:ext cx="35021" cy="198830"/>
            </a:xfrm>
            <a:custGeom>
              <a:avLst/>
              <a:gdLst/>
              <a:ahLst/>
              <a:cxnLst/>
              <a:rect l="l" t="t" r="r" b="b"/>
              <a:pathLst>
                <a:path w="1333" h="7568" extrusionOk="0">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0"/>
            <p:cNvSpPr/>
            <p:nvPr/>
          </p:nvSpPr>
          <p:spPr>
            <a:xfrm>
              <a:off x="1514484" y="2616790"/>
              <a:ext cx="52492" cy="26246"/>
            </a:xfrm>
            <a:custGeom>
              <a:avLst/>
              <a:gdLst/>
              <a:ahLst/>
              <a:cxnLst/>
              <a:rect l="l" t="t" r="r" b="b"/>
              <a:pathLst>
                <a:path w="1998" h="999" extrusionOk="0">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0"/>
            <p:cNvSpPr/>
            <p:nvPr/>
          </p:nvSpPr>
          <p:spPr>
            <a:xfrm>
              <a:off x="1663003" y="2569762"/>
              <a:ext cx="74194" cy="105721"/>
            </a:xfrm>
            <a:custGeom>
              <a:avLst/>
              <a:gdLst/>
              <a:ahLst/>
              <a:cxnLst/>
              <a:rect l="l" t="t" r="r" b="b"/>
              <a:pathLst>
                <a:path w="2824" h="4024" extrusionOk="0">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0"/>
            <p:cNvSpPr/>
            <p:nvPr/>
          </p:nvSpPr>
          <p:spPr>
            <a:xfrm>
              <a:off x="1662635" y="2569946"/>
              <a:ext cx="16604" cy="105721"/>
            </a:xfrm>
            <a:custGeom>
              <a:avLst/>
              <a:gdLst/>
              <a:ahLst/>
              <a:cxnLst/>
              <a:rect l="l" t="t" r="r" b="b"/>
              <a:pathLst>
                <a:path w="632" h="4024" extrusionOk="0">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0"/>
            <p:cNvSpPr/>
            <p:nvPr/>
          </p:nvSpPr>
          <p:spPr>
            <a:xfrm>
              <a:off x="1662819" y="2582163"/>
              <a:ext cx="74377" cy="80919"/>
            </a:xfrm>
            <a:custGeom>
              <a:avLst/>
              <a:gdLst/>
              <a:ahLst/>
              <a:cxnLst/>
              <a:rect l="l" t="t" r="r" b="b"/>
              <a:pathLst>
                <a:path w="2831" h="3080" extrusionOk="0">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0"/>
            <p:cNvSpPr/>
            <p:nvPr/>
          </p:nvSpPr>
          <p:spPr>
            <a:xfrm>
              <a:off x="1662635" y="2583975"/>
              <a:ext cx="4939" cy="77478"/>
            </a:xfrm>
            <a:custGeom>
              <a:avLst/>
              <a:gdLst/>
              <a:ahLst/>
              <a:cxnLst/>
              <a:rect l="l" t="t" r="r" b="b"/>
              <a:pathLst>
                <a:path w="188" h="2949" extrusionOk="0">
                  <a:moveTo>
                    <a:pt x="188" y="1"/>
                  </a:moveTo>
                  <a:cubicBezTo>
                    <a:pt x="77" y="49"/>
                    <a:pt x="7" y="153"/>
                    <a:pt x="0" y="271"/>
                  </a:cubicBezTo>
                  <a:lnTo>
                    <a:pt x="0" y="2671"/>
                  </a:lnTo>
                  <a:cubicBezTo>
                    <a:pt x="7" y="2789"/>
                    <a:pt x="77" y="2893"/>
                    <a:pt x="188" y="2948"/>
                  </a:cubicBezTo>
                  <a:lnTo>
                    <a:pt x="18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60"/>
          <p:cNvGrpSpPr/>
          <p:nvPr/>
        </p:nvGrpSpPr>
        <p:grpSpPr>
          <a:xfrm>
            <a:off x="4903243" y="3921059"/>
            <a:ext cx="364294" cy="351552"/>
            <a:chOff x="4718468" y="2306984"/>
            <a:chExt cx="364294" cy="351552"/>
          </a:xfrm>
        </p:grpSpPr>
        <p:sp>
          <p:nvSpPr>
            <p:cNvPr id="3315" name="Google Shape;3315;p60"/>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0"/>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0"/>
            <p:cNvSpPr/>
            <p:nvPr/>
          </p:nvSpPr>
          <p:spPr>
            <a:xfrm>
              <a:off x="4764760" y="2495595"/>
              <a:ext cx="318002" cy="162574"/>
            </a:xfrm>
            <a:custGeom>
              <a:avLst/>
              <a:gdLst/>
              <a:ahLst/>
              <a:cxnLst/>
              <a:rect l="l" t="t" r="r" b="b"/>
              <a:pathLst>
                <a:path w="12104" h="6188" extrusionOk="0">
                  <a:moveTo>
                    <a:pt x="11285" y="1"/>
                  </a:moveTo>
                  <a:lnTo>
                    <a:pt x="11285" y="507"/>
                  </a:lnTo>
                  <a:cubicBezTo>
                    <a:pt x="11285" y="1131"/>
                    <a:pt x="10890" y="1686"/>
                    <a:pt x="10293" y="1887"/>
                  </a:cubicBezTo>
                  <a:cubicBezTo>
                    <a:pt x="10030" y="1970"/>
                    <a:pt x="9794" y="2144"/>
                    <a:pt x="9621" y="2366"/>
                  </a:cubicBezTo>
                  <a:cubicBezTo>
                    <a:pt x="9413" y="2643"/>
                    <a:pt x="9163" y="2893"/>
                    <a:pt x="8885" y="3108"/>
                  </a:cubicBezTo>
                  <a:cubicBezTo>
                    <a:pt x="8559" y="3365"/>
                    <a:pt x="8337" y="3739"/>
                    <a:pt x="8275" y="4155"/>
                  </a:cubicBezTo>
                  <a:cubicBezTo>
                    <a:pt x="8226" y="4454"/>
                    <a:pt x="8192" y="4766"/>
                    <a:pt x="8171" y="4988"/>
                  </a:cubicBezTo>
                  <a:cubicBezTo>
                    <a:pt x="8150" y="5161"/>
                    <a:pt x="8004" y="5293"/>
                    <a:pt x="7831" y="5293"/>
                  </a:cubicBezTo>
                  <a:lnTo>
                    <a:pt x="7137" y="5293"/>
                  </a:lnTo>
                  <a:cubicBezTo>
                    <a:pt x="6999" y="5293"/>
                    <a:pt x="6874" y="5189"/>
                    <a:pt x="6853" y="5050"/>
                  </a:cubicBezTo>
                  <a:lnTo>
                    <a:pt x="6687" y="4183"/>
                  </a:lnTo>
                  <a:cubicBezTo>
                    <a:pt x="6674" y="4125"/>
                    <a:pt x="6619" y="4085"/>
                    <a:pt x="6562" y="4085"/>
                  </a:cubicBezTo>
                  <a:cubicBezTo>
                    <a:pt x="6557" y="4085"/>
                    <a:pt x="6552" y="4085"/>
                    <a:pt x="6548" y="4086"/>
                  </a:cubicBezTo>
                  <a:cubicBezTo>
                    <a:pt x="6118" y="4155"/>
                    <a:pt x="5681" y="4183"/>
                    <a:pt x="5244" y="4183"/>
                  </a:cubicBezTo>
                  <a:cubicBezTo>
                    <a:pt x="4925" y="4183"/>
                    <a:pt x="4599" y="4169"/>
                    <a:pt x="4280" y="4135"/>
                  </a:cubicBezTo>
                  <a:cubicBezTo>
                    <a:pt x="4272" y="4133"/>
                    <a:pt x="4264" y="4132"/>
                    <a:pt x="4256" y="4132"/>
                  </a:cubicBezTo>
                  <a:cubicBezTo>
                    <a:pt x="4204" y="4132"/>
                    <a:pt x="4161" y="4170"/>
                    <a:pt x="4155" y="4225"/>
                  </a:cubicBezTo>
                  <a:lnTo>
                    <a:pt x="3995" y="5057"/>
                  </a:lnTo>
                  <a:cubicBezTo>
                    <a:pt x="3968" y="5196"/>
                    <a:pt x="3843" y="5293"/>
                    <a:pt x="3704" y="5293"/>
                  </a:cubicBezTo>
                  <a:lnTo>
                    <a:pt x="2733" y="5293"/>
                  </a:lnTo>
                  <a:cubicBezTo>
                    <a:pt x="2594" y="5293"/>
                    <a:pt x="2469" y="5196"/>
                    <a:pt x="2442" y="5057"/>
                  </a:cubicBezTo>
                  <a:lnTo>
                    <a:pt x="2157" y="3566"/>
                  </a:lnTo>
                  <a:cubicBezTo>
                    <a:pt x="2150" y="3531"/>
                    <a:pt x="2130" y="3503"/>
                    <a:pt x="2095" y="3483"/>
                  </a:cubicBezTo>
                  <a:cubicBezTo>
                    <a:pt x="937" y="2865"/>
                    <a:pt x="146" y="1832"/>
                    <a:pt x="14" y="382"/>
                  </a:cubicBezTo>
                  <a:cubicBezTo>
                    <a:pt x="7" y="417"/>
                    <a:pt x="7" y="451"/>
                    <a:pt x="7" y="493"/>
                  </a:cubicBezTo>
                  <a:lnTo>
                    <a:pt x="7" y="500"/>
                  </a:lnTo>
                  <a:cubicBezTo>
                    <a:pt x="7" y="535"/>
                    <a:pt x="0" y="569"/>
                    <a:pt x="0" y="604"/>
                  </a:cubicBezTo>
                  <a:lnTo>
                    <a:pt x="0" y="639"/>
                  </a:lnTo>
                  <a:lnTo>
                    <a:pt x="0" y="715"/>
                  </a:lnTo>
                  <a:lnTo>
                    <a:pt x="0" y="840"/>
                  </a:lnTo>
                  <a:cubicBezTo>
                    <a:pt x="0" y="1041"/>
                    <a:pt x="14" y="1249"/>
                    <a:pt x="35" y="1450"/>
                  </a:cubicBezTo>
                  <a:cubicBezTo>
                    <a:pt x="63" y="1679"/>
                    <a:pt x="111" y="1908"/>
                    <a:pt x="180" y="2130"/>
                  </a:cubicBezTo>
                  <a:lnTo>
                    <a:pt x="194" y="2165"/>
                  </a:lnTo>
                  <a:cubicBezTo>
                    <a:pt x="201" y="2192"/>
                    <a:pt x="215" y="2220"/>
                    <a:pt x="222" y="2255"/>
                  </a:cubicBezTo>
                  <a:lnTo>
                    <a:pt x="236" y="2290"/>
                  </a:lnTo>
                  <a:cubicBezTo>
                    <a:pt x="264" y="2366"/>
                    <a:pt x="291" y="2435"/>
                    <a:pt x="319" y="2511"/>
                  </a:cubicBezTo>
                  <a:lnTo>
                    <a:pt x="333" y="2532"/>
                  </a:lnTo>
                  <a:cubicBezTo>
                    <a:pt x="347" y="2574"/>
                    <a:pt x="361" y="2609"/>
                    <a:pt x="382" y="2643"/>
                  </a:cubicBezTo>
                  <a:lnTo>
                    <a:pt x="389" y="2657"/>
                  </a:lnTo>
                  <a:cubicBezTo>
                    <a:pt x="402" y="2692"/>
                    <a:pt x="423" y="2720"/>
                    <a:pt x="437" y="2754"/>
                  </a:cubicBezTo>
                  <a:lnTo>
                    <a:pt x="444" y="2768"/>
                  </a:lnTo>
                  <a:cubicBezTo>
                    <a:pt x="465" y="2803"/>
                    <a:pt x="479" y="2837"/>
                    <a:pt x="500" y="2872"/>
                  </a:cubicBezTo>
                  <a:lnTo>
                    <a:pt x="513" y="2893"/>
                  </a:lnTo>
                  <a:cubicBezTo>
                    <a:pt x="569" y="2997"/>
                    <a:pt x="638" y="3101"/>
                    <a:pt x="708" y="3198"/>
                  </a:cubicBezTo>
                  <a:lnTo>
                    <a:pt x="728" y="3226"/>
                  </a:lnTo>
                  <a:lnTo>
                    <a:pt x="784" y="3295"/>
                  </a:lnTo>
                  <a:lnTo>
                    <a:pt x="805" y="3323"/>
                  </a:lnTo>
                  <a:cubicBezTo>
                    <a:pt x="826" y="3351"/>
                    <a:pt x="853" y="3385"/>
                    <a:pt x="874" y="3406"/>
                  </a:cubicBezTo>
                  <a:cubicBezTo>
                    <a:pt x="902" y="3441"/>
                    <a:pt x="923" y="3469"/>
                    <a:pt x="950" y="3496"/>
                  </a:cubicBezTo>
                  <a:lnTo>
                    <a:pt x="978" y="3524"/>
                  </a:lnTo>
                  <a:lnTo>
                    <a:pt x="1034" y="3587"/>
                  </a:lnTo>
                  <a:lnTo>
                    <a:pt x="1054" y="3607"/>
                  </a:lnTo>
                  <a:cubicBezTo>
                    <a:pt x="1082" y="3635"/>
                    <a:pt x="1110" y="3663"/>
                    <a:pt x="1138" y="3698"/>
                  </a:cubicBezTo>
                  <a:cubicBezTo>
                    <a:pt x="1172" y="3725"/>
                    <a:pt x="1200" y="3753"/>
                    <a:pt x="1235" y="3781"/>
                  </a:cubicBezTo>
                  <a:cubicBezTo>
                    <a:pt x="1297" y="3843"/>
                    <a:pt x="1367" y="3899"/>
                    <a:pt x="1436" y="3954"/>
                  </a:cubicBezTo>
                  <a:cubicBezTo>
                    <a:pt x="1505" y="4010"/>
                    <a:pt x="1575" y="4058"/>
                    <a:pt x="1644" y="4107"/>
                  </a:cubicBezTo>
                  <a:lnTo>
                    <a:pt x="1755" y="4183"/>
                  </a:lnTo>
                  <a:lnTo>
                    <a:pt x="1859" y="4246"/>
                  </a:lnTo>
                  <a:lnTo>
                    <a:pt x="1887" y="4266"/>
                  </a:lnTo>
                  <a:lnTo>
                    <a:pt x="1963" y="4315"/>
                  </a:lnTo>
                  <a:lnTo>
                    <a:pt x="1998" y="4329"/>
                  </a:lnTo>
                  <a:lnTo>
                    <a:pt x="2102" y="4391"/>
                  </a:lnTo>
                  <a:cubicBezTo>
                    <a:pt x="2116" y="4398"/>
                    <a:pt x="2130" y="4405"/>
                    <a:pt x="2143" y="4419"/>
                  </a:cubicBezTo>
                  <a:lnTo>
                    <a:pt x="2143" y="4426"/>
                  </a:lnTo>
                  <a:cubicBezTo>
                    <a:pt x="2143" y="4433"/>
                    <a:pt x="2143" y="4440"/>
                    <a:pt x="2150" y="4440"/>
                  </a:cubicBezTo>
                  <a:lnTo>
                    <a:pt x="2150" y="4447"/>
                  </a:lnTo>
                  <a:cubicBezTo>
                    <a:pt x="2150" y="4454"/>
                    <a:pt x="2157" y="4461"/>
                    <a:pt x="2157" y="4467"/>
                  </a:cubicBezTo>
                  <a:lnTo>
                    <a:pt x="2442" y="5959"/>
                  </a:lnTo>
                  <a:cubicBezTo>
                    <a:pt x="2442" y="5973"/>
                    <a:pt x="2449" y="5993"/>
                    <a:pt x="2456" y="6007"/>
                  </a:cubicBezTo>
                  <a:cubicBezTo>
                    <a:pt x="2456" y="6014"/>
                    <a:pt x="2462" y="6021"/>
                    <a:pt x="2469" y="6035"/>
                  </a:cubicBezTo>
                  <a:lnTo>
                    <a:pt x="2476" y="6056"/>
                  </a:lnTo>
                  <a:lnTo>
                    <a:pt x="2490" y="6077"/>
                  </a:lnTo>
                  <a:lnTo>
                    <a:pt x="2511" y="6097"/>
                  </a:lnTo>
                  <a:lnTo>
                    <a:pt x="2525" y="6118"/>
                  </a:lnTo>
                  <a:lnTo>
                    <a:pt x="2532" y="6125"/>
                  </a:lnTo>
                  <a:lnTo>
                    <a:pt x="2553" y="6139"/>
                  </a:lnTo>
                  <a:lnTo>
                    <a:pt x="2560" y="6139"/>
                  </a:lnTo>
                  <a:lnTo>
                    <a:pt x="2573" y="6153"/>
                  </a:lnTo>
                  <a:lnTo>
                    <a:pt x="2580" y="6160"/>
                  </a:lnTo>
                  <a:lnTo>
                    <a:pt x="2608" y="6174"/>
                  </a:lnTo>
                  <a:lnTo>
                    <a:pt x="2636" y="6181"/>
                  </a:lnTo>
                  <a:lnTo>
                    <a:pt x="2643" y="6181"/>
                  </a:lnTo>
                  <a:lnTo>
                    <a:pt x="2664" y="6188"/>
                  </a:lnTo>
                  <a:lnTo>
                    <a:pt x="3704" y="6188"/>
                  </a:lnTo>
                  <a:cubicBezTo>
                    <a:pt x="3843" y="6188"/>
                    <a:pt x="3968" y="6084"/>
                    <a:pt x="3995" y="5945"/>
                  </a:cubicBezTo>
                  <a:lnTo>
                    <a:pt x="4148" y="5119"/>
                  </a:lnTo>
                  <a:cubicBezTo>
                    <a:pt x="4148" y="5113"/>
                    <a:pt x="4155" y="5106"/>
                    <a:pt x="4155" y="5099"/>
                  </a:cubicBezTo>
                  <a:lnTo>
                    <a:pt x="4155" y="5092"/>
                  </a:lnTo>
                  <a:lnTo>
                    <a:pt x="4162" y="5078"/>
                  </a:lnTo>
                  <a:cubicBezTo>
                    <a:pt x="4169" y="5071"/>
                    <a:pt x="4169" y="5064"/>
                    <a:pt x="4176" y="5057"/>
                  </a:cubicBezTo>
                  <a:cubicBezTo>
                    <a:pt x="4190" y="5050"/>
                    <a:pt x="4203" y="5036"/>
                    <a:pt x="4217" y="5029"/>
                  </a:cubicBezTo>
                  <a:lnTo>
                    <a:pt x="4273" y="5029"/>
                  </a:lnTo>
                  <a:lnTo>
                    <a:pt x="4432" y="5050"/>
                  </a:lnTo>
                  <a:lnTo>
                    <a:pt x="4474" y="5050"/>
                  </a:lnTo>
                  <a:lnTo>
                    <a:pt x="4627" y="5064"/>
                  </a:lnTo>
                  <a:lnTo>
                    <a:pt x="4786" y="5071"/>
                  </a:lnTo>
                  <a:lnTo>
                    <a:pt x="4828" y="5071"/>
                  </a:lnTo>
                  <a:lnTo>
                    <a:pt x="4994" y="5078"/>
                  </a:lnTo>
                  <a:lnTo>
                    <a:pt x="5237" y="5078"/>
                  </a:lnTo>
                  <a:cubicBezTo>
                    <a:pt x="5348" y="5078"/>
                    <a:pt x="5459" y="5071"/>
                    <a:pt x="5563" y="5071"/>
                  </a:cubicBezTo>
                  <a:lnTo>
                    <a:pt x="5736" y="5064"/>
                  </a:lnTo>
                  <a:lnTo>
                    <a:pt x="5750" y="5064"/>
                  </a:lnTo>
                  <a:lnTo>
                    <a:pt x="5903" y="5050"/>
                  </a:lnTo>
                  <a:cubicBezTo>
                    <a:pt x="6014" y="5043"/>
                    <a:pt x="6125" y="5029"/>
                    <a:pt x="6236" y="5022"/>
                  </a:cubicBezTo>
                  <a:lnTo>
                    <a:pt x="6388" y="5002"/>
                  </a:lnTo>
                  <a:lnTo>
                    <a:pt x="6458" y="4995"/>
                  </a:lnTo>
                  <a:lnTo>
                    <a:pt x="6541" y="4981"/>
                  </a:lnTo>
                  <a:cubicBezTo>
                    <a:pt x="6547" y="4980"/>
                    <a:pt x="6552" y="4980"/>
                    <a:pt x="6558" y="4980"/>
                  </a:cubicBezTo>
                  <a:cubicBezTo>
                    <a:pt x="6606" y="4980"/>
                    <a:pt x="6647" y="5007"/>
                    <a:pt x="6666" y="5050"/>
                  </a:cubicBezTo>
                  <a:cubicBezTo>
                    <a:pt x="6666" y="5057"/>
                    <a:pt x="6673" y="5064"/>
                    <a:pt x="6673" y="5071"/>
                  </a:cubicBezTo>
                  <a:lnTo>
                    <a:pt x="6756" y="5508"/>
                  </a:lnTo>
                  <a:lnTo>
                    <a:pt x="6846" y="5938"/>
                  </a:lnTo>
                  <a:cubicBezTo>
                    <a:pt x="6874" y="6077"/>
                    <a:pt x="6992" y="6181"/>
                    <a:pt x="7137" y="6181"/>
                  </a:cubicBezTo>
                  <a:lnTo>
                    <a:pt x="8178" y="6181"/>
                  </a:lnTo>
                  <a:lnTo>
                    <a:pt x="8199" y="6174"/>
                  </a:lnTo>
                  <a:lnTo>
                    <a:pt x="8206" y="6174"/>
                  </a:lnTo>
                  <a:lnTo>
                    <a:pt x="8233" y="6167"/>
                  </a:lnTo>
                  <a:lnTo>
                    <a:pt x="8254" y="6153"/>
                  </a:lnTo>
                  <a:lnTo>
                    <a:pt x="8261" y="6146"/>
                  </a:lnTo>
                  <a:lnTo>
                    <a:pt x="8282" y="6139"/>
                  </a:lnTo>
                  <a:lnTo>
                    <a:pt x="8289" y="6132"/>
                  </a:lnTo>
                  <a:lnTo>
                    <a:pt x="8303" y="6118"/>
                  </a:lnTo>
                  <a:lnTo>
                    <a:pt x="8310" y="6111"/>
                  </a:lnTo>
                  <a:lnTo>
                    <a:pt x="8330" y="6091"/>
                  </a:lnTo>
                  <a:lnTo>
                    <a:pt x="8337" y="6084"/>
                  </a:lnTo>
                  <a:cubicBezTo>
                    <a:pt x="8358" y="6056"/>
                    <a:pt x="8372" y="6028"/>
                    <a:pt x="8386" y="6000"/>
                  </a:cubicBezTo>
                  <a:cubicBezTo>
                    <a:pt x="8393" y="5986"/>
                    <a:pt x="8393" y="5966"/>
                    <a:pt x="8400" y="5952"/>
                  </a:cubicBezTo>
                  <a:lnTo>
                    <a:pt x="8462" y="5605"/>
                  </a:lnTo>
                  <a:lnTo>
                    <a:pt x="8532" y="5244"/>
                  </a:lnTo>
                  <a:lnTo>
                    <a:pt x="8573" y="5022"/>
                  </a:lnTo>
                  <a:lnTo>
                    <a:pt x="8691" y="4377"/>
                  </a:lnTo>
                  <a:lnTo>
                    <a:pt x="8705" y="4315"/>
                  </a:lnTo>
                  <a:lnTo>
                    <a:pt x="8754" y="4294"/>
                  </a:lnTo>
                  <a:lnTo>
                    <a:pt x="8823" y="4259"/>
                  </a:lnTo>
                  <a:lnTo>
                    <a:pt x="8892" y="4218"/>
                  </a:lnTo>
                  <a:lnTo>
                    <a:pt x="8955" y="4183"/>
                  </a:lnTo>
                  <a:lnTo>
                    <a:pt x="9031" y="4135"/>
                  </a:lnTo>
                  <a:lnTo>
                    <a:pt x="9093" y="4100"/>
                  </a:lnTo>
                  <a:lnTo>
                    <a:pt x="9163" y="4051"/>
                  </a:lnTo>
                  <a:lnTo>
                    <a:pt x="9232" y="4010"/>
                  </a:lnTo>
                  <a:lnTo>
                    <a:pt x="9295" y="3968"/>
                  </a:lnTo>
                  <a:lnTo>
                    <a:pt x="9357" y="3926"/>
                  </a:lnTo>
                  <a:lnTo>
                    <a:pt x="9426" y="3878"/>
                  </a:lnTo>
                  <a:lnTo>
                    <a:pt x="9482" y="3836"/>
                  </a:lnTo>
                  <a:lnTo>
                    <a:pt x="9544" y="3788"/>
                  </a:lnTo>
                  <a:lnTo>
                    <a:pt x="9600" y="3739"/>
                  </a:lnTo>
                  <a:lnTo>
                    <a:pt x="9669" y="3691"/>
                  </a:lnTo>
                  <a:lnTo>
                    <a:pt x="9725" y="3642"/>
                  </a:lnTo>
                  <a:lnTo>
                    <a:pt x="9780" y="3587"/>
                  </a:lnTo>
                  <a:lnTo>
                    <a:pt x="9836" y="3538"/>
                  </a:lnTo>
                  <a:lnTo>
                    <a:pt x="9891" y="3489"/>
                  </a:lnTo>
                  <a:lnTo>
                    <a:pt x="9947" y="3434"/>
                  </a:lnTo>
                  <a:lnTo>
                    <a:pt x="10002" y="3378"/>
                  </a:lnTo>
                  <a:lnTo>
                    <a:pt x="10051" y="3323"/>
                  </a:lnTo>
                  <a:lnTo>
                    <a:pt x="10106" y="3268"/>
                  </a:lnTo>
                  <a:lnTo>
                    <a:pt x="10148" y="3212"/>
                  </a:lnTo>
                  <a:lnTo>
                    <a:pt x="10203" y="3157"/>
                  </a:lnTo>
                  <a:lnTo>
                    <a:pt x="10245" y="3094"/>
                  </a:lnTo>
                  <a:lnTo>
                    <a:pt x="10293" y="3039"/>
                  </a:lnTo>
                  <a:lnTo>
                    <a:pt x="10335" y="2976"/>
                  </a:lnTo>
                  <a:cubicBezTo>
                    <a:pt x="10349" y="2955"/>
                    <a:pt x="10370" y="2935"/>
                    <a:pt x="10384" y="2914"/>
                  </a:cubicBezTo>
                  <a:lnTo>
                    <a:pt x="10425" y="2851"/>
                  </a:lnTo>
                  <a:cubicBezTo>
                    <a:pt x="10439" y="2831"/>
                    <a:pt x="10453" y="2810"/>
                    <a:pt x="10467" y="2789"/>
                  </a:cubicBezTo>
                  <a:cubicBezTo>
                    <a:pt x="10481" y="2768"/>
                    <a:pt x="10495" y="2733"/>
                    <a:pt x="10515" y="2706"/>
                  </a:cubicBezTo>
                  <a:cubicBezTo>
                    <a:pt x="10529" y="2685"/>
                    <a:pt x="10536" y="2678"/>
                    <a:pt x="10543" y="2657"/>
                  </a:cubicBezTo>
                  <a:cubicBezTo>
                    <a:pt x="10599" y="2567"/>
                    <a:pt x="10682" y="2505"/>
                    <a:pt x="10779" y="2470"/>
                  </a:cubicBezTo>
                  <a:lnTo>
                    <a:pt x="11251" y="2317"/>
                  </a:lnTo>
                  <a:lnTo>
                    <a:pt x="11708" y="2172"/>
                  </a:lnTo>
                  <a:cubicBezTo>
                    <a:pt x="11944" y="2095"/>
                    <a:pt x="12104" y="1880"/>
                    <a:pt x="12104" y="1631"/>
                  </a:cubicBezTo>
                  <a:lnTo>
                    <a:pt x="12104" y="680"/>
                  </a:lnTo>
                  <a:cubicBezTo>
                    <a:pt x="12104" y="597"/>
                    <a:pt x="12083" y="514"/>
                    <a:pt x="12048" y="438"/>
                  </a:cubicBezTo>
                  <a:cubicBezTo>
                    <a:pt x="12048" y="431"/>
                    <a:pt x="12041" y="417"/>
                    <a:pt x="12034" y="403"/>
                  </a:cubicBezTo>
                  <a:cubicBezTo>
                    <a:pt x="12007" y="361"/>
                    <a:pt x="11979" y="313"/>
                    <a:pt x="11944" y="278"/>
                  </a:cubicBezTo>
                  <a:cubicBezTo>
                    <a:pt x="11875" y="216"/>
                    <a:pt x="11799" y="167"/>
                    <a:pt x="11715" y="139"/>
                  </a:cubicBezTo>
                  <a:lnTo>
                    <a:pt x="11285" y="1"/>
                  </a:ln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0"/>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0"/>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0"/>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0"/>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0"/>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0"/>
            <p:cNvSpPr/>
            <p:nvPr/>
          </p:nvSpPr>
          <p:spPr>
            <a:xfrm>
              <a:off x="4837640" y="2327766"/>
              <a:ext cx="122115" cy="115257"/>
            </a:xfrm>
            <a:custGeom>
              <a:avLst/>
              <a:gdLst/>
              <a:ahLst/>
              <a:cxnLst/>
              <a:rect l="l" t="t" r="r" b="b"/>
              <a:pathLst>
                <a:path w="4648" h="4387" extrusionOk="0">
                  <a:moveTo>
                    <a:pt x="3670" y="0"/>
                  </a:moveTo>
                  <a:lnTo>
                    <a:pt x="1" y="3663"/>
                  </a:lnTo>
                  <a:cubicBezTo>
                    <a:pt x="504" y="4146"/>
                    <a:pt x="1153" y="4387"/>
                    <a:pt x="1802" y="4387"/>
                  </a:cubicBezTo>
                  <a:cubicBezTo>
                    <a:pt x="2466" y="4387"/>
                    <a:pt x="3130" y="4134"/>
                    <a:pt x="3635" y="3628"/>
                  </a:cubicBezTo>
                  <a:cubicBezTo>
                    <a:pt x="4634" y="2629"/>
                    <a:pt x="4648" y="1013"/>
                    <a:pt x="3670"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0"/>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60"/>
          <p:cNvGrpSpPr/>
          <p:nvPr/>
        </p:nvGrpSpPr>
        <p:grpSpPr>
          <a:xfrm>
            <a:off x="6634807" y="4019748"/>
            <a:ext cx="417128" cy="269162"/>
            <a:chOff x="5728383" y="4221698"/>
            <a:chExt cx="417128" cy="269162"/>
          </a:xfrm>
        </p:grpSpPr>
        <p:sp>
          <p:nvSpPr>
            <p:cNvPr id="3326" name="Google Shape;3326;p60"/>
            <p:cNvSpPr/>
            <p:nvPr/>
          </p:nvSpPr>
          <p:spPr>
            <a:xfrm>
              <a:off x="5728383" y="4221698"/>
              <a:ext cx="417128" cy="225260"/>
            </a:xfrm>
            <a:custGeom>
              <a:avLst/>
              <a:gdLst/>
              <a:ahLst/>
              <a:cxnLst/>
              <a:rect l="l" t="t" r="r" b="b"/>
              <a:pathLst>
                <a:path w="15877" h="8574" extrusionOk="0">
                  <a:moveTo>
                    <a:pt x="5813" y="0"/>
                  </a:moveTo>
                  <a:cubicBezTo>
                    <a:pt x="5133" y="0"/>
                    <a:pt x="4509" y="361"/>
                    <a:pt x="4169" y="943"/>
                  </a:cubicBezTo>
                  <a:lnTo>
                    <a:pt x="2498" y="3815"/>
                  </a:lnTo>
                  <a:lnTo>
                    <a:pt x="1436" y="4079"/>
                  </a:lnTo>
                  <a:cubicBezTo>
                    <a:pt x="597" y="4294"/>
                    <a:pt x="1" y="5057"/>
                    <a:pt x="1" y="5930"/>
                  </a:cubicBezTo>
                  <a:lnTo>
                    <a:pt x="1" y="7623"/>
                  </a:lnTo>
                  <a:cubicBezTo>
                    <a:pt x="1" y="8150"/>
                    <a:pt x="431" y="8573"/>
                    <a:pt x="958" y="8573"/>
                  </a:cubicBezTo>
                  <a:lnTo>
                    <a:pt x="14837" y="8573"/>
                  </a:lnTo>
                  <a:cubicBezTo>
                    <a:pt x="15364" y="8573"/>
                    <a:pt x="15787" y="8150"/>
                    <a:pt x="15787" y="7623"/>
                  </a:cubicBezTo>
                  <a:lnTo>
                    <a:pt x="15787" y="7158"/>
                  </a:lnTo>
                  <a:cubicBezTo>
                    <a:pt x="15787" y="6999"/>
                    <a:pt x="15725" y="6846"/>
                    <a:pt x="15614" y="6728"/>
                  </a:cubicBezTo>
                  <a:cubicBezTo>
                    <a:pt x="15496" y="6617"/>
                    <a:pt x="15434" y="6465"/>
                    <a:pt x="15441" y="6305"/>
                  </a:cubicBezTo>
                  <a:lnTo>
                    <a:pt x="15441" y="5084"/>
                  </a:lnTo>
                  <a:lnTo>
                    <a:pt x="15746" y="4411"/>
                  </a:lnTo>
                  <a:cubicBezTo>
                    <a:pt x="15876" y="4137"/>
                    <a:pt x="15681" y="3815"/>
                    <a:pt x="15374" y="3815"/>
                  </a:cubicBezTo>
                  <a:cubicBezTo>
                    <a:pt x="15371" y="3815"/>
                    <a:pt x="15368" y="3815"/>
                    <a:pt x="15364" y="3815"/>
                  </a:cubicBezTo>
                  <a:lnTo>
                    <a:pt x="14248" y="3815"/>
                  </a:lnTo>
                  <a:lnTo>
                    <a:pt x="11959" y="763"/>
                  </a:lnTo>
                  <a:cubicBezTo>
                    <a:pt x="11598" y="284"/>
                    <a:pt x="11036" y="0"/>
                    <a:pt x="10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0"/>
            <p:cNvSpPr/>
            <p:nvPr/>
          </p:nvSpPr>
          <p:spPr>
            <a:xfrm>
              <a:off x="5728383" y="4226059"/>
              <a:ext cx="417128" cy="220899"/>
            </a:xfrm>
            <a:custGeom>
              <a:avLst/>
              <a:gdLst/>
              <a:ahLst/>
              <a:cxnLst/>
              <a:rect l="l" t="t" r="r" b="b"/>
              <a:pathLst>
                <a:path w="15877" h="8408" extrusionOk="0">
                  <a:moveTo>
                    <a:pt x="5495" y="4363"/>
                  </a:moveTo>
                  <a:cubicBezTo>
                    <a:pt x="5182" y="4363"/>
                    <a:pt x="5182" y="4836"/>
                    <a:pt x="5495" y="4836"/>
                  </a:cubicBezTo>
                  <a:cubicBezTo>
                    <a:pt x="5502" y="4836"/>
                    <a:pt x="5508" y="4835"/>
                    <a:pt x="5515" y="4835"/>
                  </a:cubicBezTo>
                  <a:lnTo>
                    <a:pt x="6465" y="4835"/>
                  </a:lnTo>
                  <a:cubicBezTo>
                    <a:pt x="6472" y="4835"/>
                    <a:pt x="6479" y="4836"/>
                    <a:pt x="6485" y="4836"/>
                  </a:cubicBezTo>
                  <a:cubicBezTo>
                    <a:pt x="6798" y="4836"/>
                    <a:pt x="6798" y="4363"/>
                    <a:pt x="6485" y="4363"/>
                  </a:cubicBezTo>
                  <a:cubicBezTo>
                    <a:pt x="6479" y="4363"/>
                    <a:pt x="6472" y="4363"/>
                    <a:pt x="6465" y="4363"/>
                  </a:cubicBezTo>
                  <a:lnTo>
                    <a:pt x="5515" y="4363"/>
                  </a:lnTo>
                  <a:cubicBezTo>
                    <a:pt x="5508" y="4363"/>
                    <a:pt x="5502" y="4363"/>
                    <a:pt x="5495" y="4363"/>
                  </a:cubicBezTo>
                  <a:close/>
                  <a:moveTo>
                    <a:pt x="9310" y="4363"/>
                  </a:moveTo>
                  <a:cubicBezTo>
                    <a:pt x="8997" y="4363"/>
                    <a:pt x="8997" y="4836"/>
                    <a:pt x="9310" y="4836"/>
                  </a:cubicBezTo>
                  <a:cubicBezTo>
                    <a:pt x="9316" y="4836"/>
                    <a:pt x="9323" y="4835"/>
                    <a:pt x="9330" y="4835"/>
                  </a:cubicBezTo>
                  <a:lnTo>
                    <a:pt x="10280" y="4835"/>
                  </a:lnTo>
                  <a:cubicBezTo>
                    <a:pt x="10287" y="4835"/>
                    <a:pt x="10293" y="4836"/>
                    <a:pt x="10300" y="4836"/>
                  </a:cubicBezTo>
                  <a:cubicBezTo>
                    <a:pt x="10613" y="4836"/>
                    <a:pt x="10613" y="4363"/>
                    <a:pt x="10300" y="4363"/>
                  </a:cubicBezTo>
                  <a:cubicBezTo>
                    <a:pt x="10293" y="4363"/>
                    <a:pt x="10287" y="4363"/>
                    <a:pt x="10280" y="4363"/>
                  </a:cubicBezTo>
                  <a:lnTo>
                    <a:pt x="9330" y="4363"/>
                  </a:lnTo>
                  <a:cubicBezTo>
                    <a:pt x="9323" y="4363"/>
                    <a:pt x="9316" y="4363"/>
                    <a:pt x="9310" y="4363"/>
                  </a:cubicBezTo>
                  <a:close/>
                  <a:moveTo>
                    <a:pt x="13055" y="3642"/>
                  </a:moveTo>
                  <a:lnTo>
                    <a:pt x="13623" y="4405"/>
                  </a:lnTo>
                  <a:cubicBezTo>
                    <a:pt x="13714" y="4523"/>
                    <a:pt x="13859" y="4592"/>
                    <a:pt x="14005" y="4592"/>
                  </a:cubicBezTo>
                  <a:lnTo>
                    <a:pt x="14483" y="4592"/>
                  </a:lnTo>
                  <a:lnTo>
                    <a:pt x="14483" y="6139"/>
                  </a:lnTo>
                  <a:cubicBezTo>
                    <a:pt x="14483" y="6265"/>
                    <a:pt x="14384" y="6351"/>
                    <a:pt x="14277" y="6351"/>
                  </a:cubicBezTo>
                  <a:cubicBezTo>
                    <a:pt x="14237" y="6351"/>
                    <a:pt x="14195" y="6339"/>
                    <a:pt x="14157" y="6312"/>
                  </a:cubicBezTo>
                  <a:lnTo>
                    <a:pt x="14150" y="6312"/>
                  </a:lnTo>
                  <a:cubicBezTo>
                    <a:pt x="13676" y="5955"/>
                    <a:pt x="13128" y="5787"/>
                    <a:pt x="12588" y="5787"/>
                  </a:cubicBezTo>
                  <a:cubicBezTo>
                    <a:pt x="11558" y="5787"/>
                    <a:pt x="10555" y="6397"/>
                    <a:pt x="10141" y="7457"/>
                  </a:cubicBezTo>
                  <a:lnTo>
                    <a:pt x="8373" y="7457"/>
                  </a:lnTo>
                  <a:lnTo>
                    <a:pt x="8373" y="3642"/>
                  </a:lnTo>
                  <a:close/>
                  <a:moveTo>
                    <a:pt x="11216" y="1"/>
                  </a:moveTo>
                  <a:cubicBezTo>
                    <a:pt x="10946" y="340"/>
                    <a:pt x="10939" y="819"/>
                    <a:pt x="11203" y="1166"/>
                  </a:cubicBezTo>
                  <a:lnTo>
                    <a:pt x="12174" y="2470"/>
                  </a:lnTo>
                  <a:lnTo>
                    <a:pt x="10058" y="2470"/>
                  </a:lnTo>
                  <a:lnTo>
                    <a:pt x="8373" y="784"/>
                  </a:lnTo>
                  <a:lnTo>
                    <a:pt x="7415" y="784"/>
                  </a:lnTo>
                  <a:lnTo>
                    <a:pt x="7415" y="7457"/>
                  </a:lnTo>
                  <a:lnTo>
                    <a:pt x="4807" y="7457"/>
                  </a:lnTo>
                  <a:cubicBezTo>
                    <a:pt x="4391" y="6503"/>
                    <a:pt x="3507" y="6026"/>
                    <a:pt x="2623" y="6026"/>
                  </a:cubicBezTo>
                  <a:cubicBezTo>
                    <a:pt x="1740" y="6026"/>
                    <a:pt x="857" y="6503"/>
                    <a:pt x="445" y="7457"/>
                  </a:cubicBezTo>
                  <a:lnTo>
                    <a:pt x="1" y="7457"/>
                  </a:lnTo>
                  <a:cubicBezTo>
                    <a:pt x="1" y="7984"/>
                    <a:pt x="431" y="8407"/>
                    <a:pt x="958" y="8407"/>
                  </a:cubicBezTo>
                  <a:lnTo>
                    <a:pt x="14837" y="8407"/>
                  </a:lnTo>
                  <a:cubicBezTo>
                    <a:pt x="15364" y="8407"/>
                    <a:pt x="15787" y="7984"/>
                    <a:pt x="15787" y="7457"/>
                  </a:cubicBezTo>
                  <a:lnTo>
                    <a:pt x="15787" y="6985"/>
                  </a:lnTo>
                  <a:cubicBezTo>
                    <a:pt x="15787" y="6826"/>
                    <a:pt x="15725" y="6673"/>
                    <a:pt x="15614" y="6562"/>
                  </a:cubicBezTo>
                  <a:cubicBezTo>
                    <a:pt x="15496" y="6451"/>
                    <a:pt x="15434" y="6299"/>
                    <a:pt x="15441" y="6139"/>
                  </a:cubicBezTo>
                  <a:lnTo>
                    <a:pt x="15441" y="4918"/>
                  </a:lnTo>
                  <a:lnTo>
                    <a:pt x="15746" y="4245"/>
                  </a:lnTo>
                  <a:cubicBezTo>
                    <a:pt x="15876" y="3971"/>
                    <a:pt x="15681" y="3649"/>
                    <a:pt x="15374" y="3649"/>
                  </a:cubicBezTo>
                  <a:cubicBezTo>
                    <a:pt x="15371" y="3649"/>
                    <a:pt x="15368" y="3649"/>
                    <a:pt x="15364" y="3649"/>
                  </a:cubicBezTo>
                  <a:lnTo>
                    <a:pt x="14248" y="3649"/>
                  </a:lnTo>
                  <a:lnTo>
                    <a:pt x="11959" y="597"/>
                  </a:lnTo>
                  <a:cubicBezTo>
                    <a:pt x="11764" y="340"/>
                    <a:pt x="11508" y="132"/>
                    <a:pt x="11216"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0"/>
            <p:cNvSpPr/>
            <p:nvPr/>
          </p:nvSpPr>
          <p:spPr>
            <a:xfrm>
              <a:off x="5822964" y="4246657"/>
              <a:ext cx="100440" cy="75271"/>
            </a:xfrm>
            <a:custGeom>
              <a:avLst/>
              <a:gdLst/>
              <a:ahLst/>
              <a:cxnLst/>
              <a:rect l="l" t="t" r="r" b="b"/>
              <a:pathLst>
                <a:path w="3823" h="2865" extrusionOk="0">
                  <a:moveTo>
                    <a:pt x="2213" y="0"/>
                  </a:moveTo>
                  <a:cubicBezTo>
                    <a:pt x="1880" y="0"/>
                    <a:pt x="1561" y="181"/>
                    <a:pt x="1395" y="479"/>
                  </a:cubicBezTo>
                  <a:lnTo>
                    <a:pt x="1" y="2865"/>
                  </a:lnTo>
                  <a:lnTo>
                    <a:pt x="3822" y="2865"/>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0"/>
            <p:cNvSpPr/>
            <p:nvPr/>
          </p:nvSpPr>
          <p:spPr>
            <a:xfrm>
              <a:off x="5948336" y="4246657"/>
              <a:ext cx="109924" cy="75271"/>
            </a:xfrm>
            <a:custGeom>
              <a:avLst/>
              <a:gdLst/>
              <a:ahLst/>
              <a:cxnLst/>
              <a:rect l="l" t="t" r="r" b="b"/>
              <a:pathLst>
                <a:path w="4184" h="2865" extrusionOk="0">
                  <a:moveTo>
                    <a:pt x="1" y="0"/>
                  </a:moveTo>
                  <a:lnTo>
                    <a:pt x="1" y="2865"/>
                  </a:lnTo>
                  <a:lnTo>
                    <a:pt x="3261" y="2865"/>
                  </a:lnTo>
                  <a:cubicBezTo>
                    <a:pt x="3843" y="2865"/>
                    <a:pt x="4183" y="2192"/>
                    <a:pt x="3829" y="1720"/>
                  </a:cubicBezTo>
                  <a:lnTo>
                    <a:pt x="2831" y="382"/>
                  </a:lnTo>
                  <a:cubicBezTo>
                    <a:pt x="2650" y="146"/>
                    <a:pt x="2366" y="0"/>
                    <a:pt x="2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0"/>
            <p:cNvSpPr/>
            <p:nvPr/>
          </p:nvSpPr>
          <p:spPr>
            <a:xfrm>
              <a:off x="5738787" y="4403057"/>
              <a:ext cx="102436" cy="87803"/>
            </a:xfrm>
            <a:custGeom>
              <a:avLst/>
              <a:gdLst/>
              <a:ahLst/>
              <a:cxnLst/>
              <a:rect l="l" t="t" r="r" b="b"/>
              <a:pathLst>
                <a:path w="3899" h="3342" extrusionOk="0">
                  <a:moveTo>
                    <a:pt x="2217" y="1"/>
                  </a:moveTo>
                  <a:cubicBezTo>
                    <a:pt x="1806" y="1"/>
                    <a:pt x="1388" y="152"/>
                    <a:pt x="1047" y="491"/>
                  </a:cubicBezTo>
                  <a:cubicBezTo>
                    <a:pt x="0" y="1545"/>
                    <a:pt x="742" y="3342"/>
                    <a:pt x="2227" y="3342"/>
                  </a:cubicBezTo>
                  <a:cubicBezTo>
                    <a:pt x="3149" y="3335"/>
                    <a:pt x="3898" y="2593"/>
                    <a:pt x="3898" y="1670"/>
                  </a:cubicBezTo>
                  <a:cubicBezTo>
                    <a:pt x="3898" y="666"/>
                    <a:pt x="3075" y="1"/>
                    <a:pt x="2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0"/>
            <p:cNvSpPr/>
            <p:nvPr/>
          </p:nvSpPr>
          <p:spPr>
            <a:xfrm>
              <a:off x="5754445" y="4404108"/>
              <a:ext cx="98443" cy="86673"/>
            </a:xfrm>
            <a:custGeom>
              <a:avLst/>
              <a:gdLst/>
              <a:ahLst/>
              <a:cxnLst/>
              <a:rect l="l" t="t" r="r" b="b"/>
              <a:pathLst>
                <a:path w="3747" h="3299" extrusionOk="0">
                  <a:moveTo>
                    <a:pt x="1977" y="0"/>
                  </a:moveTo>
                  <a:lnTo>
                    <a:pt x="1977" y="0"/>
                  </a:lnTo>
                  <a:cubicBezTo>
                    <a:pt x="1776" y="368"/>
                    <a:pt x="1839" y="832"/>
                    <a:pt x="2137" y="1131"/>
                  </a:cubicBezTo>
                  <a:lnTo>
                    <a:pt x="1131" y="2136"/>
                  </a:lnTo>
                  <a:cubicBezTo>
                    <a:pt x="949" y="1954"/>
                    <a:pt x="705" y="1860"/>
                    <a:pt x="459" y="1860"/>
                  </a:cubicBezTo>
                  <a:cubicBezTo>
                    <a:pt x="302" y="1860"/>
                    <a:pt x="144" y="1899"/>
                    <a:pt x="1" y="1977"/>
                  </a:cubicBezTo>
                  <a:cubicBezTo>
                    <a:pt x="174" y="2805"/>
                    <a:pt x="896" y="3299"/>
                    <a:pt x="1639" y="3299"/>
                  </a:cubicBezTo>
                  <a:cubicBezTo>
                    <a:pt x="2053" y="3299"/>
                    <a:pt x="2474" y="3145"/>
                    <a:pt x="2810" y="2809"/>
                  </a:cubicBezTo>
                  <a:cubicBezTo>
                    <a:pt x="3746" y="1873"/>
                    <a:pt x="3267" y="271"/>
                    <a:pt x="1977"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0"/>
            <p:cNvSpPr/>
            <p:nvPr/>
          </p:nvSpPr>
          <p:spPr>
            <a:xfrm>
              <a:off x="5772311" y="4428147"/>
              <a:ext cx="43744" cy="37648"/>
            </a:xfrm>
            <a:custGeom>
              <a:avLst/>
              <a:gdLst/>
              <a:ahLst/>
              <a:cxnLst/>
              <a:rect l="l" t="t" r="r" b="b"/>
              <a:pathLst>
                <a:path w="1665" h="1433" extrusionOk="0">
                  <a:moveTo>
                    <a:pt x="951" y="1"/>
                  </a:moveTo>
                  <a:cubicBezTo>
                    <a:pt x="319" y="1"/>
                    <a:pt x="0" y="771"/>
                    <a:pt x="451" y="1221"/>
                  </a:cubicBezTo>
                  <a:cubicBezTo>
                    <a:pt x="595" y="1367"/>
                    <a:pt x="772" y="1433"/>
                    <a:pt x="947" y="1433"/>
                  </a:cubicBezTo>
                  <a:cubicBezTo>
                    <a:pt x="1313" y="1433"/>
                    <a:pt x="1665" y="1147"/>
                    <a:pt x="1665" y="715"/>
                  </a:cubicBezTo>
                  <a:cubicBezTo>
                    <a:pt x="1665" y="320"/>
                    <a:pt x="1346" y="1"/>
                    <a:pt x="951" y="1"/>
                  </a:cubicBezTo>
                  <a:close/>
                </a:path>
              </a:pathLst>
            </a:custGeom>
            <a:solidFill>
              <a:srgbClr val="CD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0"/>
            <p:cNvSpPr/>
            <p:nvPr/>
          </p:nvSpPr>
          <p:spPr>
            <a:xfrm>
              <a:off x="6000277" y="4403057"/>
              <a:ext cx="102436" cy="87803"/>
            </a:xfrm>
            <a:custGeom>
              <a:avLst/>
              <a:gdLst/>
              <a:ahLst/>
              <a:cxnLst/>
              <a:rect l="l" t="t" r="r" b="b"/>
              <a:pathLst>
                <a:path w="3899" h="3342" extrusionOk="0">
                  <a:moveTo>
                    <a:pt x="2219" y="1"/>
                  </a:moveTo>
                  <a:cubicBezTo>
                    <a:pt x="1810" y="1"/>
                    <a:pt x="1393" y="152"/>
                    <a:pt x="1055" y="491"/>
                  </a:cubicBezTo>
                  <a:cubicBezTo>
                    <a:pt x="0" y="1545"/>
                    <a:pt x="750" y="3342"/>
                    <a:pt x="2234" y="3342"/>
                  </a:cubicBezTo>
                  <a:cubicBezTo>
                    <a:pt x="3156" y="3335"/>
                    <a:pt x="3899" y="2593"/>
                    <a:pt x="3899" y="1670"/>
                  </a:cubicBezTo>
                  <a:cubicBezTo>
                    <a:pt x="3899" y="666"/>
                    <a:pt x="3076" y="1"/>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0"/>
            <p:cNvSpPr/>
            <p:nvPr/>
          </p:nvSpPr>
          <p:spPr>
            <a:xfrm>
              <a:off x="6016119" y="4404108"/>
              <a:ext cx="98443" cy="86673"/>
            </a:xfrm>
            <a:custGeom>
              <a:avLst/>
              <a:gdLst/>
              <a:ahLst/>
              <a:cxnLst/>
              <a:rect l="l" t="t" r="r" b="b"/>
              <a:pathLst>
                <a:path w="3747" h="3299" extrusionOk="0">
                  <a:moveTo>
                    <a:pt x="1971" y="0"/>
                  </a:moveTo>
                  <a:lnTo>
                    <a:pt x="1971" y="0"/>
                  </a:lnTo>
                  <a:cubicBezTo>
                    <a:pt x="1770" y="368"/>
                    <a:pt x="1839" y="832"/>
                    <a:pt x="2137" y="1131"/>
                  </a:cubicBezTo>
                  <a:lnTo>
                    <a:pt x="1125" y="2136"/>
                  </a:lnTo>
                  <a:cubicBezTo>
                    <a:pt x="943" y="1954"/>
                    <a:pt x="701" y="1860"/>
                    <a:pt x="457" y="1860"/>
                  </a:cubicBezTo>
                  <a:cubicBezTo>
                    <a:pt x="301" y="1860"/>
                    <a:pt x="144" y="1899"/>
                    <a:pt x="1" y="1977"/>
                  </a:cubicBezTo>
                  <a:cubicBezTo>
                    <a:pt x="175" y="2805"/>
                    <a:pt x="897" y="3299"/>
                    <a:pt x="1639" y="3299"/>
                  </a:cubicBezTo>
                  <a:cubicBezTo>
                    <a:pt x="2054" y="3299"/>
                    <a:pt x="2475" y="3145"/>
                    <a:pt x="2810" y="2809"/>
                  </a:cubicBezTo>
                  <a:cubicBezTo>
                    <a:pt x="3746" y="1873"/>
                    <a:pt x="3268" y="271"/>
                    <a:pt x="1971"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0"/>
            <p:cNvSpPr/>
            <p:nvPr/>
          </p:nvSpPr>
          <p:spPr>
            <a:xfrm>
              <a:off x="6033801" y="4428147"/>
              <a:ext cx="43954" cy="37648"/>
            </a:xfrm>
            <a:custGeom>
              <a:avLst/>
              <a:gdLst/>
              <a:ahLst/>
              <a:cxnLst/>
              <a:rect l="l" t="t" r="r" b="b"/>
              <a:pathLst>
                <a:path w="1673" h="1433" extrusionOk="0">
                  <a:moveTo>
                    <a:pt x="958" y="1"/>
                  </a:moveTo>
                  <a:cubicBezTo>
                    <a:pt x="320" y="1"/>
                    <a:pt x="1" y="771"/>
                    <a:pt x="452" y="1221"/>
                  </a:cubicBezTo>
                  <a:cubicBezTo>
                    <a:pt x="597" y="1367"/>
                    <a:pt x="777" y="1433"/>
                    <a:pt x="952" y="1433"/>
                  </a:cubicBezTo>
                  <a:cubicBezTo>
                    <a:pt x="1320" y="1433"/>
                    <a:pt x="1672" y="1147"/>
                    <a:pt x="1672" y="715"/>
                  </a:cubicBezTo>
                  <a:cubicBezTo>
                    <a:pt x="1672" y="320"/>
                    <a:pt x="1353" y="1"/>
                    <a:pt x="958" y="1"/>
                  </a:cubicBezTo>
                  <a:close/>
                </a:path>
              </a:pathLst>
            </a:custGeom>
            <a:solidFill>
              <a:srgbClr val="CD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0"/>
            <p:cNvSpPr/>
            <p:nvPr/>
          </p:nvSpPr>
          <p:spPr>
            <a:xfrm>
              <a:off x="5728567" y="4328469"/>
              <a:ext cx="39382" cy="49051"/>
            </a:xfrm>
            <a:custGeom>
              <a:avLst/>
              <a:gdLst/>
              <a:ahLst/>
              <a:cxnLst/>
              <a:rect l="l" t="t" r="r" b="b"/>
              <a:pathLst>
                <a:path w="1499" h="1867" extrusionOk="0">
                  <a:moveTo>
                    <a:pt x="1499" y="1"/>
                  </a:moveTo>
                  <a:lnTo>
                    <a:pt x="1429" y="15"/>
                  </a:lnTo>
                  <a:cubicBezTo>
                    <a:pt x="590" y="230"/>
                    <a:pt x="1" y="993"/>
                    <a:pt x="1" y="1866"/>
                  </a:cubicBezTo>
                  <a:lnTo>
                    <a:pt x="549" y="1866"/>
                  </a:lnTo>
                  <a:cubicBezTo>
                    <a:pt x="1076" y="1866"/>
                    <a:pt x="1499" y="1436"/>
                    <a:pt x="1499" y="909"/>
                  </a:cubicBezTo>
                  <a:lnTo>
                    <a:pt x="14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0"/>
            <p:cNvSpPr/>
            <p:nvPr/>
          </p:nvSpPr>
          <p:spPr>
            <a:xfrm>
              <a:off x="6109071" y="4346886"/>
              <a:ext cx="28821" cy="24985"/>
            </a:xfrm>
            <a:custGeom>
              <a:avLst/>
              <a:gdLst/>
              <a:ahLst/>
              <a:cxnLst/>
              <a:rect l="l" t="t" r="r" b="b"/>
              <a:pathLst>
                <a:path w="1097" h="951" extrusionOk="0">
                  <a:moveTo>
                    <a:pt x="0" y="0"/>
                  </a:moveTo>
                  <a:lnTo>
                    <a:pt x="0" y="950"/>
                  </a:lnTo>
                  <a:lnTo>
                    <a:pt x="951" y="950"/>
                  </a:lnTo>
                  <a:lnTo>
                    <a:pt x="951" y="319"/>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60"/>
          <p:cNvGrpSpPr/>
          <p:nvPr/>
        </p:nvGrpSpPr>
        <p:grpSpPr>
          <a:xfrm>
            <a:off x="6656383" y="3331321"/>
            <a:ext cx="373963" cy="343119"/>
            <a:chOff x="6319908" y="3696721"/>
            <a:chExt cx="373963" cy="343119"/>
          </a:xfrm>
        </p:grpSpPr>
        <p:sp>
          <p:nvSpPr>
            <p:cNvPr id="3339" name="Google Shape;3339;p60"/>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0"/>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0"/>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0"/>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0"/>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0"/>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0"/>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0"/>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0"/>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60"/>
          <p:cNvSpPr txBox="1"/>
          <p:nvPr/>
        </p:nvSpPr>
        <p:spPr>
          <a:xfrm>
            <a:off x="5346383" y="339652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Devices</a:t>
            </a:r>
            <a:endParaRPr>
              <a:solidFill>
                <a:schemeClr val="lt1"/>
              </a:solidFill>
              <a:latin typeface="Arimo"/>
              <a:ea typeface="Arimo"/>
              <a:cs typeface="Arimo"/>
              <a:sym typeface="Arimo"/>
            </a:endParaRPr>
          </a:p>
        </p:txBody>
      </p:sp>
      <p:sp>
        <p:nvSpPr>
          <p:cNvPr id="3349" name="Google Shape;3349;p60"/>
          <p:cNvSpPr txBox="1"/>
          <p:nvPr/>
        </p:nvSpPr>
        <p:spPr>
          <a:xfrm>
            <a:off x="5346383" y="404797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Savings</a:t>
            </a:r>
            <a:endParaRPr>
              <a:solidFill>
                <a:schemeClr val="lt1"/>
              </a:solidFill>
              <a:latin typeface="Arimo"/>
              <a:ea typeface="Arimo"/>
              <a:cs typeface="Arimo"/>
              <a:sym typeface="Arimo"/>
            </a:endParaRPr>
          </a:p>
        </p:txBody>
      </p:sp>
      <p:sp>
        <p:nvSpPr>
          <p:cNvPr id="3350" name="Google Shape;3350;p60"/>
          <p:cNvSpPr txBox="1"/>
          <p:nvPr/>
        </p:nvSpPr>
        <p:spPr>
          <a:xfrm>
            <a:off x="7124158" y="339652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Home</a:t>
            </a:r>
            <a:endParaRPr>
              <a:solidFill>
                <a:schemeClr val="lt1"/>
              </a:solidFill>
              <a:latin typeface="Arimo"/>
              <a:ea typeface="Arimo"/>
              <a:cs typeface="Arimo"/>
              <a:sym typeface="Arimo"/>
            </a:endParaRPr>
          </a:p>
        </p:txBody>
      </p:sp>
      <p:sp>
        <p:nvSpPr>
          <p:cNvPr id="3351" name="Google Shape;3351;p60"/>
          <p:cNvSpPr txBox="1"/>
          <p:nvPr/>
        </p:nvSpPr>
        <p:spPr>
          <a:xfrm>
            <a:off x="7124158" y="404797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Transportation</a:t>
            </a:r>
            <a:endParaRPr>
              <a:solidFill>
                <a:schemeClr val="lt1"/>
              </a:solidFill>
              <a:latin typeface="Arimo"/>
              <a:ea typeface="Arimo"/>
              <a:cs typeface="Arimo"/>
              <a:sym typeface="Arim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graphicFrame>
        <p:nvGraphicFramePr>
          <p:cNvPr id="3356" name="Google Shape;3356;p61"/>
          <p:cNvGraphicFramePr/>
          <p:nvPr/>
        </p:nvGraphicFramePr>
        <p:xfrm>
          <a:off x="788513" y="1240875"/>
          <a:ext cx="7591825" cy="3069590"/>
        </p:xfrm>
        <a:graphic>
          <a:graphicData uri="http://schemas.openxmlformats.org/drawingml/2006/table">
            <a:tbl>
              <a:tblPr>
                <a:noFill/>
                <a:tableStyleId>{26DB16DC-FD7D-4C88-892C-D848D5092F31}</a:tableStyleId>
              </a:tblPr>
              <a:tblGrid>
                <a:gridCol w="2262475">
                  <a:extLst>
                    <a:ext uri="{9D8B030D-6E8A-4147-A177-3AD203B41FA5}">
                      <a16:colId xmlns:a16="http://schemas.microsoft.com/office/drawing/2014/main" val="20000"/>
                    </a:ext>
                  </a:extLst>
                </a:gridCol>
                <a:gridCol w="1776450">
                  <a:extLst>
                    <a:ext uri="{9D8B030D-6E8A-4147-A177-3AD203B41FA5}">
                      <a16:colId xmlns:a16="http://schemas.microsoft.com/office/drawing/2014/main" val="20001"/>
                    </a:ext>
                  </a:extLst>
                </a:gridCol>
                <a:gridCol w="1776450">
                  <a:extLst>
                    <a:ext uri="{9D8B030D-6E8A-4147-A177-3AD203B41FA5}">
                      <a16:colId xmlns:a16="http://schemas.microsoft.com/office/drawing/2014/main" val="20002"/>
                    </a:ext>
                  </a:extLst>
                </a:gridCol>
                <a:gridCol w="1776450">
                  <a:extLst>
                    <a:ext uri="{9D8B030D-6E8A-4147-A177-3AD203B41FA5}">
                      <a16:colId xmlns:a16="http://schemas.microsoft.com/office/drawing/2014/main" val="20003"/>
                    </a:ext>
                  </a:extLst>
                </a:gridCol>
              </a:tblGrid>
              <a:tr h="600800">
                <a:tc>
                  <a:txBody>
                    <a:bodyPr/>
                    <a:lstStyle/>
                    <a:p>
                      <a:pPr marL="0" lvl="0" indent="0" algn="ctr" rtl="0">
                        <a:spcBef>
                          <a:spcPts val="0"/>
                        </a:spcBef>
                        <a:spcAft>
                          <a:spcPts val="0"/>
                        </a:spcAft>
                        <a:buNone/>
                      </a:pPr>
                      <a:endParaRPr sz="1500" b="1">
                        <a:solidFill>
                          <a:schemeClr val="dk1"/>
                        </a:solidFill>
                        <a:latin typeface="Zen Dots"/>
                        <a:ea typeface="Zen Dots"/>
                        <a:cs typeface="Zen Dots"/>
                        <a:sym typeface="Zen Dot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A</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B</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C</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DESCRIPTION</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Mercury is the smallest planet of them all</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Venus is terribly hot, even hotter than Mercury</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Phobos and Deimos are both Mars’s moons</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CHARACTERISTIC</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Despite being red, Mars is actually a cold place</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Jupiter is a gas giant planet in the Solar System</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Saturn is a gas giant and has several rings</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PRODUCT</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Neptune is the farthest planet from the Sun</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Earth is where we all live on and a blue planet</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The Sun is the star at the center of the Solar System</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357" name="Google Shape;3357;p6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COMPETITORS</a:t>
            </a:r>
            <a:endParaRPr>
              <a:solidFill>
                <a:schemeClr val="dk2"/>
              </a:solidFill>
            </a:endParaRPr>
          </a:p>
        </p:txBody>
      </p:sp>
      <p:grpSp>
        <p:nvGrpSpPr>
          <p:cNvPr id="3358" name="Google Shape;3358;p61"/>
          <p:cNvGrpSpPr/>
          <p:nvPr/>
        </p:nvGrpSpPr>
        <p:grpSpPr>
          <a:xfrm rot="-1018726">
            <a:off x="381946" y="217331"/>
            <a:ext cx="647890" cy="708354"/>
            <a:chOff x="2242618" y="1437700"/>
            <a:chExt cx="733314" cy="801837"/>
          </a:xfrm>
        </p:grpSpPr>
        <p:sp>
          <p:nvSpPr>
            <p:cNvPr id="3359" name="Google Shape;3359;p61"/>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1"/>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1"/>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1"/>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1"/>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1"/>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1"/>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1"/>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1"/>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1"/>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1"/>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1"/>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1"/>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1"/>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1"/>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1"/>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1"/>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1"/>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1"/>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1"/>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1"/>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1"/>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1"/>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1"/>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1"/>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1"/>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61"/>
          <p:cNvGrpSpPr/>
          <p:nvPr/>
        </p:nvGrpSpPr>
        <p:grpSpPr>
          <a:xfrm rot="1332046">
            <a:off x="8252087" y="233307"/>
            <a:ext cx="676550" cy="676386"/>
            <a:chOff x="-13250" y="2940250"/>
            <a:chExt cx="995857" cy="995617"/>
          </a:xfrm>
        </p:grpSpPr>
        <p:sp>
          <p:nvSpPr>
            <p:cNvPr id="3386" name="Google Shape;3386;p61"/>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1"/>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1"/>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1"/>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1"/>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1"/>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1"/>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1"/>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1"/>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1"/>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1"/>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1"/>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1"/>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1"/>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1"/>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1"/>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1"/>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1"/>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1"/>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1"/>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6" name="Google Shape;3406;p6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COMPETITORS - COMPETITORS - COMPETITORS - COMPETITORS - COMPETITORS</a:t>
            </a:r>
            <a:endParaRPr/>
          </a:p>
        </p:txBody>
      </p:sp>
      <p:grpSp>
        <p:nvGrpSpPr>
          <p:cNvPr id="3407" name="Google Shape;3407;p61"/>
          <p:cNvGrpSpPr/>
          <p:nvPr/>
        </p:nvGrpSpPr>
        <p:grpSpPr>
          <a:xfrm rot="986174">
            <a:off x="8385214" y="3894725"/>
            <a:ext cx="410306" cy="983357"/>
            <a:chOff x="1358750" y="1482752"/>
            <a:chExt cx="538725" cy="1291133"/>
          </a:xfrm>
        </p:grpSpPr>
        <p:sp>
          <p:nvSpPr>
            <p:cNvPr id="3408" name="Google Shape;3408;p6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61"/>
          <p:cNvGrpSpPr/>
          <p:nvPr/>
        </p:nvGrpSpPr>
        <p:grpSpPr>
          <a:xfrm rot="573444">
            <a:off x="379123" y="4256916"/>
            <a:ext cx="714484" cy="734182"/>
            <a:chOff x="7944696" y="6611375"/>
            <a:chExt cx="1076496" cy="1106175"/>
          </a:xfrm>
        </p:grpSpPr>
        <p:grpSp>
          <p:nvGrpSpPr>
            <p:cNvPr id="3420" name="Google Shape;3420;p61"/>
            <p:cNvGrpSpPr/>
            <p:nvPr/>
          </p:nvGrpSpPr>
          <p:grpSpPr>
            <a:xfrm>
              <a:off x="7944696" y="6611375"/>
              <a:ext cx="1076496" cy="1106175"/>
              <a:chOff x="7944696" y="6611375"/>
              <a:chExt cx="1076496" cy="1106175"/>
            </a:xfrm>
          </p:grpSpPr>
          <p:sp>
            <p:nvSpPr>
              <p:cNvPr id="3421" name="Google Shape;3421;p61"/>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1"/>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1"/>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1"/>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1"/>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1"/>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1"/>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1"/>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1"/>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1"/>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1"/>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1"/>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1"/>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1"/>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1"/>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1"/>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1"/>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1"/>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1"/>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1"/>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1"/>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1"/>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1"/>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1"/>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1"/>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1"/>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1"/>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61"/>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3" name="Google Shape;3453;p6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3454" name="Google Shape;3454;p62"/>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PICTURE ALWAYS </a:t>
            </a:r>
            <a:r>
              <a:rPr lang="en" dirty="0">
                <a:solidFill>
                  <a:schemeClr val="dk2"/>
                </a:solidFill>
              </a:rPr>
              <a:t>REINFORCES THE CONCEPT</a:t>
            </a:r>
            <a:endParaRPr dirty="0">
              <a:solidFill>
                <a:schemeClr val="dk2"/>
              </a:solidFill>
            </a:endParaRPr>
          </a:p>
        </p:txBody>
      </p:sp>
      <p:sp>
        <p:nvSpPr>
          <p:cNvPr id="3455" name="Google Shape;3455;p62"/>
          <p:cNvSpPr txBox="1">
            <a:spLocks noGrp="1"/>
          </p:cNvSpPr>
          <p:nvPr>
            <p:ph type="subTitle" idx="4294967295"/>
          </p:nvPr>
        </p:nvSpPr>
        <p:spPr>
          <a:xfrm>
            <a:off x="4308150" y="3084238"/>
            <a:ext cx="3787500" cy="8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456" name="Google Shape;3456;p62"/>
          <p:cNvPicPr preferRelativeResize="0"/>
          <p:nvPr/>
        </p:nvPicPr>
        <p:blipFill rotWithShape="1">
          <a:blip r:embed="rId3">
            <a:alphaModFix/>
          </a:blip>
          <a:srcRect l="15330" r="25476"/>
          <a:stretch/>
        </p:blipFill>
        <p:spPr>
          <a:xfrm>
            <a:off x="1048350" y="900750"/>
            <a:ext cx="2967300" cy="33420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3457" name="Google Shape;3457;p62"/>
          <p:cNvSpPr txBox="1">
            <a:spLocks noGrp="1"/>
          </p:cNvSpPr>
          <p:nvPr>
            <p:ph type="subTitle" idx="1"/>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3458" name="Google Shape;3458;p62"/>
          <p:cNvGrpSpPr/>
          <p:nvPr/>
        </p:nvGrpSpPr>
        <p:grpSpPr>
          <a:xfrm rot="-1076310">
            <a:off x="7884991" y="264834"/>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2"/>
          <p:cNvGrpSpPr/>
          <p:nvPr/>
        </p:nvGrpSpPr>
        <p:grpSpPr>
          <a:xfrm rot="-1118731">
            <a:off x="384704" y="173150"/>
            <a:ext cx="518580" cy="992642"/>
            <a:chOff x="6692313" y="4433554"/>
            <a:chExt cx="421445" cy="806710"/>
          </a:xfrm>
        </p:grpSpPr>
        <p:sp>
          <p:nvSpPr>
            <p:cNvPr id="3478" name="Google Shape;3478;p62"/>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2"/>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2"/>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2"/>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2"/>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2"/>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2"/>
          <p:cNvGrpSpPr/>
          <p:nvPr/>
        </p:nvGrpSpPr>
        <p:grpSpPr>
          <a:xfrm rot="579060">
            <a:off x="218070" y="4171015"/>
            <a:ext cx="741652" cy="762100"/>
            <a:chOff x="7944696" y="6611375"/>
            <a:chExt cx="1076496" cy="1106175"/>
          </a:xfrm>
        </p:grpSpPr>
        <p:grpSp>
          <p:nvGrpSpPr>
            <p:cNvPr id="3485" name="Google Shape;3485;p62"/>
            <p:cNvGrpSpPr/>
            <p:nvPr/>
          </p:nvGrpSpPr>
          <p:grpSpPr>
            <a:xfrm>
              <a:off x="7944696" y="6611375"/>
              <a:ext cx="1076496" cy="1106175"/>
              <a:chOff x="7944696" y="6611375"/>
              <a:chExt cx="1076496" cy="1106175"/>
            </a:xfrm>
          </p:grpSpPr>
          <p:sp>
            <p:nvSpPr>
              <p:cNvPr id="3486" name="Google Shape;3486;p62"/>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2"/>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2"/>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2"/>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2"/>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2"/>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2"/>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2"/>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2"/>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2"/>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2"/>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2"/>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2"/>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2"/>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2"/>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2"/>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2"/>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2"/>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2"/>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2"/>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2"/>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2"/>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2"/>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2"/>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2"/>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2"/>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2"/>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3" name="Google Shape;3513;p62"/>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3801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Filtering Ideas</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went through a few brainstorming sessions and everyone in the team produced distinct ideas. This helped us to decide which idea should we go ahead with keeping in mind that it should reflect on the problem statement defined. We also had to investigate the feasibility of the solution and the market demography of the requirement of the product.</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Self Sustainable Home</a:t>
            </a:r>
          </a:p>
          <a:p>
            <a:pPr marL="742950" lvl="1" indent="-285750" algn="l">
              <a:buClr>
                <a:schemeClr val="dk1"/>
              </a:buClr>
              <a:buSzPts val="1100"/>
              <a:buFont typeface="Arial" panose="020B0604020202020204" pitchFamily="34" charset="0"/>
              <a:buChar char="•"/>
            </a:pPr>
            <a:r>
              <a:rPr lang="en-US" sz="1200" dirty="0"/>
              <a:t>App with guided learning to the kitchen maintenance, gardening, and cooking using less energy.</a:t>
            </a:r>
          </a:p>
          <a:p>
            <a:pPr marL="285750" indent="-285750" algn="l">
              <a:buClr>
                <a:schemeClr val="dk1"/>
              </a:buClr>
              <a:buSzPts val="1100"/>
              <a:buFont typeface="Arial" panose="020B0604020202020204" pitchFamily="34" charset="0"/>
              <a:buChar char="•"/>
            </a:pPr>
            <a:r>
              <a:rPr lang="en-US" sz="1400" dirty="0"/>
              <a:t>Sustainable Transport</a:t>
            </a:r>
          </a:p>
          <a:p>
            <a:pPr marL="742950" lvl="1" indent="-285750" algn="l">
              <a:buClr>
                <a:schemeClr val="dk1"/>
              </a:buClr>
              <a:buSzPts val="1100"/>
              <a:buFont typeface="Arial" panose="020B0604020202020204" pitchFamily="34" charset="0"/>
              <a:buChar char="•"/>
            </a:pPr>
            <a:r>
              <a:rPr lang="en-US" sz="1200" dirty="0"/>
              <a:t>Find alternative ways to commute using carpooling, bikes, and EV vehicles, with route plan and journey planner</a:t>
            </a:r>
          </a:p>
          <a:p>
            <a:pPr marL="285750" indent="-285750" algn="l">
              <a:buClr>
                <a:schemeClr val="dk1"/>
              </a:buClr>
              <a:buSzPts val="1100"/>
              <a:buFont typeface="Arial" panose="020B0604020202020204" pitchFamily="34" charset="0"/>
              <a:buChar char="•"/>
            </a:pPr>
            <a:r>
              <a:rPr lang="en-US" sz="1400" dirty="0"/>
              <a:t>Carbon Footprint Calculator</a:t>
            </a:r>
          </a:p>
          <a:p>
            <a:pPr marL="742950" lvl="1" indent="-285750" algn="l">
              <a:buClr>
                <a:schemeClr val="dk1"/>
              </a:buClr>
              <a:buSzPts val="1100"/>
              <a:buFont typeface="Arial" panose="020B0604020202020204" pitchFamily="34" charset="0"/>
              <a:buChar char="•"/>
            </a:pPr>
            <a:r>
              <a:rPr lang="en-US" sz="1100" dirty="0"/>
              <a:t>Calculator that monitors individual contribution to carbon emission to make them aware.</a:t>
            </a:r>
          </a:p>
          <a:p>
            <a:pPr marL="285750" indent="-285750" algn="l">
              <a:buClr>
                <a:schemeClr val="dk1"/>
              </a:buClr>
              <a:buSzPts val="1100"/>
              <a:buFont typeface="Arial" panose="020B0604020202020204" pitchFamily="34" charset="0"/>
              <a:buChar char="•"/>
            </a:pPr>
            <a:r>
              <a:rPr lang="en-US" sz="1400" dirty="0"/>
              <a:t>Solar Tracker</a:t>
            </a:r>
          </a:p>
          <a:p>
            <a:pPr marL="742950" lvl="1" indent="-285750" algn="l">
              <a:buClr>
                <a:schemeClr val="dk1"/>
              </a:buClr>
              <a:buSzPts val="1100"/>
              <a:buFont typeface="Arial" panose="020B0604020202020204" pitchFamily="34" charset="0"/>
              <a:buChar char="•"/>
            </a:pPr>
            <a:r>
              <a:rPr lang="en-US" sz="1100" dirty="0"/>
              <a:t>Tracks the harnessing, usage, storage, and redistribution</a:t>
            </a:r>
          </a:p>
          <a:p>
            <a:pPr marL="285750" indent="-285750" algn="l">
              <a:buClr>
                <a:schemeClr val="dk1"/>
              </a:buClr>
              <a:buSzPts val="1100"/>
              <a:buFont typeface="Arial" panose="020B0604020202020204" pitchFamily="34" charset="0"/>
              <a:buChar char="•"/>
            </a:pPr>
            <a:r>
              <a:rPr lang="en-US" sz="1400" dirty="0"/>
              <a:t>Gardening App</a:t>
            </a:r>
          </a:p>
          <a:p>
            <a:pPr marL="742950" lvl="1" indent="-285750" algn="l">
              <a:buClr>
                <a:schemeClr val="dk1"/>
              </a:buClr>
              <a:buSzPts val="1100"/>
              <a:buFont typeface="Arial" panose="020B0604020202020204" pitchFamily="34" charset="0"/>
              <a:buChar char="•"/>
            </a:pPr>
            <a:r>
              <a:rPr lang="en-US" sz="1100" dirty="0"/>
              <a:t>A gamified app which uses VR and AI to promote home gardening and educate users about all aspects of gardening along with rewards for better engagement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741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534"/>
        <p:cNvGrpSpPr/>
        <p:nvPr/>
      </p:nvGrpSpPr>
      <p:grpSpPr>
        <a:xfrm>
          <a:off x="0" y="0"/>
          <a:ext cx="0" cy="0"/>
          <a:chOff x="0" y="0"/>
          <a:chExt cx="0" cy="0"/>
        </a:xfrm>
      </p:grpSpPr>
      <p:sp>
        <p:nvSpPr>
          <p:cNvPr id="3535" name="Google Shape;3535;p63"/>
          <p:cNvSpPr txBox="1">
            <a:spLocks noGrp="1"/>
          </p:cNvSpPr>
          <p:nvPr>
            <p:ph type="title"/>
          </p:nvPr>
        </p:nvSpPr>
        <p:spPr>
          <a:xfrm>
            <a:off x="967750" y="1353175"/>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3536" name="Google Shape;3536;p63"/>
          <p:cNvSpPr txBox="1">
            <a:spLocks noGrp="1"/>
          </p:cNvSpPr>
          <p:nvPr>
            <p:ph type="subTitle" idx="1"/>
          </p:nvPr>
        </p:nvSpPr>
        <p:spPr>
          <a:xfrm>
            <a:off x="967800" y="1568050"/>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not the only planet with rings</a:t>
            </a:r>
            <a:endParaRPr/>
          </a:p>
        </p:txBody>
      </p:sp>
      <p:sp>
        <p:nvSpPr>
          <p:cNvPr id="3537" name="Google Shape;3537;p63"/>
          <p:cNvSpPr txBox="1">
            <a:spLocks noGrp="1"/>
          </p:cNvSpPr>
          <p:nvPr>
            <p:ph type="title" idx="6"/>
          </p:nvPr>
        </p:nvSpPr>
        <p:spPr>
          <a:xfrm>
            <a:off x="5877950" y="1353175"/>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3538" name="Google Shape;3538;p63"/>
          <p:cNvSpPr txBox="1">
            <a:spLocks noGrp="1"/>
          </p:cNvSpPr>
          <p:nvPr>
            <p:ph type="subTitle" idx="7"/>
          </p:nvPr>
        </p:nvSpPr>
        <p:spPr>
          <a:xfrm>
            <a:off x="5877950" y="1568050"/>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only planet known to harbor life</a:t>
            </a:r>
            <a:endParaRPr/>
          </a:p>
        </p:txBody>
      </p:sp>
      <p:sp>
        <p:nvSpPr>
          <p:cNvPr id="3539" name="Google Shape;3539;p63"/>
          <p:cNvSpPr txBox="1">
            <a:spLocks noGrp="1"/>
          </p:cNvSpPr>
          <p:nvPr>
            <p:ph type="title" idx="15"/>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t>
            </a:r>
            <a:r>
              <a:rPr lang="en">
                <a:solidFill>
                  <a:schemeClr val="dk2"/>
                </a:solidFill>
              </a:rPr>
              <a:t>MODEL</a:t>
            </a:r>
            <a:endParaRPr>
              <a:solidFill>
                <a:schemeClr val="dk2"/>
              </a:solidFill>
            </a:endParaRPr>
          </a:p>
        </p:txBody>
      </p:sp>
      <p:sp>
        <p:nvSpPr>
          <p:cNvPr id="3540" name="Google Shape;3540;p63"/>
          <p:cNvSpPr txBox="1">
            <a:spLocks noGrp="1"/>
          </p:cNvSpPr>
          <p:nvPr>
            <p:ph type="title" idx="2"/>
          </p:nvPr>
        </p:nvSpPr>
        <p:spPr>
          <a:xfrm>
            <a:off x="967750" y="2499263"/>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JUPITER</a:t>
            </a:r>
            <a:endParaRPr/>
          </a:p>
        </p:txBody>
      </p:sp>
      <p:sp>
        <p:nvSpPr>
          <p:cNvPr id="3541" name="Google Shape;3541;p63"/>
          <p:cNvSpPr txBox="1">
            <a:spLocks noGrp="1"/>
          </p:cNvSpPr>
          <p:nvPr>
            <p:ph type="subTitle" idx="3"/>
          </p:nvPr>
        </p:nvSpPr>
        <p:spPr>
          <a:xfrm>
            <a:off x="967800" y="2715881"/>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p>
        </p:txBody>
      </p:sp>
      <p:sp>
        <p:nvSpPr>
          <p:cNvPr id="3542" name="Google Shape;3542;p63"/>
          <p:cNvSpPr txBox="1">
            <a:spLocks noGrp="1"/>
          </p:cNvSpPr>
          <p:nvPr>
            <p:ph type="title" idx="4"/>
          </p:nvPr>
        </p:nvSpPr>
        <p:spPr>
          <a:xfrm>
            <a:off x="967750" y="3645350"/>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3543" name="Google Shape;3543;p63"/>
          <p:cNvSpPr txBox="1">
            <a:spLocks noGrp="1"/>
          </p:cNvSpPr>
          <p:nvPr>
            <p:ph type="subTitle" idx="5"/>
          </p:nvPr>
        </p:nvSpPr>
        <p:spPr>
          <a:xfrm>
            <a:off x="967800" y="3863713"/>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3544" name="Google Shape;3544;p63"/>
          <p:cNvSpPr txBox="1">
            <a:spLocks noGrp="1"/>
          </p:cNvSpPr>
          <p:nvPr>
            <p:ph type="title" idx="8"/>
          </p:nvPr>
        </p:nvSpPr>
        <p:spPr>
          <a:xfrm>
            <a:off x="5877950" y="2499670"/>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545" name="Google Shape;3545;p63"/>
          <p:cNvSpPr txBox="1">
            <a:spLocks noGrp="1"/>
          </p:cNvSpPr>
          <p:nvPr>
            <p:ph type="subTitle" idx="9"/>
          </p:nvPr>
        </p:nvSpPr>
        <p:spPr>
          <a:xfrm>
            <a:off x="5877950" y="2715881"/>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3546" name="Google Shape;3546;p63"/>
          <p:cNvSpPr txBox="1">
            <a:spLocks noGrp="1"/>
          </p:cNvSpPr>
          <p:nvPr>
            <p:ph type="title" idx="13"/>
          </p:nvPr>
        </p:nvSpPr>
        <p:spPr>
          <a:xfrm>
            <a:off x="5877950" y="3648327"/>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547" name="Google Shape;3547;p63"/>
          <p:cNvSpPr txBox="1">
            <a:spLocks noGrp="1"/>
          </p:cNvSpPr>
          <p:nvPr>
            <p:ph type="subTitle" idx="14"/>
          </p:nvPr>
        </p:nvSpPr>
        <p:spPr>
          <a:xfrm>
            <a:off x="5877950" y="3863713"/>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 of them all</a:t>
            </a:r>
            <a:endParaRPr/>
          </a:p>
        </p:txBody>
      </p:sp>
      <p:grpSp>
        <p:nvGrpSpPr>
          <p:cNvPr id="3548" name="Google Shape;3548;p63"/>
          <p:cNvGrpSpPr/>
          <p:nvPr/>
        </p:nvGrpSpPr>
        <p:grpSpPr>
          <a:xfrm rot="-827847">
            <a:off x="391795" y="167083"/>
            <a:ext cx="448256" cy="808835"/>
            <a:chOff x="3891725" y="1820500"/>
            <a:chExt cx="228575" cy="412463"/>
          </a:xfrm>
        </p:grpSpPr>
        <p:grpSp>
          <p:nvGrpSpPr>
            <p:cNvPr id="3549" name="Google Shape;3549;p63"/>
            <p:cNvGrpSpPr/>
            <p:nvPr/>
          </p:nvGrpSpPr>
          <p:grpSpPr>
            <a:xfrm>
              <a:off x="3891725" y="1820500"/>
              <a:ext cx="228575" cy="412463"/>
              <a:chOff x="3891725" y="1820500"/>
              <a:chExt cx="228575" cy="412463"/>
            </a:xfrm>
          </p:grpSpPr>
          <p:sp>
            <p:nvSpPr>
              <p:cNvPr id="3550" name="Google Shape;3550;p63"/>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3"/>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3"/>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3"/>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3"/>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3"/>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9" name="Google Shape;3559;p63"/>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3"/>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3"/>
          <p:cNvGrpSpPr/>
          <p:nvPr/>
        </p:nvGrpSpPr>
        <p:grpSpPr>
          <a:xfrm rot="-1741555">
            <a:off x="8338189" y="4164050"/>
            <a:ext cx="524952" cy="809635"/>
            <a:chOff x="864725" y="114250"/>
            <a:chExt cx="773019" cy="1192075"/>
          </a:xfrm>
        </p:grpSpPr>
        <p:sp>
          <p:nvSpPr>
            <p:cNvPr id="3562" name="Google Shape;3562;p63"/>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3"/>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3"/>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3"/>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3"/>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3"/>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3"/>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3"/>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3"/>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3"/>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63"/>
          <p:cNvGrpSpPr/>
          <p:nvPr/>
        </p:nvGrpSpPr>
        <p:grpSpPr>
          <a:xfrm rot="7669892">
            <a:off x="8209668" y="128206"/>
            <a:ext cx="413625" cy="829837"/>
            <a:chOff x="9042999" y="5684848"/>
            <a:chExt cx="376455" cy="755266"/>
          </a:xfrm>
        </p:grpSpPr>
        <p:sp>
          <p:nvSpPr>
            <p:cNvPr id="3578" name="Google Shape;3578;p63"/>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3"/>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3"/>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3"/>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3"/>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3"/>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3"/>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3"/>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3"/>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3"/>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3"/>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3"/>
          <p:cNvGrpSpPr/>
          <p:nvPr/>
        </p:nvGrpSpPr>
        <p:grpSpPr>
          <a:xfrm rot="1372601">
            <a:off x="417938" y="4129992"/>
            <a:ext cx="395971" cy="877773"/>
            <a:chOff x="193568" y="114250"/>
            <a:chExt cx="537852" cy="1192078"/>
          </a:xfrm>
        </p:grpSpPr>
        <p:grpSp>
          <p:nvGrpSpPr>
            <p:cNvPr id="3594" name="Google Shape;3594;p63"/>
            <p:cNvGrpSpPr/>
            <p:nvPr/>
          </p:nvGrpSpPr>
          <p:grpSpPr>
            <a:xfrm>
              <a:off x="197025" y="114250"/>
              <a:ext cx="533468" cy="1191749"/>
              <a:chOff x="3325476" y="437723"/>
              <a:chExt cx="130800" cy="292203"/>
            </a:xfrm>
          </p:grpSpPr>
          <p:sp>
            <p:nvSpPr>
              <p:cNvPr id="3595" name="Google Shape;3595;p63"/>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7" name="Google Shape;3597;p63"/>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3"/>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3"/>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3"/>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3"/>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3"/>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3"/>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3"/>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3"/>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3"/>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63"/>
            <p:cNvGrpSpPr/>
            <p:nvPr/>
          </p:nvGrpSpPr>
          <p:grpSpPr>
            <a:xfrm>
              <a:off x="356710" y="781625"/>
              <a:ext cx="212185" cy="190467"/>
              <a:chOff x="356710" y="781625"/>
              <a:chExt cx="212185" cy="190467"/>
            </a:xfrm>
          </p:grpSpPr>
          <p:sp>
            <p:nvSpPr>
              <p:cNvPr id="3615" name="Google Shape;3615;p63"/>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3"/>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3"/>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3"/>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4" name="Google Shape;3624;p63"/>
          <p:cNvGrpSpPr/>
          <p:nvPr/>
        </p:nvGrpSpPr>
        <p:grpSpPr>
          <a:xfrm>
            <a:off x="3458937" y="1508896"/>
            <a:ext cx="357064" cy="426520"/>
            <a:chOff x="2928388" y="2601724"/>
            <a:chExt cx="242143" cy="289245"/>
          </a:xfrm>
        </p:grpSpPr>
        <p:sp>
          <p:nvSpPr>
            <p:cNvPr id="3625" name="Google Shape;3625;p63"/>
            <p:cNvSpPr/>
            <p:nvPr/>
          </p:nvSpPr>
          <p:spPr>
            <a:xfrm>
              <a:off x="2949900" y="2622444"/>
              <a:ext cx="53510" cy="53442"/>
            </a:xfrm>
            <a:custGeom>
              <a:avLst/>
              <a:gdLst/>
              <a:ahLst/>
              <a:cxnLst/>
              <a:rect l="l" t="t" r="r" b="b"/>
              <a:pathLst>
                <a:path w="2363" h="2360" extrusionOk="0">
                  <a:moveTo>
                    <a:pt x="1109" y="1"/>
                  </a:moveTo>
                  <a:lnTo>
                    <a:pt x="1" y="1108"/>
                  </a:lnTo>
                  <a:lnTo>
                    <a:pt x="1254" y="2360"/>
                  </a:lnTo>
                  <a:lnTo>
                    <a:pt x="2362" y="1252"/>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2928388" y="2601724"/>
              <a:ext cx="55616" cy="54393"/>
            </a:xfrm>
            <a:custGeom>
              <a:avLst/>
              <a:gdLst/>
              <a:ahLst/>
              <a:cxnLst/>
              <a:rect l="l" t="t" r="r" b="b"/>
              <a:pathLst>
                <a:path w="2456" h="2402" extrusionOk="0">
                  <a:moveTo>
                    <a:pt x="1713" y="1"/>
                  </a:moveTo>
                  <a:cubicBezTo>
                    <a:pt x="1614" y="1"/>
                    <a:pt x="1515" y="38"/>
                    <a:pt x="1440" y="113"/>
                  </a:cubicBezTo>
                  <a:lnTo>
                    <a:pt x="150" y="1405"/>
                  </a:lnTo>
                  <a:cubicBezTo>
                    <a:pt x="1" y="1556"/>
                    <a:pt x="1" y="1800"/>
                    <a:pt x="150" y="1950"/>
                  </a:cubicBezTo>
                  <a:lnTo>
                    <a:pt x="550" y="2349"/>
                  </a:lnTo>
                  <a:cubicBezTo>
                    <a:pt x="585" y="2384"/>
                    <a:pt x="631" y="2401"/>
                    <a:pt x="677" y="2401"/>
                  </a:cubicBezTo>
                  <a:cubicBezTo>
                    <a:pt x="724" y="2401"/>
                    <a:pt x="770" y="2384"/>
                    <a:pt x="805" y="2349"/>
                  </a:cubicBezTo>
                  <a:lnTo>
                    <a:pt x="2386" y="768"/>
                  </a:lnTo>
                  <a:cubicBezTo>
                    <a:pt x="2456" y="698"/>
                    <a:pt x="2456" y="586"/>
                    <a:pt x="2386" y="512"/>
                  </a:cubicBezTo>
                  <a:lnTo>
                    <a:pt x="1987" y="113"/>
                  </a:lnTo>
                  <a:cubicBezTo>
                    <a:pt x="1911" y="38"/>
                    <a:pt x="1812" y="1"/>
                    <a:pt x="1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3"/>
            <p:cNvSpPr/>
            <p:nvPr/>
          </p:nvSpPr>
          <p:spPr>
            <a:xfrm>
              <a:off x="2935000" y="2601724"/>
              <a:ext cx="49004" cy="54393"/>
            </a:xfrm>
            <a:custGeom>
              <a:avLst/>
              <a:gdLst/>
              <a:ahLst/>
              <a:cxnLst/>
              <a:rect l="l" t="t" r="r" b="b"/>
              <a:pathLst>
                <a:path w="2164" h="2402" extrusionOk="0">
                  <a:moveTo>
                    <a:pt x="1423" y="1"/>
                  </a:moveTo>
                  <a:cubicBezTo>
                    <a:pt x="1324" y="1"/>
                    <a:pt x="1225" y="38"/>
                    <a:pt x="1148" y="113"/>
                  </a:cubicBezTo>
                  <a:lnTo>
                    <a:pt x="1036" y="227"/>
                  </a:lnTo>
                  <a:cubicBezTo>
                    <a:pt x="1266" y="454"/>
                    <a:pt x="1266" y="826"/>
                    <a:pt x="1036" y="1053"/>
                  </a:cubicBezTo>
                  <a:lnTo>
                    <a:pt x="0" y="2089"/>
                  </a:lnTo>
                  <a:lnTo>
                    <a:pt x="260" y="2349"/>
                  </a:lnTo>
                  <a:cubicBezTo>
                    <a:pt x="295" y="2384"/>
                    <a:pt x="341" y="2401"/>
                    <a:pt x="387" y="2401"/>
                  </a:cubicBezTo>
                  <a:cubicBezTo>
                    <a:pt x="434" y="2401"/>
                    <a:pt x="480" y="2384"/>
                    <a:pt x="515" y="2349"/>
                  </a:cubicBezTo>
                  <a:lnTo>
                    <a:pt x="2096" y="768"/>
                  </a:lnTo>
                  <a:cubicBezTo>
                    <a:pt x="2164" y="698"/>
                    <a:pt x="2164" y="586"/>
                    <a:pt x="2094" y="512"/>
                  </a:cubicBezTo>
                  <a:lnTo>
                    <a:pt x="1695" y="113"/>
                  </a:lnTo>
                  <a:cubicBezTo>
                    <a:pt x="1620" y="38"/>
                    <a:pt x="1522" y="1"/>
                    <a:pt x="1423" y="1"/>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3"/>
            <p:cNvSpPr/>
            <p:nvPr/>
          </p:nvSpPr>
          <p:spPr>
            <a:xfrm>
              <a:off x="2968130" y="2624482"/>
              <a:ext cx="35281" cy="51540"/>
            </a:xfrm>
            <a:custGeom>
              <a:avLst/>
              <a:gdLst/>
              <a:ahLst/>
              <a:cxnLst/>
              <a:rect l="l" t="t" r="r" b="b"/>
              <a:pathLst>
                <a:path w="1558" h="2276" extrusionOk="0">
                  <a:moveTo>
                    <a:pt x="394" y="0"/>
                  </a:moveTo>
                  <a:lnTo>
                    <a:pt x="0" y="394"/>
                  </a:lnTo>
                  <a:lnTo>
                    <a:pt x="927" y="1320"/>
                  </a:lnTo>
                  <a:lnTo>
                    <a:pt x="210" y="2036"/>
                  </a:lnTo>
                  <a:lnTo>
                    <a:pt x="449" y="2276"/>
                  </a:lnTo>
                  <a:lnTo>
                    <a:pt x="1557" y="1168"/>
                  </a:lnTo>
                  <a:lnTo>
                    <a:pt x="39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2947342" y="2624165"/>
              <a:ext cx="223189" cy="266713"/>
            </a:xfrm>
            <a:custGeom>
              <a:avLst/>
              <a:gdLst/>
              <a:ahLst/>
              <a:cxnLst/>
              <a:rect l="l" t="t" r="r" b="b"/>
              <a:pathLst>
                <a:path w="9856" h="11778" extrusionOk="0">
                  <a:moveTo>
                    <a:pt x="7935" y="1048"/>
                  </a:moveTo>
                  <a:cubicBezTo>
                    <a:pt x="8354" y="1048"/>
                    <a:pt x="8693" y="1396"/>
                    <a:pt x="8683" y="1817"/>
                  </a:cubicBezTo>
                  <a:cubicBezTo>
                    <a:pt x="8671" y="2224"/>
                    <a:pt x="8326" y="2545"/>
                    <a:pt x="7917" y="2545"/>
                  </a:cubicBezTo>
                  <a:lnTo>
                    <a:pt x="4703" y="2545"/>
                  </a:lnTo>
                  <a:cubicBezTo>
                    <a:pt x="4294" y="2545"/>
                    <a:pt x="3950" y="2226"/>
                    <a:pt x="3937" y="1817"/>
                  </a:cubicBezTo>
                  <a:cubicBezTo>
                    <a:pt x="3927" y="1396"/>
                    <a:pt x="4266" y="1048"/>
                    <a:pt x="4685" y="1048"/>
                  </a:cubicBezTo>
                  <a:close/>
                  <a:moveTo>
                    <a:pt x="3224" y="0"/>
                  </a:moveTo>
                  <a:cubicBezTo>
                    <a:pt x="3022" y="0"/>
                    <a:pt x="2827" y="80"/>
                    <a:pt x="2683" y="224"/>
                  </a:cubicBezTo>
                  <a:lnTo>
                    <a:pt x="230" y="2643"/>
                  </a:lnTo>
                  <a:cubicBezTo>
                    <a:pt x="82" y="2789"/>
                    <a:pt x="0" y="2985"/>
                    <a:pt x="0" y="3192"/>
                  </a:cubicBezTo>
                  <a:lnTo>
                    <a:pt x="0" y="11007"/>
                  </a:lnTo>
                  <a:cubicBezTo>
                    <a:pt x="0" y="11434"/>
                    <a:pt x="343" y="11778"/>
                    <a:pt x="771" y="11778"/>
                  </a:cubicBezTo>
                  <a:lnTo>
                    <a:pt x="9085" y="11778"/>
                  </a:lnTo>
                  <a:cubicBezTo>
                    <a:pt x="9512" y="11778"/>
                    <a:pt x="9855" y="11434"/>
                    <a:pt x="9855" y="11007"/>
                  </a:cubicBezTo>
                  <a:lnTo>
                    <a:pt x="9855" y="773"/>
                  </a:lnTo>
                  <a:cubicBezTo>
                    <a:pt x="9855" y="346"/>
                    <a:pt x="9512" y="0"/>
                    <a:pt x="9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3"/>
            <p:cNvSpPr/>
            <p:nvPr/>
          </p:nvSpPr>
          <p:spPr>
            <a:xfrm>
              <a:off x="2949448" y="2624165"/>
              <a:ext cx="221083" cy="266803"/>
            </a:xfrm>
            <a:custGeom>
              <a:avLst/>
              <a:gdLst/>
              <a:ahLst/>
              <a:cxnLst/>
              <a:rect l="l" t="t" r="r" b="b"/>
              <a:pathLst>
                <a:path w="9763" h="11782" extrusionOk="0">
                  <a:moveTo>
                    <a:pt x="8884" y="0"/>
                  </a:moveTo>
                  <a:cubicBezTo>
                    <a:pt x="8950" y="114"/>
                    <a:pt x="8990" y="246"/>
                    <a:pt x="8990" y="388"/>
                  </a:cubicBezTo>
                  <a:lnTo>
                    <a:pt x="8990" y="7352"/>
                  </a:lnTo>
                  <a:cubicBezTo>
                    <a:pt x="8990" y="7352"/>
                    <a:pt x="7177" y="11402"/>
                    <a:pt x="4939" y="11406"/>
                  </a:cubicBezTo>
                  <a:lnTo>
                    <a:pt x="1" y="11406"/>
                  </a:lnTo>
                  <a:cubicBezTo>
                    <a:pt x="135" y="11634"/>
                    <a:pt x="670" y="11782"/>
                    <a:pt x="670" y="11782"/>
                  </a:cubicBezTo>
                  <a:lnTo>
                    <a:pt x="8992" y="11782"/>
                  </a:lnTo>
                  <a:cubicBezTo>
                    <a:pt x="9419" y="11782"/>
                    <a:pt x="9762" y="11436"/>
                    <a:pt x="9762" y="11009"/>
                  </a:cubicBezTo>
                  <a:lnTo>
                    <a:pt x="9762" y="775"/>
                  </a:lnTo>
                  <a:cubicBezTo>
                    <a:pt x="9762" y="346"/>
                    <a:pt x="9417" y="0"/>
                    <a:pt x="8990" y="0"/>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3"/>
            <p:cNvSpPr/>
            <p:nvPr/>
          </p:nvSpPr>
          <p:spPr>
            <a:xfrm>
              <a:off x="3111880" y="2700818"/>
              <a:ext cx="40240" cy="36821"/>
            </a:xfrm>
            <a:custGeom>
              <a:avLst/>
              <a:gdLst/>
              <a:ahLst/>
              <a:cxnLst/>
              <a:rect l="l" t="t" r="r" b="b"/>
              <a:pathLst>
                <a:path w="1777" h="1626" extrusionOk="0">
                  <a:moveTo>
                    <a:pt x="1561" y="1"/>
                  </a:moveTo>
                  <a:cubicBezTo>
                    <a:pt x="1514" y="1"/>
                    <a:pt x="1468" y="18"/>
                    <a:pt x="1431" y="53"/>
                  </a:cubicBezTo>
                  <a:lnTo>
                    <a:pt x="84" y="1292"/>
                  </a:lnTo>
                  <a:cubicBezTo>
                    <a:pt x="4" y="1364"/>
                    <a:pt x="0" y="1486"/>
                    <a:pt x="72" y="1564"/>
                  </a:cubicBezTo>
                  <a:cubicBezTo>
                    <a:pt x="110" y="1606"/>
                    <a:pt x="162" y="1626"/>
                    <a:pt x="214" y="1626"/>
                  </a:cubicBezTo>
                  <a:cubicBezTo>
                    <a:pt x="260" y="1626"/>
                    <a:pt x="307" y="1610"/>
                    <a:pt x="343" y="1576"/>
                  </a:cubicBezTo>
                  <a:lnTo>
                    <a:pt x="1691" y="336"/>
                  </a:lnTo>
                  <a:cubicBezTo>
                    <a:pt x="1771" y="264"/>
                    <a:pt x="1777" y="143"/>
                    <a:pt x="1705" y="65"/>
                  </a:cubicBezTo>
                  <a:cubicBezTo>
                    <a:pt x="1666" y="22"/>
                    <a:pt x="1613" y="1"/>
                    <a:pt x="1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3112197" y="2835624"/>
              <a:ext cx="39878" cy="36504"/>
            </a:xfrm>
            <a:custGeom>
              <a:avLst/>
              <a:gdLst/>
              <a:ahLst/>
              <a:cxnLst/>
              <a:rect l="l" t="t" r="r" b="b"/>
              <a:pathLst>
                <a:path w="1761" h="1612" extrusionOk="0">
                  <a:moveTo>
                    <a:pt x="213" y="1"/>
                  </a:moveTo>
                  <a:cubicBezTo>
                    <a:pt x="161" y="1"/>
                    <a:pt x="109" y="21"/>
                    <a:pt x="70" y="62"/>
                  </a:cubicBezTo>
                  <a:cubicBezTo>
                    <a:pt x="0" y="140"/>
                    <a:pt x="6" y="262"/>
                    <a:pt x="84" y="334"/>
                  </a:cubicBezTo>
                  <a:lnTo>
                    <a:pt x="1417" y="1561"/>
                  </a:lnTo>
                  <a:cubicBezTo>
                    <a:pt x="1455" y="1595"/>
                    <a:pt x="1501" y="1611"/>
                    <a:pt x="1547" y="1611"/>
                  </a:cubicBezTo>
                  <a:cubicBezTo>
                    <a:pt x="1597" y="1611"/>
                    <a:pt x="1651" y="1591"/>
                    <a:pt x="1691" y="1549"/>
                  </a:cubicBezTo>
                  <a:cubicBezTo>
                    <a:pt x="1761" y="1471"/>
                    <a:pt x="1755" y="1350"/>
                    <a:pt x="1677" y="1278"/>
                  </a:cubicBezTo>
                  <a:lnTo>
                    <a:pt x="343" y="50"/>
                  </a:lnTo>
                  <a:cubicBezTo>
                    <a:pt x="307" y="17"/>
                    <a:pt x="260"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3"/>
            <p:cNvSpPr/>
            <p:nvPr/>
          </p:nvSpPr>
          <p:spPr>
            <a:xfrm>
              <a:off x="2965593" y="2835647"/>
              <a:ext cx="39900" cy="36481"/>
            </a:xfrm>
            <a:custGeom>
              <a:avLst/>
              <a:gdLst/>
              <a:ahLst/>
              <a:cxnLst/>
              <a:rect l="l" t="t" r="r" b="b"/>
              <a:pathLst>
                <a:path w="1762" h="1611" extrusionOk="0">
                  <a:moveTo>
                    <a:pt x="1547" y="0"/>
                  </a:moveTo>
                  <a:cubicBezTo>
                    <a:pt x="1500" y="0"/>
                    <a:pt x="1454" y="17"/>
                    <a:pt x="1418" y="51"/>
                  </a:cubicBezTo>
                  <a:lnTo>
                    <a:pt x="84" y="1277"/>
                  </a:lnTo>
                  <a:cubicBezTo>
                    <a:pt x="5" y="1349"/>
                    <a:pt x="1" y="1470"/>
                    <a:pt x="72" y="1548"/>
                  </a:cubicBezTo>
                  <a:cubicBezTo>
                    <a:pt x="110" y="1590"/>
                    <a:pt x="162" y="1610"/>
                    <a:pt x="214" y="1610"/>
                  </a:cubicBezTo>
                  <a:cubicBezTo>
                    <a:pt x="262" y="1610"/>
                    <a:pt x="306" y="1594"/>
                    <a:pt x="344" y="1560"/>
                  </a:cubicBezTo>
                  <a:lnTo>
                    <a:pt x="1677" y="337"/>
                  </a:lnTo>
                  <a:cubicBezTo>
                    <a:pt x="1757" y="263"/>
                    <a:pt x="1761" y="141"/>
                    <a:pt x="1689" y="63"/>
                  </a:cubicBezTo>
                  <a:cubicBezTo>
                    <a:pt x="1651" y="21"/>
                    <a:pt x="1599" y="0"/>
                    <a:pt x="15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3"/>
            <p:cNvSpPr/>
            <p:nvPr/>
          </p:nvSpPr>
          <p:spPr>
            <a:xfrm>
              <a:off x="2965593" y="2700886"/>
              <a:ext cx="40036" cy="36617"/>
            </a:xfrm>
            <a:custGeom>
              <a:avLst/>
              <a:gdLst/>
              <a:ahLst/>
              <a:cxnLst/>
              <a:rect l="l" t="t" r="r" b="b"/>
              <a:pathLst>
                <a:path w="1768" h="1617" extrusionOk="0">
                  <a:moveTo>
                    <a:pt x="212" y="0"/>
                  </a:moveTo>
                  <a:cubicBezTo>
                    <a:pt x="160" y="0"/>
                    <a:pt x="108" y="21"/>
                    <a:pt x="70" y="62"/>
                  </a:cubicBezTo>
                  <a:cubicBezTo>
                    <a:pt x="1" y="140"/>
                    <a:pt x="5" y="261"/>
                    <a:pt x="82" y="333"/>
                  </a:cubicBezTo>
                  <a:lnTo>
                    <a:pt x="1424" y="1567"/>
                  </a:lnTo>
                  <a:cubicBezTo>
                    <a:pt x="1462" y="1599"/>
                    <a:pt x="1508" y="1617"/>
                    <a:pt x="1554" y="1617"/>
                  </a:cubicBezTo>
                  <a:cubicBezTo>
                    <a:pt x="1607" y="1617"/>
                    <a:pt x="1659" y="1597"/>
                    <a:pt x="1697" y="1553"/>
                  </a:cubicBezTo>
                  <a:cubicBezTo>
                    <a:pt x="1767" y="1477"/>
                    <a:pt x="1761" y="1353"/>
                    <a:pt x="1683" y="1281"/>
                  </a:cubicBezTo>
                  <a:lnTo>
                    <a:pt x="342" y="50"/>
                  </a:lnTo>
                  <a:cubicBezTo>
                    <a:pt x="305" y="17"/>
                    <a:pt x="258"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2994805" y="2727585"/>
              <a:ext cx="127718" cy="117550"/>
            </a:xfrm>
            <a:custGeom>
              <a:avLst/>
              <a:gdLst/>
              <a:ahLst/>
              <a:cxnLst/>
              <a:rect l="l" t="t" r="r" b="b"/>
              <a:pathLst>
                <a:path w="5640" h="5191" extrusionOk="0">
                  <a:moveTo>
                    <a:pt x="0" y="1"/>
                  </a:moveTo>
                  <a:lnTo>
                    <a:pt x="0" y="5190"/>
                  </a:lnTo>
                  <a:lnTo>
                    <a:pt x="5639" y="5190"/>
                  </a:lnTo>
                  <a:lnTo>
                    <a:pt x="56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3"/>
            <p:cNvSpPr/>
            <p:nvPr/>
          </p:nvSpPr>
          <p:spPr>
            <a:xfrm>
              <a:off x="3031355" y="2745655"/>
              <a:ext cx="54959" cy="75793"/>
            </a:xfrm>
            <a:custGeom>
              <a:avLst/>
              <a:gdLst/>
              <a:ahLst/>
              <a:cxnLst/>
              <a:rect l="l" t="t" r="r" b="b"/>
              <a:pathLst>
                <a:path w="2427" h="3347" extrusionOk="0">
                  <a:moveTo>
                    <a:pt x="1213" y="1"/>
                  </a:moveTo>
                  <a:cubicBezTo>
                    <a:pt x="1187" y="1"/>
                    <a:pt x="1161" y="11"/>
                    <a:pt x="1141" y="31"/>
                  </a:cubicBezTo>
                  <a:lnTo>
                    <a:pt x="594" y="578"/>
                  </a:lnTo>
                  <a:cubicBezTo>
                    <a:pt x="1" y="1171"/>
                    <a:pt x="1" y="2135"/>
                    <a:pt x="594" y="2728"/>
                  </a:cubicBezTo>
                  <a:lnTo>
                    <a:pt x="1213" y="3346"/>
                  </a:lnTo>
                  <a:lnTo>
                    <a:pt x="1831" y="2728"/>
                  </a:lnTo>
                  <a:cubicBezTo>
                    <a:pt x="2426" y="2133"/>
                    <a:pt x="2426" y="1171"/>
                    <a:pt x="1831" y="578"/>
                  </a:cubicBezTo>
                  <a:lnTo>
                    <a:pt x="1284" y="31"/>
                  </a:lnTo>
                  <a:cubicBezTo>
                    <a:pt x="1264" y="11"/>
                    <a:pt x="1239" y="1"/>
                    <a:pt x="1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3"/>
            <p:cNvSpPr/>
            <p:nvPr/>
          </p:nvSpPr>
          <p:spPr>
            <a:xfrm>
              <a:off x="3054679" y="2783042"/>
              <a:ext cx="8492" cy="48845"/>
            </a:xfrm>
            <a:custGeom>
              <a:avLst/>
              <a:gdLst/>
              <a:ahLst/>
              <a:cxnLst/>
              <a:rect l="l" t="t" r="r" b="b"/>
              <a:pathLst>
                <a:path w="375" h="2157" extrusionOk="0">
                  <a:moveTo>
                    <a:pt x="186" y="1"/>
                  </a:moveTo>
                  <a:cubicBezTo>
                    <a:pt x="185" y="1"/>
                    <a:pt x="184" y="1"/>
                    <a:pt x="183" y="1"/>
                  </a:cubicBezTo>
                  <a:cubicBezTo>
                    <a:pt x="81" y="5"/>
                    <a:pt x="1" y="95"/>
                    <a:pt x="1" y="198"/>
                  </a:cubicBezTo>
                  <a:lnTo>
                    <a:pt x="1" y="1963"/>
                  </a:lnTo>
                  <a:cubicBezTo>
                    <a:pt x="1" y="2065"/>
                    <a:pt x="81" y="2155"/>
                    <a:pt x="183" y="2157"/>
                  </a:cubicBezTo>
                  <a:cubicBezTo>
                    <a:pt x="185" y="2157"/>
                    <a:pt x="187" y="2157"/>
                    <a:pt x="190" y="2157"/>
                  </a:cubicBezTo>
                  <a:cubicBezTo>
                    <a:pt x="292" y="2157"/>
                    <a:pt x="374" y="2072"/>
                    <a:pt x="374" y="1971"/>
                  </a:cubicBezTo>
                  <a:lnTo>
                    <a:pt x="374" y="188"/>
                  </a:lnTo>
                  <a:cubicBezTo>
                    <a:pt x="374" y="86"/>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3"/>
          <p:cNvGrpSpPr/>
          <p:nvPr/>
        </p:nvGrpSpPr>
        <p:grpSpPr>
          <a:xfrm>
            <a:off x="5349258" y="1509113"/>
            <a:ext cx="378402" cy="426086"/>
            <a:chOff x="4152191" y="2601837"/>
            <a:chExt cx="256613" cy="288950"/>
          </a:xfrm>
        </p:grpSpPr>
        <p:sp>
          <p:nvSpPr>
            <p:cNvPr id="3639" name="Google Shape;3639;p63"/>
            <p:cNvSpPr/>
            <p:nvPr/>
          </p:nvSpPr>
          <p:spPr>
            <a:xfrm>
              <a:off x="4152282" y="2696901"/>
              <a:ext cx="28601" cy="101721"/>
            </a:xfrm>
            <a:custGeom>
              <a:avLst/>
              <a:gdLst/>
              <a:ahLst/>
              <a:cxnLst/>
              <a:rect l="l" t="t" r="r" b="b"/>
              <a:pathLst>
                <a:path w="1263" h="4492" extrusionOk="0">
                  <a:moveTo>
                    <a:pt x="594" y="0"/>
                  </a:moveTo>
                  <a:lnTo>
                    <a:pt x="179" y="431"/>
                  </a:lnTo>
                  <a:lnTo>
                    <a:pt x="1" y="4491"/>
                  </a:lnTo>
                  <a:lnTo>
                    <a:pt x="1263" y="4491"/>
                  </a:lnTo>
                  <a:lnTo>
                    <a:pt x="1087" y="431"/>
                  </a:lnTo>
                  <a:lnTo>
                    <a:pt x="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3"/>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3"/>
            <p:cNvSpPr/>
            <p:nvPr/>
          </p:nvSpPr>
          <p:spPr>
            <a:xfrm>
              <a:off x="4295127" y="2725139"/>
              <a:ext cx="85372" cy="36187"/>
            </a:xfrm>
            <a:custGeom>
              <a:avLst/>
              <a:gdLst/>
              <a:ahLst/>
              <a:cxnLst/>
              <a:rect l="l" t="t" r="r" b="b"/>
              <a:pathLst>
                <a:path w="3770" h="1598" extrusionOk="0">
                  <a:moveTo>
                    <a:pt x="416" y="1"/>
                  </a:moveTo>
                  <a:cubicBezTo>
                    <a:pt x="188" y="1"/>
                    <a:pt x="5" y="186"/>
                    <a:pt x="5" y="412"/>
                  </a:cubicBezTo>
                  <a:lnTo>
                    <a:pt x="1" y="1598"/>
                  </a:lnTo>
                  <a:lnTo>
                    <a:pt x="3769" y="1598"/>
                  </a:lnTo>
                  <a:lnTo>
                    <a:pt x="3769" y="412"/>
                  </a:lnTo>
                  <a:cubicBezTo>
                    <a:pt x="3769" y="186"/>
                    <a:pt x="3584" y="1"/>
                    <a:pt x="3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3"/>
            <p:cNvSpPr/>
            <p:nvPr/>
          </p:nvSpPr>
          <p:spPr>
            <a:xfrm>
              <a:off x="4266345" y="2752766"/>
              <a:ext cx="142414" cy="137976"/>
            </a:xfrm>
            <a:custGeom>
              <a:avLst/>
              <a:gdLst/>
              <a:ahLst/>
              <a:cxnLst/>
              <a:rect l="l" t="t" r="r" b="b"/>
              <a:pathLst>
                <a:path w="6289" h="6093" extrusionOk="0">
                  <a:moveTo>
                    <a:pt x="419" y="0"/>
                  </a:moveTo>
                  <a:cubicBezTo>
                    <a:pt x="188" y="0"/>
                    <a:pt x="0" y="184"/>
                    <a:pt x="0" y="408"/>
                  </a:cubicBezTo>
                  <a:lnTo>
                    <a:pt x="0" y="6093"/>
                  </a:lnTo>
                  <a:lnTo>
                    <a:pt x="2515" y="6093"/>
                  </a:lnTo>
                  <a:lnTo>
                    <a:pt x="3434" y="5713"/>
                  </a:lnTo>
                  <a:lnTo>
                    <a:pt x="4192" y="6093"/>
                  </a:lnTo>
                  <a:lnTo>
                    <a:pt x="5869" y="6093"/>
                  </a:lnTo>
                  <a:cubicBezTo>
                    <a:pt x="6100" y="6093"/>
                    <a:pt x="6288" y="5909"/>
                    <a:pt x="6288" y="5685"/>
                  </a:cubicBezTo>
                  <a:lnTo>
                    <a:pt x="6288" y="408"/>
                  </a:lnTo>
                  <a:cubicBezTo>
                    <a:pt x="6288" y="184"/>
                    <a:pt x="6100" y="0"/>
                    <a:pt x="5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382468" y="2752856"/>
              <a:ext cx="26336" cy="137931"/>
            </a:xfrm>
            <a:custGeom>
              <a:avLst/>
              <a:gdLst/>
              <a:ahLst/>
              <a:cxnLst/>
              <a:rect l="l" t="t" r="r" b="b"/>
              <a:pathLst>
                <a:path w="1163" h="6091" extrusionOk="0">
                  <a:moveTo>
                    <a:pt x="0" y="0"/>
                  </a:moveTo>
                  <a:cubicBezTo>
                    <a:pt x="230" y="0"/>
                    <a:pt x="413" y="182"/>
                    <a:pt x="413" y="406"/>
                  </a:cubicBezTo>
                  <a:lnTo>
                    <a:pt x="413" y="5683"/>
                  </a:lnTo>
                  <a:cubicBezTo>
                    <a:pt x="413" y="5909"/>
                    <a:pt x="230" y="6091"/>
                    <a:pt x="0" y="6091"/>
                  </a:cubicBezTo>
                  <a:lnTo>
                    <a:pt x="749" y="6091"/>
                  </a:lnTo>
                  <a:cubicBezTo>
                    <a:pt x="978" y="6091"/>
                    <a:pt x="1162" y="5909"/>
                    <a:pt x="1162" y="5683"/>
                  </a:cubicBezTo>
                  <a:lnTo>
                    <a:pt x="1162" y="406"/>
                  </a:lnTo>
                  <a:cubicBezTo>
                    <a:pt x="1160" y="182"/>
                    <a:pt x="974" y="0"/>
                    <a:pt x="74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3"/>
            <p:cNvSpPr/>
            <p:nvPr/>
          </p:nvSpPr>
          <p:spPr>
            <a:xfrm>
              <a:off x="4323342" y="2826317"/>
              <a:ext cx="37953" cy="64425"/>
            </a:xfrm>
            <a:custGeom>
              <a:avLst/>
              <a:gdLst/>
              <a:ahLst/>
              <a:cxnLst/>
              <a:rect l="l" t="t" r="r" b="b"/>
              <a:pathLst>
                <a:path w="1676" h="2845" extrusionOk="0">
                  <a:moveTo>
                    <a:pt x="102" y="0"/>
                  </a:moveTo>
                  <a:cubicBezTo>
                    <a:pt x="48" y="0"/>
                    <a:pt x="0" y="44"/>
                    <a:pt x="0" y="102"/>
                  </a:cubicBezTo>
                  <a:lnTo>
                    <a:pt x="0" y="2845"/>
                  </a:lnTo>
                  <a:lnTo>
                    <a:pt x="1675" y="2845"/>
                  </a:lnTo>
                  <a:lnTo>
                    <a:pt x="1675" y="102"/>
                  </a:lnTo>
                  <a:cubicBezTo>
                    <a:pt x="1675" y="46"/>
                    <a:pt x="1629"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3"/>
            <p:cNvSpPr/>
            <p:nvPr/>
          </p:nvSpPr>
          <p:spPr>
            <a:xfrm>
              <a:off x="4342047" y="2826317"/>
              <a:ext cx="19248" cy="64425"/>
            </a:xfrm>
            <a:custGeom>
              <a:avLst/>
              <a:gdLst/>
              <a:ahLst/>
              <a:cxnLst/>
              <a:rect l="l" t="t" r="r" b="b"/>
              <a:pathLst>
                <a:path w="850" h="2845" extrusionOk="0">
                  <a:moveTo>
                    <a:pt x="1" y="0"/>
                  </a:moveTo>
                  <a:cubicBezTo>
                    <a:pt x="55" y="0"/>
                    <a:pt x="101" y="44"/>
                    <a:pt x="101" y="102"/>
                  </a:cubicBezTo>
                  <a:lnTo>
                    <a:pt x="101" y="2845"/>
                  </a:lnTo>
                  <a:lnTo>
                    <a:pt x="849" y="2845"/>
                  </a:lnTo>
                  <a:lnTo>
                    <a:pt x="849" y="102"/>
                  </a:lnTo>
                  <a:cubicBezTo>
                    <a:pt x="849" y="44"/>
                    <a:pt x="803"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354298" y="2725139"/>
              <a:ext cx="26200" cy="27740"/>
            </a:xfrm>
            <a:custGeom>
              <a:avLst/>
              <a:gdLst/>
              <a:ahLst/>
              <a:cxnLst/>
              <a:rect l="l" t="t" r="r" b="b"/>
              <a:pathLst>
                <a:path w="1157" h="1225" extrusionOk="0">
                  <a:moveTo>
                    <a:pt x="1" y="1"/>
                  </a:moveTo>
                  <a:cubicBezTo>
                    <a:pt x="226" y="1"/>
                    <a:pt x="408" y="186"/>
                    <a:pt x="408" y="416"/>
                  </a:cubicBezTo>
                  <a:lnTo>
                    <a:pt x="408" y="1224"/>
                  </a:lnTo>
                  <a:lnTo>
                    <a:pt x="1156" y="1224"/>
                  </a:lnTo>
                  <a:lnTo>
                    <a:pt x="1156" y="416"/>
                  </a:lnTo>
                  <a:cubicBezTo>
                    <a:pt x="1156" y="186"/>
                    <a:pt x="975"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3"/>
            <p:cNvSpPr/>
            <p:nvPr/>
          </p:nvSpPr>
          <p:spPr>
            <a:xfrm>
              <a:off x="4366730" y="2776000"/>
              <a:ext cx="17935" cy="8515"/>
            </a:xfrm>
            <a:custGeom>
              <a:avLst/>
              <a:gdLst/>
              <a:ahLst/>
              <a:cxnLst/>
              <a:rect l="l" t="t" r="r" b="b"/>
              <a:pathLst>
                <a:path w="792" h="376" extrusionOk="0">
                  <a:moveTo>
                    <a:pt x="190" y="0"/>
                  </a:moveTo>
                  <a:cubicBezTo>
                    <a:pt x="86" y="0"/>
                    <a:pt x="1" y="88"/>
                    <a:pt x="3" y="192"/>
                  </a:cubicBezTo>
                  <a:cubicBezTo>
                    <a:pt x="7" y="296"/>
                    <a:pt x="96" y="376"/>
                    <a:pt x="198" y="376"/>
                  </a:cubicBezTo>
                  <a:lnTo>
                    <a:pt x="601" y="376"/>
                  </a:lnTo>
                  <a:cubicBezTo>
                    <a:pt x="707" y="376"/>
                    <a:pt x="791"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290666" y="2776000"/>
              <a:ext cx="17957" cy="8515"/>
            </a:xfrm>
            <a:custGeom>
              <a:avLst/>
              <a:gdLst/>
              <a:ahLst/>
              <a:cxnLst/>
              <a:rect l="l" t="t" r="r" b="b"/>
              <a:pathLst>
                <a:path w="793" h="376" extrusionOk="0">
                  <a:moveTo>
                    <a:pt x="192" y="0"/>
                  </a:moveTo>
                  <a:cubicBezTo>
                    <a:pt x="86" y="0"/>
                    <a:pt x="0" y="88"/>
                    <a:pt x="4" y="192"/>
                  </a:cubicBezTo>
                  <a:cubicBezTo>
                    <a:pt x="6" y="296"/>
                    <a:pt x="96" y="376"/>
                    <a:pt x="198" y="376"/>
                  </a:cubicBezTo>
                  <a:lnTo>
                    <a:pt x="603" y="376"/>
                  </a:lnTo>
                  <a:cubicBezTo>
                    <a:pt x="707" y="376"/>
                    <a:pt x="793" y="288"/>
                    <a:pt x="791"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3"/>
            <p:cNvSpPr/>
            <p:nvPr/>
          </p:nvSpPr>
          <p:spPr>
            <a:xfrm>
              <a:off x="4328709" y="2776000"/>
              <a:ext cx="17935" cy="8515"/>
            </a:xfrm>
            <a:custGeom>
              <a:avLst/>
              <a:gdLst/>
              <a:ahLst/>
              <a:cxnLst/>
              <a:rect l="l" t="t" r="r" b="b"/>
              <a:pathLst>
                <a:path w="792" h="376" extrusionOk="0">
                  <a:moveTo>
                    <a:pt x="191" y="0"/>
                  </a:moveTo>
                  <a:cubicBezTo>
                    <a:pt x="85" y="0"/>
                    <a:pt x="1" y="88"/>
                    <a:pt x="3" y="192"/>
                  </a:cubicBezTo>
                  <a:cubicBezTo>
                    <a:pt x="5" y="296"/>
                    <a:pt x="95" y="376"/>
                    <a:pt x="198"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3"/>
            <p:cNvSpPr/>
            <p:nvPr/>
          </p:nvSpPr>
          <p:spPr>
            <a:xfrm>
              <a:off x="4366730" y="2794659"/>
              <a:ext cx="17935" cy="8492"/>
            </a:xfrm>
            <a:custGeom>
              <a:avLst/>
              <a:gdLst/>
              <a:ahLst/>
              <a:cxnLst/>
              <a:rect l="l" t="t" r="r" b="b"/>
              <a:pathLst>
                <a:path w="792" h="375" extrusionOk="0">
                  <a:moveTo>
                    <a:pt x="190" y="1"/>
                  </a:moveTo>
                  <a:cubicBezTo>
                    <a:pt x="86" y="1"/>
                    <a:pt x="1" y="87"/>
                    <a:pt x="3" y="192"/>
                  </a:cubicBezTo>
                  <a:cubicBezTo>
                    <a:pt x="7" y="294"/>
                    <a:pt x="96" y="374"/>
                    <a:pt x="198" y="374"/>
                  </a:cubicBezTo>
                  <a:lnTo>
                    <a:pt x="601" y="374"/>
                  </a:lnTo>
                  <a:cubicBezTo>
                    <a:pt x="707" y="374"/>
                    <a:pt x="791" y="286"/>
                    <a:pt x="789" y="182"/>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328709" y="2794659"/>
              <a:ext cx="17935" cy="8492"/>
            </a:xfrm>
            <a:custGeom>
              <a:avLst/>
              <a:gdLst/>
              <a:ahLst/>
              <a:cxnLst/>
              <a:rect l="l" t="t" r="r" b="b"/>
              <a:pathLst>
                <a:path w="792" h="375" extrusionOk="0">
                  <a:moveTo>
                    <a:pt x="191" y="1"/>
                  </a:moveTo>
                  <a:cubicBezTo>
                    <a:pt x="85" y="1"/>
                    <a:pt x="1" y="87"/>
                    <a:pt x="3" y="192"/>
                  </a:cubicBezTo>
                  <a:cubicBezTo>
                    <a:pt x="5" y="294"/>
                    <a:pt x="95" y="374"/>
                    <a:pt x="198" y="374"/>
                  </a:cubicBezTo>
                  <a:lnTo>
                    <a:pt x="602" y="374"/>
                  </a:lnTo>
                  <a:cubicBezTo>
                    <a:pt x="708" y="374"/>
                    <a:pt x="791" y="286"/>
                    <a:pt x="789" y="182"/>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3"/>
            <p:cNvSpPr/>
            <p:nvPr/>
          </p:nvSpPr>
          <p:spPr>
            <a:xfrm>
              <a:off x="4152735" y="2601837"/>
              <a:ext cx="141871" cy="71988"/>
            </a:xfrm>
            <a:custGeom>
              <a:avLst/>
              <a:gdLst/>
              <a:ahLst/>
              <a:cxnLst/>
              <a:rect l="l" t="t" r="r" b="b"/>
              <a:pathLst>
                <a:path w="6265" h="3179" extrusionOk="0">
                  <a:moveTo>
                    <a:pt x="6077" y="0"/>
                  </a:moveTo>
                  <a:cubicBezTo>
                    <a:pt x="6076" y="0"/>
                    <a:pt x="6074" y="0"/>
                    <a:pt x="6073" y="0"/>
                  </a:cubicBezTo>
                  <a:cubicBezTo>
                    <a:pt x="5969" y="4"/>
                    <a:pt x="5890" y="94"/>
                    <a:pt x="5890" y="196"/>
                  </a:cubicBezTo>
                  <a:lnTo>
                    <a:pt x="5890" y="587"/>
                  </a:lnTo>
                  <a:cubicBezTo>
                    <a:pt x="5890" y="927"/>
                    <a:pt x="5600" y="1202"/>
                    <a:pt x="5249" y="1202"/>
                  </a:cubicBezTo>
                  <a:lnTo>
                    <a:pt x="1526" y="1202"/>
                  </a:lnTo>
                  <a:cubicBezTo>
                    <a:pt x="686" y="1202"/>
                    <a:pt x="1" y="1869"/>
                    <a:pt x="1" y="2683"/>
                  </a:cubicBezTo>
                  <a:lnTo>
                    <a:pt x="1" y="2991"/>
                  </a:lnTo>
                  <a:cubicBezTo>
                    <a:pt x="1" y="3092"/>
                    <a:pt x="87" y="3178"/>
                    <a:pt x="189" y="3178"/>
                  </a:cubicBezTo>
                  <a:cubicBezTo>
                    <a:pt x="294" y="3178"/>
                    <a:pt x="376" y="3092"/>
                    <a:pt x="376" y="2991"/>
                  </a:cubicBezTo>
                  <a:lnTo>
                    <a:pt x="376" y="2683"/>
                  </a:lnTo>
                  <a:cubicBezTo>
                    <a:pt x="376" y="2072"/>
                    <a:pt x="893" y="1575"/>
                    <a:pt x="1526" y="1575"/>
                  </a:cubicBezTo>
                  <a:lnTo>
                    <a:pt x="5249" y="1575"/>
                  </a:lnTo>
                  <a:cubicBezTo>
                    <a:pt x="5810" y="1575"/>
                    <a:pt x="6265" y="1132"/>
                    <a:pt x="6265" y="587"/>
                  </a:cubicBezTo>
                  <a:lnTo>
                    <a:pt x="6265" y="188"/>
                  </a:lnTo>
                  <a:cubicBezTo>
                    <a:pt x="6265" y="85"/>
                    <a:pt x="6179" y="0"/>
                    <a:pt x="6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3"/>
            <p:cNvSpPr/>
            <p:nvPr/>
          </p:nvSpPr>
          <p:spPr>
            <a:xfrm>
              <a:off x="4333284" y="2610465"/>
              <a:ext cx="65738" cy="27151"/>
            </a:xfrm>
            <a:custGeom>
              <a:avLst/>
              <a:gdLst/>
              <a:ahLst/>
              <a:cxnLst/>
              <a:rect l="l" t="t" r="r" b="b"/>
              <a:pathLst>
                <a:path w="2903" h="1199" extrusionOk="0">
                  <a:moveTo>
                    <a:pt x="1875" y="1"/>
                  </a:moveTo>
                  <a:cubicBezTo>
                    <a:pt x="1737" y="1"/>
                    <a:pt x="1631" y="134"/>
                    <a:pt x="1689" y="280"/>
                  </a:cubicBezTo>
                  <a:cubicBezTo>
                    <a:pt x="1719" y="354"/>
                    <a:pt x="1793" y="400"/>
                    <a:pt x="1871" y="400"/>
                  </a:cubicBezTo>
                  <a:lnTo>
                    <a:pt x="2292" y="400"/>
                  </a:lnTo>
                  <a:cubicBezTo>
                    <a:pt x="2414" y="400"/>
                    <a:pt x="2516" y="494"/>
                    <a:pt x="2516" y="611"/>
                  </a:cubicBezTo>
                  <a:cubicBezTo>
                    <a:pt x="2516" y="729"/>
                    <a:pt x="2416" y="823"/>
                    <a:pt x="2292" y="823"/>
                  </a:cubicBezTo>
                  <a:lnTo>
                    <a:pt x="190" y="823"/>
                  </a:lnTo>
                  <a:cubicBezTo>
                    <a:pt x="86" y="823"/>
                    <a:pt x="0" y="911"/>
                    <a:pt x="2" y="1015"/>
                  </a:cubicBezTo>
                  <a:cubicBezTo>
                    <a:pt x="6" y="1118"/>
                    <a:pt x="94" y="1198"/>
                    <a:pt x="198" y="1198"/>
                  </a:cubicBezTo>
                  <a:lnTo>
                    <a:pt x="2288" y="1198"/>
                  </a:lnTo>
                  <a:cubicBezTo>
                    <a:pt x="2627" y="1198"/>
                    <a:pt x="2903" y="929"/>
                    <a:pt x="2903" y="599"/>
                  </a:cubicBezTo>
                  <a:cubicBezTo>
                    <a:pt x="2903" y="270"/>
                    <a:pt x="2625"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219424" y="2647172"/>
              <a:ext cx="92822" cy="35689"/>
            </a:xfrm>
            <a:custGeom>
              <a:avLst/>
              <a:gdLst/>
              <a:ahLst/>
              <a:cxnLst/>
              <a:rect l="l" t="t" r="r" b="b"/>
              <a:pathLst>
                <a:path w="4099" h="1576" extrusionOk="0">
                  <a:moveTo>
                    <a:pt x="1222" y="0"/>
                  </a:moveTo>
                  <a:cubicBezTo>
                    <a:pt x="549" y="0"/>
                    <a:pt x="0" y="535"/>
                    <a:pt x="0" y="1188"/>
                  </a:cubicBezTo>
                  <a:lnTo>
                    <a:pt x="0" y="1388"/>
                  </a:lnTo>
                  <a:cubicBezTo>
                    <a:pt x="0" y="1490"/>
                    <a:pt x="86" y="1575"/>
                    <a:pt x="188" y="1575"/>
                  </a:cubicBezTo>
                  <a:cubicBezTo>
                    <a:pt x="294" y="1575"/>
                    <a:pt x="376" y="1490"/>
                    <a:pt x="376" y="1388"/>
                  </a:cubicBezTo>
                  <a:lnTo>
                    <a:pt x="376" y="1188"/>
                  </a:lnTo>
                  <a:cubicBezTo>
                    <a:pt x="376" y="739"/>
                    <a:pt x="755" y="376"/>
                    <a:pt x="1222" y="376"/>
                  </a:cubicBezTo>
                  <a:lnTo>
                    <a:pt x="3497" y="376"/>
                  </a:lnTo>
                  <a:cubicBezTo>
                    <a:pt x="3621" y="376"/>
                    <a:pt x="3723" y="470"/>
                    <a:pt x="3723" y="587"/>
                  </a:cubicBezTo>
                  <a:cubicBezTo>
                    <a:pt x="3723" y="705"/>
                    <a:pt x="3621" y="799"/>
                    <a:pt x="3497" y="799"/>
                  </a:cubicBezTo>
                  <a:cubicBezTo>
                    <a:pt x="3388" y="799"/>
                    <a:pt x="3300" y="891"/>
                    <a:pt x="3310" y="1004"/>
                  </a:cubicBezTo>
                  <a:cubicBezTo>
                    <a:pt x="3320" y="1103"/>
                    <a:pt x="3405" y="1174"/>
                    <a:pt x="3503" y="1174"/>
                  </a:cubicBezTo>
                  <a:cubicBezTo>
                    <a:pt x="3505" y="1174"/>
                    <a:pt x="3506" y="1174"/>
                    <a:pt x="3507" y="1174"/>
                  </a:cubicBezTo>
                  <a:cubicBezTo>
                    <a:pt x="3833" y="1168"/>
                    <a:pt x="4098" y="907"/>
                    <a:pt x="4098" y="587"/>
                  </a:cubicBezTo>
                  <a:cubicBezTo>
                    <a:pt x="4098" y="266"/>
                    <a:pt x="3829" y="0"/>
                    <a:pt x="3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3"/>
            <p:cNvSpPr/>
            <p:nvPr/>
          </p:nvSpPr>
          <p:spPr>
            <a:xfrm>
              <a:off x="4171961" y="2647172"/>
              <a:ext cx="36640" cy="26608"/>
            </a:xfrm>
            <a:custGeom>
              <a:avLst/>
              <a:gdLst/>
              <a:ahLst/>
              <a:cxnLst/>
              <a:rect l="l" t="t" r="r" b="b"/>
              <a:pathLst>
                <a:path w="1618" h="1175" extrusionOk="0">
                  <a:moveTo>
                    <a:pt x="601" y="0"/>
                  </a:moveTo>
                  <a:cubicBezTo>
                    <a:pt x="270" y="0"/>
                    <a:pt x="0" y="262"/>
                    <a:pt x="0" y="587"/>
                  </a:cubicBezTo>
                  <a:cubicBezTo>
                    <a:pt x="0" y="691"/>
                    <a:pt x="84" y="775"/>
                    <a:pt x="186" y="775"/>
                  </a:cubicBezTo>
                  <a:cubicBezTo>
                    <a:pt x="220" y="775"/>
                    <a:pt x="255" y="766"/>
                    <a:pt x="290" y="747"/>
                  </a:cubicBezTo>
                  <a:cubicBezTo>
                    <a:pt x="348" y="717"/>
                    <a:pt x="376" y="655"/>
                    <a:pt x="376" y="589"/>
                  </a:cubicBezTo>
                  <a:cubicBezTo>
                    <a:pt x="376" y="472"/>
                    <a:pt x="477" y="376"/>
                    <a:pt x="601" y="376"/>
                  </a:cubicBezTo>
                  <a:lnTo>
                    <a:pt x="1016" y="376"/>
                  </a:lnTo>
                  <a:cubicBezTo>
                    <a:pt x="1142" y="376"/>
                    <a:pt x="1244" y="470"/>
                    <a:pt x="1244" y="587"/>
                  </a:cubicBezTo>
                  <a:cubicBezTo>
                    <a:pt x="1244" y="705"/>
                    <a:pt x="1144" y="799"/>
                    <a:pt x="1018" y="799"/>
                  </a:cubicBezTo>
                  <a:cubicBezTo>
                    <a:pt x="946" y="799"/>
                    <a:pt x="879" y="835"/>
                    <a:pt x="849" y="899"/>
                  </a:cubicBezTo>
                  <a:cubicBezTo>
                    <a:pt x="787" y="1038"/>
                    <a:pt x="885" y="1174"/>
                    <a:pt x="1016" y="1174"/>
                  </a:cubicBezTo>
                  <a:cubicBezTo>
                    <a:pt x="1348" y="1174"/>
                    <a:pt x="1617" y="911"/>
                    <a:pt x="1617" y="587"/>
                  </a:cubicBezTo>
                  <a:cubicBezTo>
                    <a:pt x="1617" y="266"/>
                    <a:pt x="1348" y="0"/>
                    <a:pt x="10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3"/>
            <p:cNvSpPr/>
            <p:nvPr/>
          </p:nvSpPr>
          <p:spPr>
            <a:xfrm>
              <a:off x="4323841" y="2656208"/>
              <a:ext cx="56205" cy="27151"/>
            </a:xfrm>
            <a:custGeom>
              <a:avLst/>
              <a:gdLst/>
              <a:ahLst/>
              <a:cxnLst/>
              <a:rect l="l" t="t" r="r" b="b"/>
              <a:pathLst>
                <a:path w="2482" h="1199" extrusionOk="0">
                  <a:moveTo>
                    <a:pt x="1453" y="1"/>
                  </a:moveTo>
                  <a:cubicBezTo>
                    <a:pt x="1316" y="1"/>
                    <a:pt x="1210" y="134"/>
                    <a:pt x="1268" y="280"/>
                  </a:cubicBezTo>
                  <a:cubicBezTo>
                    <a:pt x="1298" y="356"/>
                    <a:pt x="1370" y="400"/>
                    <a:pt x="1449" y="400"/>
                  </a:cubicBezTo>
                  <a:lnTo>
                    <a:pt x="1869" y="400"/>
                  </a:lnTo>
                  <a:cubicBezTo>
                    <a:pt x="1992" y="400"/>
                    <a:pt x="2094" y="496"/>
                    <a:pt x="2094" y="611"/>
                  </a:cubicBezTo>
                  <a:cubicBezTo>
                    <a:pt x="2094" y="729"/>
                    <a:pt x="1994" y="825"/>
                    <a:pt x="1869" y="825"/>
                  </a:cubicBezTo>
                  <a:lnTo>
                    <a:pt x="605" y="825"/>
                  </a:lnTo>
                  <a:cubicBezTo>
                    <a:pt x="479" y="825"/>
                    <a:pt x="378" y="729"/>
                    <a:pt x="378" y="611"/>
                  </a:cubicBezTo>
                  <a:cubicBezTo>
                    <a:pt x="378" y="508"/>
                    <a:pt x="292" y="425"/>
                    <a:pt x="189" y="425"/>
                  </a:cubicBezTo>
                  <a:cubicBezTo>
                    <a:pt x="184" y="425"/>
                    <a:pt x="178" y="425"/>
                    <a:pt x="172" y="426"/>
                  </a:cubicBezTo>
                  <a:cubicBezTo>
                    <a:pt x="76" y="436"/>
                    <a:pt x="0" y="522"/>
                    <a:pt x="2" y="621"/>
                  </a:cubicBezTo>
                  <a:cubicBezTo>
                    <a:pt x="8" y="941"/>
                    <a:pt x="278" y="1198"/>
                    <a:pt x="605" y="1198"/>
                  </a:cubicBezTo>
                  <a:lnTo>
                    <a:pt x="1867" y="1198"/>
                  </a:lnTo>
                  <a:cubicBezTo>
                    <a:pt x="2204" y="1198"/>
                    <a:pt x="2479" y="929"/>
                    <a:pt x="2481" y="600"/>
                  </a:cubicBezTo>
                  <a:cubicBezTo>
                    <a:pt x="2481" y="270"/>
                    <a:pt x="2204" y="1"/>
                    <a:pt x="18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266345" y="2784492"/>
              <a:ext cx="44090" cy="106250"/>
            </a:xfrm>
            <a:custGeom>
              <a:avLst/>
              <a:gdLst/>
              <a:ahLst/>
              <a:cxnLst/>
              <a:rect l="l" t="t" r="r" b="b"/>
              <a:pathLst>
                <a:path w="1947" h="4692" extrusionOk="0">
                  <a:moveTo>
                    <a:pt x="0" y="1"/>
                  </a:moveTo>
                  <a:lnTo>
                    <a:pt x="0" y="4692"/>
                  </a:lnTo>
                  <a:lnTo>
                    <a:pt x="1946" y="4692"/>
                  </a:lnTo>
                  <a:lnTo>
                    <a:pt x="1946" y="414"/>
                  </a:lnTo>
                  <a:cubicBezTo>
                    <a:pt x="1946" y="184"/>
                    <a:pt x="1761" y="1"/>
                    <a:pt x="153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3"/>
            <p:cNvSpPr/>
            <p:nvPr/>
          </p:nvSpPr>
          <p:spPr>
            <a:xfrm>
              <a:off x="4152191" y="2798599"/>
              <a:ext cx="142460" cy="92143"/>
            </a:xfrm>
            <a:custGeom>
              <a:avLst/>
              <a:gdLst/>
              <a:ahLst/>
              <a:cxnLst/>
              <a:rect l="l" t="t" r="r" b="b"/>
              <a:pathLst>
                <a:path w="6291" h="4069" extrusionOk="0">
                  <a:moveTo>
                    <a:pt x="3" y="0"/>
                  </a:moveTo>
                  <a:lnTo>
                    <a:pt x="3" y="3653"/>
                  </a:lnTo>
                  <a:cubicBezTo>
                    <a:pt x="1" y="3883"/>
                    <a:pt x="185" y="4069"/>
                    <a:pt x="414" y="4069"/>
                  </a:cubicBezTo>
                  <a:lnTo>
                    <a:pt x="6291" y="4069"/>
                  </a:lnTo>
                  <a:lnTo>
                    <a:pt x="6291" y="412"/>
                  </a:lnTo>
                  <a:cubicBezTo>
                    <a:pt x="6291" y="186"/>
                    <a:pt x="6107" y="0"/>
                    <a:pt x="5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3"/>
            <p:cNvSpPr/>
            <p:nvPr/>
          </p:nvSpPr>
          <p:spPr>
            <a:xfrm>
              <a:off x="4156086" y="2688431"/>
              <a:ext cx="20947" cy="18659"/>
            </a:xfrm>
            <a:custGeom>
              <a:avLst/>
              <a:gdLst/>
              <a:ahLst/>
              <a:cxnLst/>
              <a:rect l="l" t="t" r="r" b="b"/>
              <a:pathLst>
                <a:path w="925" h="824" extrusionOk="0">
                  <a:moveTo>
                    <a:pt x="136" y="1"/>
                  </a:moveTo>
                  <a:cubicBezTo>
                    <a:pt x="80" y="1"/>
                    <a:pt x="37" y="43"/>
                    <a:pt x="33" y="97"/>
                  </a:cubicBezTo>
                  <a:lnTo>
                    <a:pt x="1" y="823"/>
                  </a:lnTo>
                  <a:lnTo>
                    <a:pt x="925" y="823"/>
                  </a:lnTo>
                  <a:lnTo>
                    <a:pt x="891" y="97"/>
                  </a:lnTo>
                  <a:cubicBezTo>
                    <a:pt x="889" y="43"/>
                    <a:pt x="845"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3"/>
            <p:cNvSpPr/>
            <p:nvPr/>
          </p:nvSpPr>
          <p:spPr>
            <a:xfrm>
              <a:off x="4213039" y="2697489"/>
              <a:ext cx="21037" cy="18637"/>
            </a:xfrm>
            <a:custGeom>
              <a:avLst/>
              <a:gdLst/>
              <a:ahLst/>
              <a:cxnLst/>
              <a:rect l="l" t="t" r="r" b="b"/>
              <a:pathLst>
                <a:path w="929" h="823" extrusionOk="0">
                  <a:moveTo>
                    <a:pt x="139" y="0"/>
                  </a:moveTo>
                  <a:cubicBezTo>
                    <a:pt x="83" y="0"/>
                    <a:pt x="39" y="42"/>
                    <a:pt x="35" y="96"/>
                  </a:cubicBezTo>
                  <a:lnTo>
                    <a:pt x="1" y="823"/>
                  </a:lnTo>
                  <a:lnTo>
                    <a:pt x="929" y="823"/>
                  </a:lnTo>
                  <a:lnTo>
                    <a:pt x="895" y="96"/>
                  </a:lnTo>
                  <a:cubicBezTo>
                    <a:pt x="895" y="42"/>
                    <a:pt x="849"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4176603" y="2822331"/>
              <a:ext cx="17935" cy="8515"/>
            </a:xfrm>
            <a:custGeom>
              <a:avLst/>
              <a:gdLst/>
              <a:ahLst/>
              <a:cxnLst/>
              <a:rect l="l" t="t" r="r" b="b"/>
              <a:pathLst>
                <a:path w="792" h="376" extrusionOk="0">
                  <a:moveTo>
                    <a:pt x="191" y="0"/>
                  </a:moveTo>
                  <a:cubicBezTo>
                    <a:pt x="85" y="0"/>
                    <a:pt x="1" y="88"/>
                    <a:pt x="3" y="192"/>
                  </a:cubicBezTo>
                  <a:cubicBezTo>
                    <a:pt x="5" y="296"/>
                    <a:pt x="95" y="376"/>
                    <a:pt x="199"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52645" y="2822331"/>
              <a:ext cx="17957" cy="8515"/>
            </a:xfrm>
            <a:custGeom>
              <a:avLst/>
              <a:gdLst/>
              <a:ahLst/>
              <a:cxnLst/>
              <a:rect l="l" t="t" r="r" b="b"/>
              <a:pathLst>
                <a:path w="793" h="376" extrusionOk="0">
                  <a:moveTo>
                    <a:pt x="190" y="0"/>
                  </a:moveTo>
                  <a:cubicBezTo>
                    <a:pt x="86" y="0"/>
                    <a:pt x="0" y="88"/>
                    <a:pt x="4" y="192"/>
                  </a:cubicBezTo>
                  <a:cubicBezTo>
                    <a:pt x="6" y="296"/>
                    <a:pt x="96" y="376"/>
                    <a:pt x="198" y="376"/>
                  </a:cubicBezTo>
                  <a:lnTo>
                    <a:pt x="603" y="376"/>
                  </a:lnTo>
                  <a:cubicBezTo>
                    <a:pt x="707" y="376"/>
                    <a:pt x="793"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176603" y="2859084"/>
              <a:ext cx="17935" cy="8469"/>
            </a:xfrm>
            <a:custGeom>
              <a:avLst/>
              <a:gdLst/>
              <a:ahLst/>
              <a:cxnLst/>
              <a:rect l="l" t="t" r="r" b="b"/>
              <a:pathLst>
                <a:path w="792" h="374" extrusionOk="0">
                  <a:moveTo>
                    <a:pt x="191" y="0"/>
                  </a:moveTo>
                  <a:cubicBezTo>
                    <a:pt x="85" y="0"/>
                    <a:pt x="1" y="86"/>
                    <a:pt x="3" y="192"/>
                  </a:cubicBezTo>
                  <a:cubicBezTo>
                    <a:pt x="5" y="294"/>
                    <a:pt x="95" y="374"/>
                    <a:pt x="199" y="374"/>
                  </a:cubicBezTo>
                  <a:lnTo>
                    <a:pt x="602" y="374"/>
                  </a:lnTo>
                  <a:cubicBezTo>
                    <a:pt x="708" y="374"/>
                    <a:pt x="791" y="286"/>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52645" y="2859084"/>
              <a:ext cx="17957" cy="8469"/>
            </a:xfrm>
            <a:custGeom>
              <a:avLst/>
              <a:gdLst/>
              <a:ahLst/>
              <a:cxnLst/>
              <a:rect l="l" t="t" r="r" b="b"/>
              <a:pathLst>
                <a:path w="793" h="374" extrusionOk="0">
                  <a:moveTo>
                    <a:pt x="190" y="0"/>
                  </a:moveTo>
                  <a:cubicBezTo>
                    <a:pt x="86" y="0"/>
                    <a:pt x="0" y="86"/>
                    <a:pt x="4" y="192"/>
                  </a:cubicBezTo>
                  <a:cubicBezTo>
                    <a:pt x="6" y="294"/>
                    <a:pt x="96" y="374"/>
                    <a:pt x="198" y="374"/>
                  </a:cubicBezTo>
                  <a:lnTo>
                    <a:pt x="603" y="374"/>
                  </a:lnTo>
                  <a:cubicBezTo>
                    <a:pt x="707" y="374"/>
                    <a:pt x="793" y="286"/>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176603" y="2840402"/>
              <a:ext cx="17935" cy="8537"/>
            </a:xfrm>
            <a:custGeom>
              <a:avLst/>
              <a:gdLst/>
              <a:ahLst/>
              <a:cxnLst/>
              <a:rect l="l" t="t" r="r" b="b"/>
              <a:pathLst>
                <a:path w="792" h="377" extrusionOk="0">
                  <a:moveTo>
                    <a:pt x="191" y="1"/>
                  </a:moveTo>
                  <a:cubicBezTo>
                    <a:pt x="85" y="1"/>
                    <a:pt x="1" y="89"/>
                    <a:pt x="3" y="192"/>
                  </a:cubicBezTo>
                  <a:cubicBezTo>
                    <a:pt x="5" y="296"/>
                    <a:pt x="95" y="376"/>
                    <a:pt x="199" y="376"/>
                  </a:cubicBezTo>
                  <a:lnTo>
                    <a:pt x="602" y="376"/>
                  </a:lnTo>
                  <a:cubicBezTo>
                    <a:pt x="708" y="376"/>
                    <a:pt x="791" y="288"/>
                    <a:pt x="789" y="183"/>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214624" y="2822331"/>
              <a:ext cx="17935" cy="8515"/>
            </a:xfrm>
            <a:custGeom>
              <a:avLst/>
              <a:gdLst/>
              <a:ahLst/>
              <a:cxnLst/>
              <a:rect l="l" t="t" r="r" b="b"/>
              <a:pathLst>
                <a:path w="792" h="376" extrusionOk="0">
                  <a:moveTo>
                    <a:pt x="190" y="0"/>
                  </a:moveTo>
                  <a:cubicBezTo>
                    <a:pt x="86" y="0"/>
                    <a:pt x="1" y="88"/>
                    <a:pt x="3" y="192"/>
                  </a:cubicBezTo>
                  <a:cubicBezTo>
                    <a:pt x="7" y="296"/>
                    <a:pt x="94" y="376"/>
                    <a:pt x="198" y="376"/>
                  </a:cubicBezTo>
                  <a:lnTo>
                    <a:pt x="601" y="376"/>
                  </a:lnTo>
                  <a:cubicBezTo>
                    <a:pt x="707" y="376"/>
                    <a:pt x="791" y="288"/>
                    <a:pt x="789" y="182"/>
                  </a:cubicBezTo>
                  <a:cubicBezTo>
                    <a:pt x="787" y="80"/>
                    <a:pt x="697" y="0"/>
                    <a:pt x="593"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214624" y="2859084"/>
              <a:ext cx="17935" cy="8469"/>
            </a:xfrm>
            <a:custGeom>
              <a:avLst/>
              <a:gdLst/>
              <a:ahLst/>
              <a:cxnLst/>
              <a:rect l="l" t="t" r="r" b="b"/>
              <a:pathLst>
                <a:path w="792" h="374" extrusionOk="0">
                  <a:moveTo>
                    <a:pt x="190" y="0"/>
                  </a:moveTo>
                  <a:cubicBezTo>
                    <a:pt x="86" y="0"/>
                    <a:pt x="1" y="86"/>
                    <a:pt x="3" y="192"/>
                  </a:cubicBezTo>
                  <a:cubicBezTo>
                    <a:pt x="7" y="294"/>
                    <a:pt x="94" y="374"/>
                    <a:pt x="198" y="374"/>
                  </a:cubicBezTo>
                  <a:lnTo>
                    <a:pt x="601" y="374"/>
                  </a:lnTo>
                  <a:cubicBezTo>
                    <a:pt x="707" y="374"/>
                    <a:pt x="791" y="286"/>
                    <a:pt x="789" y="182"/>
                  </a:cubicBezTo>
                  <a:cubicBezTo>
                    <a:pt x="787" y="80"/>
                    <a:pt x="697" y="0"/>
                    <a:pt x="5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214624" y="2840402"/>
              <a:ext cx="17935" cy="8537"/>
            </a:xfrm>
            <a:custGeom>
              <a:avLst/>
              <a:gdLst/>
              <a:ahLst/>
              <a:cxnLst/>
              <a:rect l="l" t="t" r="r" b="b"/>
              <a:pathLst>
                <a:path w="792" h="377" extrusionOk="0">
                  <a:moveTo>
                    <a:pt x="190" y="1"/>
                  </a:moveTo>
                  <a:cubicBezTo>
                    <a:pt x="86" y="1"/>
                    <a:pt x="1" y="89"/>
                    <a:pt x="3" y="192"/>
                  </a:cubicBezTo>
                  <a:cubicBezTo>
                    <a:pt x="7" y="296"/>
                    <a:pt x="94" y="376"/>
                    <a:pt x="198" y="376"/>
                  </a:cubicBezTo>
                  <a:lnTo>
                    <a:pt x="601" y="376"/>
                  </a:lnTo>
                  <a:cubicBezTo>
                    <a:pt x="707" y="376"/>
                    <a:pt x="791" y="288"/>
                    <a:pt x="789" y="183"/>
                  </a:cubicBezTo>
                  <a:cubicBezTo>
                    <a:pt x="787" y="81"/>
                    <a:pt x="697" y="1"/>
                    <a:pt x="593" y="1"/>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52645" y="2840402"/>
              <a:ext cx="17957" cy="8537"/>
            </a:xfrm>
            <a:custGeom>
              <a:avLst/>
              <a:gdLst/>
              <a:ahLst/>
              <a:cxnLst/>
              <a:rect l="l" t="t" r="r" b="b"/>
              <a:pathLst>
                <a:path w="793" h="377" extrusionOk="0">
                  <a:moveTo>
                    <a:pt x="190" y="1"/>
                  </a:moveTo>
                  <a:cubicBezTo>
                    <a:pt x="86" y="1"/>
                    <a:pt x="0" y="89"/>
                    <a:pt x="4" y="192"/>
                  </a:cubicBezTo>
                  <a:cubicBezTo>
                    <a:pt x="6" y="296"/>
                    <a:pt x="96" y="376"/>
                    <a:pt x="198" y="376"/>
                  </a:cubicBezTo>
                  <a:lnTo>
                    <a:pt x="603" y="376"/>
                  </a:lnTo>
                  <a:cubicBezTo>
                    <a:pt x="707" y="376"/>
                    <a:pt x="793" y="288"/>
                    <a:pt x="789" y="183"/>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3"/>
          <p:cNvGrpSpPr/>
          <p:nvPr/>
        </p:nvGrpSpPr>
        <p:grpSpPr>
          <a:xfrm>
            <a:off x="3424152" y="2715881"/>
            <a:ext cx="426620" cy="299329"/>
            <a:chOff x="1615906" y="3392827"/>
            <a:chExt cx="289313" cy="202990"/>
          </a:xfrm>
        </p:grpSpPr>
        <p:sp>
          <p:nvSpPr>
            <p:cNvPr id="3672" name="Google Shape;3672;p63"/>
            <p:cNvSpPr/>
            <p:nvPr/>
          </p:nvSpPr>
          <p:spPr>
            <a:xfrm>
              <a:off x="1624353" y="3426183"/>
              <a:ext cx="80254" cy="114697"/>
            </a:xfrm>
            <a:custGeom>
              <a:avLst/>
              <a:gdLst/>
              <a:ahLst/>
              <a:cxnLst/>
              <a:rect l="l" t="t" r="r" b="b"/>
              <a:pathLst>
                <a:path w="3544" h="5065" extrusionOk="0">
                  <a:moveTo>
                    <a:pt x="1681" y="1"/>
                  </a:moveTo>
                  <a:cubicBezTo>
                    <a:pt x="1366" y="1"/>
                    <a:pt x="1082" y="192"/>
                    <a:pt x="965" y="484"/>
                  </a:cubicBezTo>
                  <a:lnTo>
                    <a:pt x="847" y="773"/>
                  </a:lnTo>
                  <a:lnTo>
                    <a:pt x="1002" y="1352"/>
                  </a:lnTo>
                  <a:lnTo>
                    <a:pt x="0" y="2879"/>
                  </a:lnTo>
                  <a:lnTo>
                    <a:pt x="0" y="5065"/>
                  </a:lnTo>
                  <a:lnTo>
                    <a:pt x="3544" y="5065"/>
                  </a:lnTo>
                  <a:lnTo>
                    <a:pt x="3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1695549" y="3392827"/>
              <a:ext cx="200635" cy="148053"/>
            </a:xfrm>
            <a:custGeom>
              <a:avLst/>
              <a:gdLst/>
              <a:ahLst/>
              <a:cxnLst/>
              <a:rect l="l" t="t" r="r" b="b"/>
              <a:pathLst>
                <a:path w="8860" h="6538" extrusionOk="0">
                  <a:moveTo>
                    <a:pt x="773" y="0"/>
                  </a:moveTo>
                  <a:cubicBezTo>
                    <a:pt x="346" y="0"/>
                    <a:pt x="0" y="346"/>
                    <a:pt x="0" y="773"/>
                  </a:cubicBezTo>
                  <a:lnTo>
                    <a:pt x="0" y="6538"/>
                  </a:lnTo>
                  <a:lnTo>
                    <a:pt x="8859" y="6538"/>
                  </a:lnTo>
                  <a:lnTo>
                    <a:pt x="8859" y="773"/>
                  </a:lnTo>
                  <a:cubicBezTo>
                    <a:pt x="8859" y="346"/>
                    <a:pt x="8514" y="0"/>
                    <a:pt x="8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1696137" y="3392827"/>
              <a:ext cx="200046" cy="139606"/>
            </a:xfrm>
            <a:custGeom>
              <a:avLst/>
              <a:gdLst/>
              <a:ahLst/>
              <a:cxnLst/>
              <a:rect l="l" t="t" r="r" b="b"/>
              <a:pathLst>
                <a:path w="8834" h="6165" extrusionOk="0">
                  <a:moveTo>
                    <a:pt x="7983" y="0"/>
                  </a:moveTo>
                  <a:cubicBezTo>
                    <a:pt x="8047" y="116"/>
                    <a:pt x="8085" y="246"/>
                    <a:pt x="8085" y="388"/>
                  </a:cubicBezTo>
                  <a:lnTo>
                    <a:pt x="8085" y="2486"/>
                  </a:lnTo>
                  <a:cubicBezTo>
                    <a:pt x="8085" y="4298"/>
                    <a:pt x="6617" y="5765"/>
                    <a:pt x="4805" y="5765"/>
                  </a:cubicBezTo>
                  <a:lnTo>
                    <a:pt x="0" y="5765"/>
                  </a:lnTo>
                  <a:lnTo>
                    <a:pt x="0" y="6164"/>
                  </a:lnTo>
                  <a:lnTo>
                    <a:pt x="8833" y="6164"/>
                  </a:lnTo>
                  <a:lnTo>
                    <a:pt x="8833" y="773"/>
                  </a:lnTo>
                  <a:cubicBezTo>
                    <a:pt x="8833" y="348"/>
                    <a:pt x="8486" y="0"/>
                    <a:pt x="80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1615906" y="3532411"/>
              <a:ext cx="289313" cy="27695"/>
            </a:xfrm>
            <a:custGeom>
              <a:avLst/>
              <a:gdLst/>
              <a:ahLst/>
              <a:cxnLst/>
              <a:rect l="l" t="t" r="r" b="b"/>
              <a:pathLst>
                <a:path w="12776" h="1223" extrusionOk="0">
                  <a:moveTo>
                    <a:pt x="258" y="0"/>
                  </a:moveTo>
                  <a:cubicBezTo>
                    <a:pt x="114" y="0"/>
                    <a:pt x="0" y="114"/>
                    <a:pt x="0" y="258"/>
                  </a:cubicBezTo>
                  <a:lnTo>
                    <a:pt x="0" y="967"/>
                  </a:lnTo>
                  <a:cubicBezTo>
                    <a:pt x="0" y="1108"/>
                    <a:pt x="114" y="1222"/>
                    <a:pt x="258" y="1222"/>
                  </a:cubicBezTo>
                  <a:lnTo>
                    <a:pt x="12518" y="1222"/>
                  </a:lnTo>
                  <a:cubicBezTo>
                    <a:pt x="12660" y="1222"/>
                    <a:pt x="12775" y="1108"/>
                    <a:pt x="12775" y="967"/>
                  </a:cubicBezTo>
                  <a:lnTo>
                    <a:pt x="12775" y="258"/>
                  </a:lnTo>
                  <a:cubicBezTo>
                    <a:pt x="12775" y="114"/>
                    <a:pt x="12660" y="0"/>
                    <a:pt x="12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1881872" y="3532456"/>
              <a:ext cx="23347" cy="27695"/>
            </a:xfrm>
            <a:custGeom>
              <a:avLst/>
              <a:gdLst/>
              <a:ahLst/>
              <a:cxnLst/>
              <a:rect l="l" t="t" r="r" b="b"/>
              <a:pathLst>
                <a:path w="1031" h="1223" extrusionOk="0">
                  <a:moveTo>
                    <a:pt x="0" y="0"/>
                  </a:moveTo>
                  <a:cubicBezTo>
                    <a:pt x="142" y="0"/>
                    <a:pt x="256" y="116"/>
                    <a:pt x="256" y="254"/>
                  </a:cubicBezTo>
                  <a:lnTo>
                    <a:pt x="256" y="969"/>
                  </a:lnTo>
                  <a:cubicBezTo>
                    <a:pt x="256" y="1108"/>
                    <a:pt x="142" y="1222"/>
                    <a:pt x="0" y="1222"/>
                  </a:cubicBezTo>
                  <a:lnTo>
                    <a:pt x="773" y="1222"/>
                  </a:lnTo>
                  <a:cubicBezTo>
                    <a:pt x="915" y="1222"/>
                    <a:pt x="1030" y="1108"/>
                    <a:pt x="1030" y="967"/>
                  </a:cubicBezTo>
                  <a:lnTo>
                    <a:pt x="1030" y="258"/>
                  </a:lnTo>
                  <a:cubicBezTo>
                    <a:pt x="1030" y="116"/>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1624942" y="3444322"/>
              <a:ext cx="53669" cy="47464"/>
            </a:xfrm>
            <a:custGeom>
              <a:avLst/>
              <a:gdLst/>
              <a:ahLst/>
              <a:cxnLst/>
              <a:rect l="l" t="t" r="r" b="b"/>
              <a:pathLst>
                <a:path w="2370" h="2096" extrusionOk="0">
                  <a:moveTo>
                    <a:pt x="843" y="0"/>
                  </a:moveTo>
                  <a:lnTo>
                    <a:pt x="0" y="2096"/>
                  </a:lnTo>
                  <a:lnTo>
                    <a:pt x="1172" y="2096"/>
                  </a:lnTo>
                  <a:cubicBezTo>
                    <a:pt x="1242" y="2096"/>
                    <a:pt x="1308" y="2070"/>
                    <a:pt x="1360" y="2026"/>
                  </a:cubicBezTo>
                  <a:lnTo>
                    <a:pt x="2278" y="1212"/>
                  </a:lnTo>
                  <a:cubicBezTo>
                    <a:pt x="2336" y="1156"/>
                    <a:pt x="2370" y="1080"/>
                    <a:pt x="2370" y="998"/>
                  </a:cubicBezTo>
                  <a:lnTo>
                    <a:pt x="2370" y="281"/>
                  </a:lnTo>
                  <a:cubicBezTo>
                    <a:pt x="2370" y="124"/>
                    <a:pt x="2244" y="0"/>
                    <a:pt x="2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1664706" y="3532320"/>
              <a:ext cx="63406" cy="63451"/>
            </a:xfrm>
            <a:custGeom>
              <a:avLst/>
              <a:gdLst/>
              <a:ahLst/>
              <a:cxnLst/>
              <a:rect l="l" t="t" r="r" b="b"/>
              <a:pathLst>
                <a:path w="2800" h="2802" extrusionOk="0">
                  <a:moveTo>
                    <a:pt x="1400" y="0"/>
                  </a:moveTo>
                  <a:cubicBezTo>
                    <a:pt x="628" y="0"/>
                    <a:pt x="1" y="627"/>
                    <a:pt x="1" y="1402"/>
                  </a:cubicBezTo>
                  <a:cubicBezTo>
                    <a:pt x="1" y="2174"/>
                    <a:pt x="628" y="2801"/>
                    <a:pt x="1400" y="2801"/>
                  </a:cubicBezTo>
                  <a:cubicBezTo>
                    <a:pt x="2173" y="2801"/>
                    <a:pt x="2800" y="2174"/>
                    <a:pt x="2800" y="1402"/>
                  </a:cubicBezTo>
                  <a:cubicBezTo>
                    <a:pt x="2800" y="627"/>
                    <a:pt x="2173"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1687623" y="3532275"/>
              <a:ext cx="40489" cy="63542"/>
            </a:xfrm>
            <a:custGeom>
              <a:avLst/>
              <a:gdLst/>
              <a:ahLst/>
              <a:cxnLst/>
              <a:rect l="l" t="t" r="r" b="b"/>
              <a:pathLst>
                <a:path w="1788" h="2806" extrusionOk="0">
                  <a:moveTo>
                    <a:pt x="388" y="0"/>
                  </a:moveTo>
                  <a:cubicBezTo>
                    <a:pt x="254" y="0"/>
                    <a:pt x="127" y="20"/>
                    <a:pt x="1" y="56"/>
                  </a:cubicBezTo>
                  <a:cubicBezTo>
                    <a:pt x="588" y="224"/>
                    <a:pt x="1017" y="763"/>
                    <a:pt x="1017" y="1404"/>
                  </a:cubicBezTo>
                  <a:cubicBezTo>
                    <a:pt x="1017" y="2045"/>
                    <a:pt x="588" y="2583"/>
                    <a:pt x="1" y="2751"/>
                  </a:cubicBezTo>
                  <a:cubicBezTo>
                    <a:pt x="125" y="2785"/>
                    <a:pt x="254" y="2805"/>
                    <a:pt x="388" y="2805"/>
                  </a:cubicBezTo>
                  <a:cubicBezTo>
                    <a:pt x="1163" y="2805"/>
                    <a:pt x="1788" y="2178"/>
                    <a:pt x="1788" y="1406"/>
                  </a:cubicBezTo>
                  <a:cubicBezTo>
                    <a:pt x="1788" y="629"/>
                    <a:pt x="1163"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1813167" y="3532320"/>
              <a:ext cx="63383" cy="63451"/>
            </a:xfrm>
            <a:custGeom>
              <a:avLst/>
              <a:gdLst/>
              <a:ahLst/>
              <a:cxnLst/>
              <a:rect l="l" t="t" r="r" b="b"/>
              <a:pathLst>
                <a:path w="2799" h="2802" extrusionOk="0">
                  <a:moveTo>
                    <a:pt x="1400" y="0"/>
                  </a:moveTo>
                  <a:cubicBezTo>
                    <a:pt x="625" y="0"/>
                    <a:pt x="0" y="627"/>
                    <a:pt x="0" y="1402"/>
                  </a:cubicBezTo>
                  <a:cubicBezTo>
                    <a:pt x="0" y="2174"/>
                    <a:pt x="625" y="2801"/>
                    <a:pt x="1400" y="2801"/>
                  </a:cubicBezTo>
                  <a:cubicBezTo>
                    <a:pt x="2172" y="2801"/>
                    <a:pt x="2799" y="2174"/>
                    <a:pt x="2799" y="1402"/>
                  </a:cubicBezTo>
                  <a:cubicBezTo>
                    <a:pt x="2799" y="627"/>
                    <a:pt x="2172"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1836083" y="3532275"/>
              <a:ext cx="40467" cy="63542"/>
            </a:xfrm>
            <a:custGeom>
              <a:avLst/>
              <a:gdLst/>
              <a:ahLst/>
              <a:cxnLst/>
              <a:rect l="l" t="t" r="r" b="b"/>
              <a:pathLst>
                <a:path w="1787" h="2806" extrusionOk="0">
                  <a:moveTo>
                    <a:pt x="388" y="0"/>
                  </a:moveTo>
                  <a:cubicBezTo>
                    <a:pt x="252" y="0"/>
                    <a:pt x="126" y="20"/>
                    <a:pt x="0" y="56"/>
                  </a:cubicBezTo>
                  <a:cubicBezTo>
                    <a:pt x="587" y="224"/>
                    <a:pt x="1016" y="763"/>
                    <a:pt x="1016" y="1404"/>
                  </a:cubicBezTo>
                  <a:cubicBezTo>
                    <a:pt x="1016" y="2045"/>
                    <a:pt x="587" y="2583"/>
                    <a:pt x="0" y="2751"/>
                  </a:cubicBezTo>
                  <a:cubicBezTo>
                    <a:pt x="122" y="2785"/>
                    <a:pt x="252" y="2805"/>
                    <a:pt x="388" y="2805"/>
                  </a:cubicBezTo>
                  <a:cubicBezTo>
                    <a:pt x="1160" y="2805"/>
                    <a:pt x="1787" y="2178"/>
                    <a:pt x="1787" y="1406"/>
                  </a:cubicBezTo>
                  <a:cubicBezTo>
                    <a:pt x="1787" y="629"/>
                    <a:pt x="1160"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1840499" y="3559675"/>
              <a:ext cx="8718" cy="8741"/>
            </a:xfrm>
            <a:custGeom>
              <a:avLst/>
              <a:gdLst/>
              <a:ahLst/>
              <a:cxnLst/>
              <a:rect l="l" t="t" r="r" b="b"/>
              <a:pathLst>
                <a:path w="385" h="386" extrusionOk="0">
                  <a:moveTo>
                    <a:pt x="193" y="0"/>
                  </a:moveTo>
                  <a:cubicBezTo>
                    <a:pt x="87" y="0"/>
                    <a:pt x="1" y="88"/>
                    <a:pt x="1" y="194"/>
                  </a:cubicBezTo>
                  <a:cubicBezTo>
                    <a:pt x="1" y="300"/>
                    <a:pt x="87" y="385"/>
                    <a:pt x="193" y="385"/>
                  </a:cubicBezTo>
                  <a:cubicBezTo>
                    <a:pt x="298" y="385"/>
                    <a:pt x="384" y="300"/>
                    <a:pt x="384" y="194"/>
                  </a:cubicBezTo>
                  <a:cubicBezTo>
                    <a:pt x="384" y="88"/>
                    <a:pt x="298" y="0"/>
                    <a:pt x="193"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1692061" y="3559675"/>
              <a:ext cx="8696" cy="8741"/>
            </a:xfrm>
            <a:custGeom>
              <a:avLst/>
              <a:gdLst/>
              <a:ahLst/>
              <a:cxnLst/>
              <a:rect l="l" t="t" r="r" b="b"/>
              <a:pathLst>
                <a:path w="384" h="386" extrusionOk="0">
                  <a:moveTo>
                    <a:pt x="192" y="0"/>
                  </a:moveTo>
                  <a:cubicBezTo>
                    <a:pt x="86" y="0"/>
                    <a:pt x="1" y="88"/>
                    <a:pt x="1" y="194"/>
                  </a:cubicBezTo>
                  <a:cubicBezTo>
                    <a:pt x="1" y="300"/>
                    <a:pt x="86" y="385"/>
                    <a:pt x="192" y="385"/>
                  </a:cubicBezTo>
                  <a:cubicBezTo>
                    <a:pt x="298" y="385"/>
                    <a:pt x="384" y="300"/>
                    <a:pt x="384" y="194"/>
                  </a:cubicBezTo>
                  <a:cubicBezTo>
                    <a:pt x="384" y="88"/>
                    <a:pt x="298" y="0"/>
                    <a:pt x="19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1624353" y="3507546"/>
              <a:ext cx="17142" cy="8469"/>
            </a:xfrm>
            <a:custGeom>
              <a:avLst/>
              <a:gdLst/>
              <a:ahLst/>
              <a:cxnLst/>
              <a:rect l="l" t="t" r="r" b="b"/>
              <a:pathLst>
                <a:path w="757" h="374" extrusionOk="0">
                  <a:moveTo>
                    <a:pt x="0" y="1"/>
                  </a:moveTo>
                  <a:lnTo>
                    <a:pt x="0" y="374"/>
                  </a:lnTo>
                  <a:lnTo>
                    <a:pt x="567" y="374"/>
                  </a:lnTo>
                  <a:cubicBezTo>
                    <a:pt x="673" y="374"/>
                    <a:pt x="757" y="288"/>
                    <a:pt x="755" y="182"/>
                  </a:cubicBezTo>
                  <a:cubicBezTo>
                    <a:pt x="753" y="80"/>
                    <a:pt x="663"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1752410" y="3407206"/>
              <a:ext cx="116282" cy="62704"/>
            </a:xfrm>
            <a:custGeom>
              <a:avLst/>
              <a:gdLst/>
              <a:ahLst/>
              <a:cxnLst/>
              <a:rect l="l" t="t" r="r" b="b"/>
              <a:pathLst>
                <a:path w="5135" h="2769" extrusionOk="0">
                  <a:moveTo>
                    <a:pt x="1961" y="0"/>
                  </a:moveTo>
                  <a:cubicBezTo>
                    <a:pt x="1228" y="0"/>
                    <a:pt x="537" y="324"/>
                    <a:pt x="68" y="892"/>
                  </a:cubicBezTo>
                  <a:cubicBezTo>
                    <a:pt x="0" y="976"/>
                    <a:pt x="10" y="1098"/>
                    <a:pt x="92" y="1166"/>
                  </a:cubicBezTo>
                  <a:cubicBezTo>
                    <a:pt x="128" y="1195"/>
                    <a:pt x="172" y="1209"/>
                    <a:pt x="216" y="1209"/>
                  </a:cubicBezTo>
                  <a:cubicBezTo>
                    <a:pt x="272" y="1209"/>
                    <a:pt x="327" y="1186"/>
                    <a:pt x="364" y="1140"/>
                  </a:cubicBezTo>
                  <a:cubicBezTo>
                    <a:pt x="759" y="661"/>
                    <a:pt x="1340" y="389"/>
                    <a:pt x="1961" y="389"/>
                  </a:cubicBezTo>
                  <a:cubicBezTo>
                    <a:pt x="3005" y="389"/>
                    <a:pt x="3871" y="1166"/>
                    <a:pt x="4011" y="2170"/>
                  </a:cubicBezTo>
                  <a:lnTo>
                    <a:pt x="3448" y="1731"/>
                  </a:lnTo>
                  <a:cubicBezTo>
                    <a:pt x="3412" y="1704"/>
                    <a:pt x="3371" y="1691"/>
                    <a:pt x="3329" y="1691"/>
                  </a:cubicBezTo>
                  <a:cubicBezTo>
                    <a:pt x="3272" y="1691"/>
                    <a:pt x="3216" y="1715"/>
                    <a:pt x="3178" y="1763"/>
                  </a:cubicBezTo>
                  <a:cubicBezTo>
                    <a:pt x="3114" y="1849"/>
                    <a:pt x="3128" y="1968"/>
                    <a:pt x="3212" y="2034"/>
                  </a:cubicBezTo>
                  <a:lnTo>
                    <a:pt x="4102" y="2729"/>
                  </a:lnTo>
                  <a:cubicBezTo>
                    <a:pt x="4134" y="2755"/>
                    <a:pt x="4178" y="2769"/>
                    <a:pt x="4223" y="2769"/>
                  </a:cubicBezTo>
                  <a:cubicBezTo>
                    <a:pt x="4280" y="2769"/>
                    <a:pt x="4338" y="2747"/>
                    <a:pt x="4372" y="2697"/>
                  </a:cubicBezTo>
                  <a:lnTo>
                    <a:pt x="5069" y="1807"/>
                  </a:lnTo>
                  <a:cubicBezTo>
                    <a:pt x="5134" y="1719"/>
                    <a:pt x="5121" y="1597"/>
                    <a:pt x="5035" y="1531"/>
                  </a:cubicBezTo>
                  <a:cubicBezTo>
                    <a:pt x="5000" y="1504"/>
                    <a:pt x="4958" y="1491"/>
                    <a:pt x="4917" y="1491"/>
                  </a:cubicBezTo>
                  <a:cubicBezTo>
                    <a:pt x="4860" y="1491"/>
                    <a:pt x="4803" y="1516"/>
                    <a:pt x="4765" y="1565"/>
                  </a:cubicBezTo>
                  <a:lnTo>
                    <a:pt x="4384" y="2054"/>
                  </a:lnTo>
                  <a:cubicBezTo>
                    <a:pt x="4192" y="890"/>
                    <a:pt x="317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1723515" y="3440925"/>
              <a:ext cx="125838" cy="77355"/>
            </a:xfrm>
            <a:custGeom>
              <a:avLst/>
              <a:gdLst/>
              <a:ahLst/>
              <a:cxnLst/>
              <a:rect l="l" t="t" r="r" b="b"/>
              <a:pathLst>
                <a:path w="5557" h="3416" extrusionOk="0">
                  <a:moveTo>
                    <a:pt x="1107" y="1"/>
                  </a:moveTo>
                  <a:cubicBezTo>
                    <a:pt x="1066" y="1"/>
                    <a:pt x="1025" y="14"/>
                    <a:pt x="991" y="42"/>
                  </a:cubicBezTo>
                  <a:lnTo>
                    <a:pt x="101" y="739"/>
                  </a:lnTo>
                  <a:cubicBezTo>
                    <a:pt x="15" y="805"/>
                    <a:pt x="1" y="927"/>
                    <a:pt x="69" y="1008"/>
                  </a:cubicBezTo>
                  <a:cubicBezTo>
                    <a:pt x="105" y="1058"/>
                    <a:pt x="161" y="1083"/>
                    <a:pt x="218" y="1083"/>
                  </a:cubicBezTo>
                  <a:cubicBezTo>
                    <a:pt x="260" y="1083"/>
                    <a:pt x="303" y="1069"/>
                    <a:pt x="338" y="1040"/>
                  </a:cubicBezTo>
                  <a:lnTo>
                    <a:pt x="799" y="679"/>
                  </a:lnTo>
                  <a:lnTo>
                    <a:pt x="799" y="679"/>
                  </a:lnTo>
                  <a:cubicBezTo>
                    <a:pt x="789" y="771"/>
                    <a:pt x="781" y="867"/>
                    <a:pt x="781" y="960"/>
                  </a:cubicBezTo>
                  <a:cubicBezTo>
                    <a:pt x="781" y="2314"/>
                    <a:pt x="1881" y="3416"/>
                    <a:pt x="3237" y="3416"/>
                  </a:cubicBezTo>
                  <a:cubicBezTo>
                    <a:pt x="4247" y="3416"/>
                    <a:pt x="5141" y="2811"/>
                    <a:pt x="5518" y="1875"/>
                  </a:cubicBezTo>
                  <a:cubicBezTo>
                    <a:pt x="5556" y="1777"/>
                    <a:pt x="5508" y="1665"/>
                    <a:pt x="5410" y="1625"/>
                  </a:cubicBezTo>
                  <a:cubicBezTo>
                    <a:pt x="5387" y="1616"/>
                    <a:pt x="5362" y="1611"/>
                    <a:pt x="5338" y="1611"/>
                  </a:cubicBezTo>
                  <a:cubicBezTo>
                    <a:pt x="5261" y="1611"/>
                    <a:pt x="5190" y="1657"/>
                    <a:pt x="5161" y="1733"/>
                  </a:cubicBezTo>
                  <a:cubicBezTo>
                    <a:pt x="4844" y="2523"/>
                    <a:pt x="4091" y="3032"/>
                    <a:pt x="3241" y="3032"/>
                  </a:cubicBezTo>
                  <a:cubicBezTo>
                    <a:pt x="2099" y="3032"/>
                    <a:pt x="1171" y="2104"/>
                    <a:pt x="1171" y="964"/>
                  </a:cubicBezTo>
                  <a:cubicBezTo>
                    <a:pt x="1171" y="847"/>
                    <a:pt x="1181" y="731"/>
                    <a:pt x="1201" y="619"/>
                  </a:cubicBezTo>
                  <a:lnTo>
                    <a:pt x="1658" y="1204"/>
                  </a:lnTo>
                  <a:cubicBezTo>
                    <a:pt x="1696" y="1252"/>
                    <a:pt x="1752" y="1277"/>
                    <a:pt x="1808" y="1277"/>
                  </a:cubicBezTo>
                  <a:cubicBezTo>
                    <a:pt x="1850" y="1277"/>
                    <a:pt x="1892" y="1263"/>
                    <a:pt x="1927" y="1236"/>
                  </a:cubicBezTo>
                  <a:cubicBezTo>
                    <a:pt x="2011" y="1170"/>
                    <a:pt x="2027" y="1048"/>
                    <a:pt x="1959" y="966"/>
                  </a:cubicBezTo>
                  <a:lnTo>
                    <a:pt x="1266" y="80"/>
                  </a:lnTo>
                  <a:cubicBezTo>
                    <a:pt x="1230" y="31"/>
                    <a:pt x="1169" y="1"/>
                    <a:pt x="1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3"/>
          <p:cNvGrpSpPr/>
          <p:nvPr/>
        </p:nvGrpSpPr>
        <p:grpSpPr>
          <a:xfrm>
            <a:off x="3418217" y="3795656"/>
            <a:ext cx="438508" cy="425452"/>
            <a:chOff x="1900070" y="4087168"/>
            <a:chExt cx="297374" cy="288520"/>
          </a:xfrm>
        </p:grpSpPr>
        <p:sp>
          <p:nvSpPr>
            <p:cNvPr id="3688" name="Google Shape;3688;p63"/>
            <p:cNvSpPr/>
            <p:nvPr/>
          </p:nvSpPr>
          <p:spPr>
            <a:xfrm>
              <a:off x="1900070" y="4198876"/>
              <a:ext cx="185666" cy="176812"/>
            </a:xfrm>
            <a:custGeom>
              <a:avLst/>
              <a:gdLst/>
              <a:ahLst/>
              <a:cxnLst/>
              <a:rect l="l" t="t" r="r" b="b"/>
              <a:pathLst>
                <a:path w="8199" h="7808" extrusionOk="0">
                  <a:moveTo>
                    <a:pt x="3551" y="1"/>
                  </a:moveTo>
                  <a:cubicBezTo>
                    <a:pt x="3461" y="1"/>
                    <a:pt x="3371" y="35"/>
                    <a:pt x="3302" y="104"/>
                  </a:cubicBezTo>
                  <a:lnTo>
                    <a:pt x="2815" y="206"/>
                  </a:lnTo>
                  <a:lnTo>
                    <a:pt x="1422" y="1601"/>
                  </a:lnTo>
                  <a:cubicBezTo>
                    <a:pt x="1" y="3020"/>
                    <a:pt x="1" y="5324"/>
                    <a:pt x="1422" y="6743"/>
                  </a:cubicBezTo>
                  <a:cubicBezTo>
                    <a:pt x="2132" y="7453"/>
                    <a:pt x="3062" y="7808"/>
                    <a:pt x="3993" y="7808"/>
                  </a:cubicBezTo>
                  <a:cubicBezTo>
                    <a:pt x="4924" y="7808"/>
                    <a:pt x="5854" y="7453"/>
                    <a:pt x="6564" y="6743"/>
                  </a:cubicBezTo>
                  <a:lnTo>
                    <a:pt x="7959" y="5348"/>
                  </a:lnTo>
                  <a:lnTo>
                    <a:pt x="8061" y="4863"/>
                  </a:lnTo>
                  <a:cubicBezTo>
                    <a:pt x="8199" y="4725"/>
                    <a:pt x="8199" y="4504"/>
                    <a:pt x="8061" y="4366"/>
                  </a:cubicBezTo>
                  <a:lnTo>
                    <a:pt x="7955" y="4262"/>
                  </a:lnTo>
                  <a:cubicBezTo>
                    <a:pt x="7888" y="4193"/>
                    <a:pt x="7798" y="4159"/>
                    <a:pt x="7708" y="4159"/>
                  </a:cubicBezTo>
                  <a:cubicBezTo>
                    <a:pt x="7618" y="4159"/>
                    <a:pt x="7528" y="4193"/>
                    <a:pt x="7460" y="4262"/>
                  </a:cubicBezTo>
                  <a:lnTo>
                    <a:pt x="6973" y="4364"/>
                  </a:lnTo>
                  <a:lnTo>
                    <a:pt x="5578" y="5759"/>
                  </a:lnTo>
                  <a:cubicBezTo>
                    <a:pt x="5139" y="6196"/>
                    <a:pt x="4564" y="6415"/>
                    <a:pt x="3990" y="6415"/>
                  </a:cubicBezTo>
                  <a:cubicBezTo>
                    <a:pt x="3416" y="6415"/>
                    <a:pt x="2842" y="6196"/>
                    <a:pt x="2404" y="5759"/>
                  </a:cubicBezTo>
                  <a:cubicBezTo>
                    <a:pt x="1528" y="4881"/>
                    <a:pt x="1528" y="3460"/>
                    <a:pt x="2404" y="2585"/>
                  </a:cubicBezTo>
                  <a:lnTo>
                    <a:pt x="3799" y="1190"/>
                  </a:lnTo>
                  <a:lnTo>
                    <a:pt x="3901" y="703"/>
                  </a:lnTo>
                  <a:cubicBezTo>
                    <a:pt x="4039" y="565"/>
                    <a:pt x="4039" y="344"/>
                    <a:pt x="3903" y="208"/>
                  </a:cubicBezTo>
                  <a:lnTo>
                    <a:pt x="3799" y="104"/>
                  </a:lnTo>
                  <a:cubicBezTo>
                    <a:pt x="3731" y="35"/>
                    <a:pt x="36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1921673" y="4198898"/>
              <a:ext cx="90444" cy="151744"/>
            </a:xfrm>
            <a:custGeom>
              <a:avLst/>
              <a:gdLst/>
              <a:ahLst/>
              <a:cxnLst/>
              <a:rect l="l" t="t" r="r" b="b"/>
              <a:pathLst>
                <a:path w="3994" h="6701" extrusionOk="0">
                  <a:moveTo>
                    <a:pt x="2595" y="1"/>
                  </a:moveTo>
                  <a:cubicBezTo>
                    <a:pt x="2505" y="1"/>
                    <a:pt x="2415" y="34"/>
                    <a:pt x="2346" y="103"/>
                  </a:cubicBezTo>
                  <a:lnTo>
                    <a:pt x="2209" y="241"/>
                  </a:lnTo>
                  <a:lnTo>
                    <a:pt x="2560" y="205"/>
                  </a:lnTo>
                  <a:cubicBezTo>
                    <a:pt x="2698" y="343"/>
                    <a:pt x="2698" y="564"/>
                    <a:pt x="2560" y="702"/>
                  </a:cubicBezTo>
                  <a:lnTo>
                    <a:pt x="2458" y="804"/>
                  </a:lnTo>
                  <a:lnTo>
                    <a:pt x="680" y="2584"/>
                  </a:lnTo>
                  <a:cubicBezTo>
                    <a:pt x="558" y="2714"/>
                    <a:pt x="43" y="3283"/>
                    <a:pt x="23" y="4171"/>
                  </a:cubicBezTo>
                  <a:cubicBezTo>
                    <a:pt x="1" y="5095"/>
                    <a:pt x="530" y="5702"/>
                    <a:pt x="644" y="5830"/>
                  </a:cubicBezTo>
                  <a:cubicBezTo>
                    <a:pt x="971" y="6189"/>
                    <a:pt x="1632" y="6678"/>
                    <a:pt x="2486" y="6700"/>
                  </a:cubicBezTo>
                  <a:cubicBezTo>
                    <a:pt x="2506" y="6701"/>
                    <a:pt x="2525" y="6701"/>
                    <a:pt x="2545" y="6701"/>
                  </a:cubicBezTo>
                  <a:cubicBezTo>
                    <a:pt x="3283" y="6701"/>
                    <a:pt x="3810" y="6339"/>
                    <a:pt x="3993" y="6201"/>
                  </a:cubicBezTo>
                  <a:lnTo>
                    <a:pt x="3993" y="6201"/>
                  </a:lnTo>
                  <a:cubicBezTo>
                    <a:pt x="3691" y="6343"/>
                    <a:pt x="3364" y="6415"/>
                    <a:pt x="3036" y="6415"/>
                  </a:cubicBezTo>
                  <a:cubicBezTo>
                    <a:pt x="2463" y="6415"/>
                    <a:pt x="1888" y="6196"/>
                    <a:pt x="1450" y="5758"/>
                  </a:cubicBezTo>
                  <a:cubicBezTo>
                    <a:pt x="574" y="4882"/>
                    <a:pt x="574" y="3463"/>
                    <a:pt x="1450" y="2584"/>
                  </a:cubicBezTo>
                  <a:lnTo>
                    <a:pt x="2845" y="1189"/>
                  </a:lnTo>
                  <a:lnTo>
                    <a:pt x="2947" y="702"/>
                  </a:lnTo>
                  <a:cubicBezTo>
                    <a:pt x="3043" y="608"/>
                    <a:pt x="3069" y="472"/>
                    <a:pt x="3035" y="355"/>
                  </a:cubicBezTo>
                  <a:cubicBezTo>
                    <a:pt x="3017" y="301"/>
                    <a:pt x="2987" y="249"/>
                    <a:pt x="2947" y="209"/>
                  </a:cubicBezTo>
                  <a:lnTo>
                    <a:pt x="2843" y="103"/>
                  </a:lnTo>
                  <a:cubicBezTo>
                    <a:pt x="2814" y="73"/>
                    <a:pt x="2780" y="51"/>
                    <a:pt x="2744" y="33"/>
                  </a:cubicBezTo>
                  <a:cubicBezTo>
                    <a:pt x="2697" y="11"/>
                    <a:pt x="2646" y="1"/>
                    <a:pt x="259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1981659" y="4293033"/>
              <a:ext cx="103986" cy="82654"/>
            </a:xfrm>
            <a:custGeom>
              <a:avLst/>
              <a:gdLst/>
              <a:ahLst/>
              <a:cxnLst/>
              <a:rect l="l" t="t" r="r" b="b"/>
              <a:pathLst>
                <a:path w="4592" h="3650" extrusionOk="0">
                  <a:moveTo>
                    <a:pt x="4102" y="1"/>
                  </a:moveTo>
                  <a:cubicBezTo>
                    <a:pt x="4012" y="1"/>
                    <a:pt x="3922" y="35"/>
                    <a:pt x="3853" y="104"/>
                  </a:cubicBezTo>
                  <a:lnTo>
                    <a:pt x="3718" y="240"/>
                  </a:lnTo>
                  <a:lnTo>
                    <a:pt x="4069" y="206"/>
                  </a:lnTo>
                  <a:cubicBezTo>
                    <a:pt x="4207" y="344"/>
                    <a:pt x="4207" y="565"/>
                    <a:pt x="4069" y="703"/>
                  </a:cubicBezTo>
                  <a:lnTo>
                    <a:pt x="2187" y="2583"/>
                  </a:lnTo>
                  <a:cubicBezTo>
                    <a:pt x="1576" y="3194"/>
                    <a:pt x="799" y="3543"/>
                    <a:pt x="1" y="3629"/>
                  </a:cubicBezTo>
                  <a:cubicBezTo>
                    <a:pt x="129" y="3643"/>
                    <a:pt x="257" y="3649"/>
                    <a:pt x="386" y="3649"/>
                  </a:cubicBezTo>
                  <a:cubicBezTo>
                    <a:pt x="1318" y="3649"/>
                    <a:pt x="2249" y="3294"/>
                    <a:pt x="2959" y="2583"/>
                  </a:cubicBezTo>
                  <a:lnTo>
                    <a:pt x="4352" y="1188"/>
                  </a:lnTo>
                  <a:lnTo>
                    <a:pt x="4456" y="703"/>
                  </a:lnTo>
                  <a:cubicBezTo>
                    <a:pt x="4592" y="565"/>
                    <a:pt x="4592" y="346"/>
                    <a:pt x="4456" y="208"/>
                  </a:cubicBezTo>
                  <a:lnTo>
                    <a:pt x="4350" y="104"/>
                  </a:lnTo>
                  <a:cubicBezTo>
                    <a:pt x="4282" y="35"/>
                    <a:pt x="4192" y="1"/>
                    <a:pt x="4102"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1963770" y="4190157"/>
              <a:ext cx="36458" cy="35666"/>
            </a:xfrm>
            <a:custGeom>
              <a:avLst/>
              <a:gdLst/>
              <a:ahLst/>
              <a:cxnLst/>
              <a:rect l="l" t="t" r="r" b="b"/>
              <a:pathLst>
                <a:path w="1610" h="1575" extrusionOk="0">
                  <a:moveTo>
                    <a:pt x="736" y="0"/>
                  </a:moveTo>
                  <a:cubicBezTo>
                    <a:pt x="646" y="0"/>
                    <a:pt x="556" y="34"/>
                    <a:pt x="487" y="102"/>
                  </a:cubicBezTo>
                  <a:lnTo>
                    <a:pt x="0" y="589"/>
                  </a:lnTo>
                  <a:lnTo>
                    <a:pt x="986" y="1575"/>
                  </a:lnTo>
                  <a:lnTo>
                    <a:pt x="1474" y="1088"/>
                  </a:lnTo>
                  <a:cubicBezTo>
                    <a:pt x="1609" y="950"/>
                    <a:pt x="1609" y="729"/>
                    <a:pt x="1474" y="591"/>
                  </a:cubicBezTo>
                  <a:lnTo>
                    <a:pt x="984" y="102"/>
                  </a:lnTo>
                  <a:cubicBezTo>
                    <a:pt x="916" y="34"/>
                    <a:pt x="826" y="0"/>
                    <a:pt x="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1971673" y="4190157"/>
              <a:ext cx="28555" cy="35711"/>
            </a:xfrm>
            <a:custGeom>
              <a:avLst/>
              <a:gdLst/>
              <a:ahLst/>
              <a:cxnLst/>
              <a:rect l="l" t="t" r="r" b="b"/>
              <a:pathLst>
                <a:path w="1261" h="1577" extrusionOk="0">
                  <a:moveTo>
                    <a:pt x="387" y="0"/>
                  </a:moveTo>
                  <a:cubicBezTo>
                    <a:pt x="297" y="0"/>
                    <a:pt x="207" y="34"/>
                    <a:pt x="138" y="102"/>
                  </a:cubicBezTo>
                  <a:lnTo>
                    <a:pt x="1" y="240"/>
                  </a:lnTo>
                  <a:lnTo>
                    <a:pt x="352" y="591"/>
                  </a:lnTo>
                  <a:cubicBezTo>
                    <a:pt x="490" y="729"/>
                    <a:pt x="490" y="950"/>
                    <a:pt x="352" y="1088"/>
                  </a:cubicBezTo>
                  <a:lnTo>
                    <a:pt x="250" y="1190"/>
                  </a:lnTo>
                  <a:lnTo>
                    <a:pt x="637" y="1577"/>
                  </a:lnTo>
                  <a:lnTo>
                    <a:pt x="1125" y="1088"/>
                  </a:lnTo>
                  <a:cubicBezTo>
                    <a:pt x="1260" y="950"/>
                    <a:pt x="1260" y="729"/>
                    <a:pt x="1125" y="591"/>
                  </a:cubicBezTo>
                  <a:lnTo>
                    <a:pt x="635" y="102"/>
                  </a:lnTo>
                  <a:cubicBezTo>
                    <a:pt x="567" y="34"/>
                    <a:pt x="477" y="0"/>
                    <a:pt x="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2057973" y="4284315"/>
              <a:ext cx="36413" cy="35711"/>
            </a:xfrm>
            <a:custGeom>
              <a:avLst/>
              <a:gdLst/>
              <a:ahLst/>
              <a:cxnLst/>
              <a:rect l="l" t="t" r="r" b="b"/>
              <a:pathLst>
                <a:path w="1608" h="1577" extrusionOk="0">
                  <a:moveTo>
                    <a:pt x="735" y="0"/>
                  </a:moveTo>
                  <a:cubicBezTo>
                    <a:pt x="645" y="0"/>
                    <a:pt x="555" y="35"/>
                    <a:pt x="487" y="104"/>
                  </a:cubicBezTo>
                  <a:lnTo>
                    <a:pt x="0" y="591"/>
                  </a:lnTo>
                  <a:lnTo>
                    <a:pt x="986" y="1577"/>
                  </a:lnTo>
                  <a:lnTo>
                    <a:pt x="1471" y="1090"/>
                  </a:lnTo>
                  <a:cubicBezTo>
                    <a:pt x="1607" y="950"/>
                    <a:pt x="1607" y="731"/>
                    <a:pt x="1471" y="593"/>
                  </a:cubicBezTo>
                  <a:lnTo>
                    <a:pt x="982" y="104"/>
                  </a:lnTo>
                  <a:cubicBezTo>
                    <a:pt x="915" y="35"/>
                    <a:pt x="825" y="0"/>
                    <a:pt x="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2065876" y="4284315"/>
              <a:ext cx="28510" cy="35756"/>
            </a:xfrm>
            <a:custGeom>
              <a:avLst/>
              <a:gdLst/>
              <a:ahLst/>
              <a:cxnLst/>
              <a:rect l="l" t="t" r="r" b="b"/>
              <a:pathLst>
                <a:path w="1259" h="1579" extrusionOk="0">
                  <a:moveTo>
                    <a:pt x="386" y="0"/>
                  </a:moveTo>
                  <a:cubicBezTo>
                    <a:pt x="296" y="0"/>
                    <a:pt x="206" y="35"/>
                    <a:pt x="138" y="104"/>
                  </a:cubicBezTo>
                  <a:lnTo>
                    <a:pt x="1" y="241"/>
                  </a:lnTo>
                  <a:lnTo>
                    <a:pt x="352" y="593"/>
                  </a:lnTo>
                  <a:cubicBezTo>
                    <a:pt x="490" y="731"/>
                    <a:pt x="490" y="952"/>
                    <a:pt x="352" y="1090"/>
                  </a:cubicBezTo>
                  <a:lnTo>
                    <a:pt x="250" y="1192"/>
                  </a:lnTo>
                  <a:lnTo>
                    <a:pt x="637" y="1579"/>
                  </a:lnTo>
                  <a:lnTo>
                    <a:pt x="1122" y="1092"/>
                  </a:lnTo>
                  <a:cubicBezTo>
                    <a:pt x="1258" y="950"/>
                    <a:pt x="1258" y="731"/>
                    <a:pt x="1122" y="593"/>
                  </a:cubicBezTo>
                  <a:lnTo>
                    <a:pt x="633" y="104"/>
                  </a:lnTo>
                  <a:cubicBezTo>
                    <a:pt x="566" y="35"/>
                    <a:pt x="47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2087298" y="4255669"/>
              <a:ext cx="19973" cy="19158"/>
            </a:xfrm>
            <a:custGeom>
              <a:avLst/>
              <a:gdLst/>
              <a:ahLst/>
              <a:cxnLst/>
              <a:rect l="l" t="t" r="r" b="b"/>
              <a:pathLst>
                <a:path w="882" h="846" extrusionOk="0">
                  <a:moveTo>
                    <a:pt x="670" y="0"/>
                  </a:moveTo>
                  <a:cubicBezTo>
                    <a:pt x="621" y="0"/>
                    <a:pt x="572" y="19"/>
                    <a:pt x="534" y="57"/>
                  </a:cubicBezTo>
                  <a:lnTo>
                    <a:pt x="75" y="516"/>
                  </a:lnTo>
                  <a:cubicBezTo>
                    <a:pt x="1" y="590"/>
                    <a:pt x="1" y="712"/>
                    <a:pt x="75" y="788"/>
                  </a:cubicBezTo>
                  <a:cubicBezTo>
                    <a:pt x="113" y="826"/>
                    <a:pt x="162" y="846"/>
                    <a:pt x="212" y="846"/>
                  </a:cubicBezTo>
                  <a:cubicBezTo>
                    <a:pt x="262" y="846"/>
                    <a:pt x="310" y="828"/>
                    <a:pt x="346" y="788"/>
                  </a:cubicBezTo>
                  <a:lnTo>
                    <a:pt x="805" y="329"/>
                  </a:lnTo>
                  <a:cubicBezTo>
                    <a:pt x="881" y="253"/>
                    <a:pt x="881" y="131"/>
                    <a:pt x="805" y="57"/>
                  </a:cubicBezTo>
                  <a:cubicBezTo>
                    <a:pt x="768" y="19"/>
                    <a:pt x="719" y="0"/>
                    <a:pt x="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2104124" y="4264433"/>
              <a:ext cx="28035" cy="27219"/>
            </a:xfrm>
            <a:custGeom>
              <a:avLst/>
              <a:gdLst/>
              <a:ahLst/>
              <a:cxnLst/>
              <a:rect l="l" t="t" r="r" b="b"/>
              <a:pathLst>
                <a:path w="1238" h="1202" extrusionOk="0">
                  <a:moveTo>
                    <a:pt x="1027" y="0"/>
                  </a:moveTo>
                  <a:cubicBezTo>
                    <a:pt x="978" y="0"/>
                    <a:pt x="929" y="19"/>
                    <a:pt x="891" y="56"/>
                  </a:cubicBezTo>
                  <a:lnTo>
                    <a:pt x="76" y="872"/>
                  </a:lnTo>
                  <a:cubicBezTo>
                    <a:pt x="0" y="948"/>
                    <a:pt x="0" y="1070"/>
                    <a:pt x="76" y="1143"/>
                  </a:cubicBezTo>
                  <a:cubicBezTo>
                    <a:pt x="112" y="1181"/>
                    <a:pt x="162" y="1201"/>
                    <a:pt x="212" y="1201"/>
                  </a:cubicBezTo>
                  <a:cubicBezTo>
                    <a:pt x="262" y="1201"/>
                    <a:pt x="310" y="1183"/>
                    <a:pt x="348" y="1143"/>
                  </a:cubicBezTo>
                  <a:lnTo>
                    <a:pt x="1164" y="329"/>
                  </a:lnTo>
                  <a:cubicBezTo>
                    <a:pt x="1238" y="253"/>
                    <a:pt x="1238" y="131"/>
                    <a:pt x="1164" y="56"/>
                  </a:cubicBezTo>
                  <a:cubicBezTo>
                    <a:pt x="1126" y="19"/>
                    <a:pt x="1077"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1992416" y="4152725"/>
              <a:ext cx="28057" cy="27219"/>
            </a:xfrm>
            <a:custGeom>
              <a:avLst/>
              <a:gdLst/>
              <a:ahLst/>
              <a:cxnLst/>
              <a:rect l="l" t="t" r="r" b="b"/>
              <a:pathLst>
                <a:path w="1239" h="1202" extrusionOk="0">
                  <a:moveTo>
                    <a:pt x="1028" y="1"/>
                  </a:moveTo>
                  <a:cubicBezTo>
                    <a:pt x="979" y="1"/>
                    <a:pt x="929" y="19"/>
                    <a:pt x="891" y="56"/>
                  </a:cubicBezTo>
                  <a:lnTo>
                    <a:pt x="75" y="873"/>
                  </a:lnTo>
                  <a:cubicBezTo>
                    <a:pt x="1" y="946"/>
                    <a:pt x="1" y="1070"/>
                    <a:pt x="75" y="1144"/>
                  </a:cubicBezTo>
                  <a:cubicBezTo>
                    <a:pt x="113" y="1182"/>
                    <a:pt x="163" y="1202"/>
                    <a:pt x="212" y="1202"/>
                  </a:cubicBezTo>
                  <a:cubicBezTo>
                    <a:pt x="262" y="1202"/>
                    <a:pt x="310" y="1184"/>
                    <a:pt x="348" y="1144"/>
                  </a:cubicBezTo>
                  <a:lnTo>
                    <a:pt x="1163" y="328"/>
                  </a:lnTo>
                  <a:cubicBezTo>
                    <a:pt x="1239" y="254"/>
                    <a:pt x="1239" y="132"/>
                    <a:pt x="1163" y="56"/>
                  </a:cubicBezTo>
                  <a:cubicBezTo>
                    <a:pt x="1126" y="19"/>
                    <a:pt x="1077" y="1"/>
                    <a:pt x="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2009241" y="4177974"/>
              <a:ext cx="19633" cy="18795"/>
            </a:xfrm>
            <a:custGeom>
              <a:avLst/>
              <a:gdLst/>
              <a:ahLst/>
              <a:cxnLst/>
              <a:rect l="l" t="t" r="r" b="b"/>
              <a:pathLst>
                <a:path w="867" h="830" extrusionOk="0">
                  <a:moveTo>
                    <a:pt x="656" y="0"/>
                  </a:moveTo>
                  <a:cubicBezTo>
                    <a:pt x="607" y="0"/>
                    <a:pt x="557" y="19"/>
                    <a:pt x="519" y="57"/>
                  </a:cubicBezTo>
                  <a:lnTo>
                    <a:pt x="76" y="500"/>
                  </a:lnTo>
                  <a:cubicBezTo>
                    <a:pt x="0" y="576"/>
                    <a:pt x="0" y="698"/>
                    <a:pt x="76" y="774"/>
                  </a:cubicBezTo>
                  <a:cubicBezTo>
                    <a:pt x="114" y="809"/>
                    <a:pt x="164" y="829"/>
                    <a:pt x="214" y="829"/>
                  </a:cubicBezTo>
                  <a:cubicBezTo>
                    <a:pt x="264" y="829"/>
                    <a:pt x="310" y="813"/>
                    <a:pt x="348" y="774"/>
                  </a:cubicBezTo>
                  <a:lnTo>
                    <a:pt x="791" y="328"/>
                  </a:lnTo>
                  <a:cubicBezTo>
                    <a:pt x="867" y="255"/>
                    <a:pt x="867" y="131"/>
                    <a:pt x="791" y="57"/>
                  </a:cubicBezTo>
                  <a:cubicBezTo>
                    <a:pt x="754" y="19"/>
                    <a:pt x="705"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2058245" y="4087168"/>
              <a:ext cx="139108" cy="139154"/>
            </a:xfrm>
            <a:custGeom>
              <a:avLst/>
              <a:gdLst/>
              <a:ahLst/>
              <a:cxnLst/>
              <a:rect l="l" t="t" r="r" b="b"/>
              <a:pathLst>
                <a:path w="6143" h="6145" extrusionOk="0">
                  <a:moveTo>
                    <a:pt x="3072" y="1"/>
                  </a:moveTo>
                  <a:cubicBezTo>
                    <a:pt x="1376" y="1"/>
                    <a:pt x="0" y="1376"/>
                    <a:pt x="0" y="3073"/>
                  </a:cubicBezTo>
                  <a:cubicBezTo>
                    <a:pt x="0" y="4770"/>
                    <a:pt x="1376" y="6145"/>
                    <a:pt x="3072" y="6145"/>
                  </a:cubicBezTo>
                  <a:cubicBezTo>
                    <a:pt x="4769" y="6145"/>
                    <a:pt x="6142" y="4770"/>
                    <a:pt x="6142" y="3073"/>
                  </a:cubicBezTo>
                  <a:cubicBezTo>
                    <a:pt x="6142" y="1376"/>
                    <a:pt x="4769"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2088295" y="4090746"/>
              <a:ext cx="109149" cy="135621"/>
            </a:xfrm>
            <a:custGeom>
              <a:avLst/>
              <a:gdLst/>
              <a:ahLst/>
              <a:cxnLst/>
              <a:rect l="l" t="t" r="r" b="b"/>
              <a:pathLst>
                <a:path w="4820" h="5989" extrusionOk="0">
                  <a:moveTo>
                    <a:pt x="2717" y="1"/>
                  </a:moveTo>
                  <a:lnTo>
                    <a:pt x="2717" y="1"/>
                  </a:lnTo>
                  <a:cubicBezTo>
                    <a:pt x="3522" y="555"/>
                    <a:pt x="4045" y="1482"/>
                    <a:pt x="4045" y="2532"/>
                  </a:cubicBezTo>
                  <a:cubicBezTo>
                    <a:pt x="4045" y="4228"/>
                    <a:pt x="2672" y="5604"/>
                    <a:pt x="975" y="5604"/>
                  </a:cubicBezTo>
                  <a:cubicBezTo>
                    <a:pt x="635" y="5604"/>
                    <a:pt x="308" y="5548"/>
                    <a:pt x="1" y="5446"/>
                  </a:cubicBezTo>
                  <a:lnTo>
                    <a:pt x="1" y="5446"/>
                  </a:lnTo>
                  <a:cubicBezTo>
                    <a:pt x="498" y="5787"/>
                    <a:pt x="1097" y="5989"/>
                    <a:pt x="1745" y="5989"/>
                  </a:cubicBezTo>
                  <a:cubicBezTo>
                    <a:pt x="3442" y="5989"/>
                    <a:pt x="4817" y="4616"/>
                    <a:pt x="4817" y="2919"/>
                  </a:cubicBezTo>
                  <a:cubicBezTo>
                    <a:pt x="4819" y="1562"/>
                    <a:pt x="3939" y="408"/>
                    <a:pt x="271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2095496" y="4109496"/>
              <a:ext cx="64923" cy="94588"/>
            </a:xfrm>
            <a:custGeom>
              <a:avLst/>
              <a:gdLst/>
              <a:ahLst/>
              <a:cxnLst/>
              <a:rect l="l" t="t" r="r" b="b"/>
              <a:pathLst>
                <a:path w="2867" h="4177" extrusionOk="0">
                  <a:moveTo>
                    <a:pt x="1997" y="1"/>
                  </a:moveTo>
                  <a:cubicBezTo>
                    <a:pt x="1996" y="1"/>
                    <a:pt x="1995" y="1"/>
                    <a:pt x="1994" y="1"/>
                  </a:cubicBezTo>
                  <a:cubicBezTo>
                    <a:pt x="1930" y="5"/>
                    <a:pt x="1874" y="39"/>
                    <a:pt x="1827" y="87"/>
                  </a:cubicBezTo>
                  <a:cubicBezTo>
                    <a:pt x="1260" y="626"/>
                    <a:pt x="691" y="1163"/>
                    <a:pt x="124" y="1698"/>
                  </a:cubicBezTo>
                  <a:cubicBezTo>
                    <a:pt x="0" y="1815"/>
                    <a:pt x="18" y="1995"/>
                    <a:pt x="162" y="2083"/>
                  </a:cubicBezTo>
                  <a:cubicBezTo>
                    <a:pt x="473" y="2273"/>
                    <a:pt x="793" y="2450"/>
                    <a:pt x="1110" y="2632"/>
                  </a:cubicBezTo>
                  <a:cubicBezTo>
                    <a:pt x="1130" y="2642"/>
                    <a:pt x="1138" y="2652"/>
                    <a:pt x="1128" y="2676"/>
                  </a:cubicBezTo>
                  <a:lnTo>
                    <a:pt x="820" y="3410"/>
                  </a:lnTo>
                  <a:cubicBezTo>
                    <a:pt x="759" y="3562"/>
                    <a:pt x="693" y="3714"/>
                    <a:pt x="633" y="3867"/>
                  </a:cubicBezTo>
                  <a:cubicBezTo>
                    <a:pt x="589" y="3979"/>
                    <a:pt x="641" y="4099"/>
                    <a:pt x="749" y="4151"/>
                  </a:cubicBezTo>
                  <a:cubicBezTo>
                    <a:pt x="783" y="4168"/>
                    <a:pt x="817" y="4176"/>
                    <a:pt x="850" y="4176"/>
                  </a:cubicBezTo>
                  <a:cubicBezTo>
                    <a:pt x="913" y="4176"/>
                    <a:pt x="974" y="4147"/>
                    <a:pt x="1036" y="4089"/>
                  </a:cubicBezTo>
                  <a:cubicBezTo>
                    <a:pt x="1601" y="3552"/>
                    <a:pt x="2170" y="3015"/>
                    <a:pt x="2737" y="2476"/>
                  </a:cubicBezTo>
                  <a:cubicBezTo>
                    <a:pt x="2867" y="2354"/>
                    <a:pt x="2843" y="2175"/>
                    <a:pt x="2687" y="2085"/>
                  </a:cubicBezTo>
                  <a:cubicBezTo>
                    <a:pt x="2373" y="1905"/>
                    <a:pt x="2060" y="1724"/>
                    <a:pt x="1749" y="1544"/>
                  </a:cubicBezTo>
                  <a:cubicBezTo>
                    <a:pt x="1729" y="1534"/>
                    <a:pt x="1721" y="1524"/>
                    <a:pt x="1731" y="1498"/>
                  </a:cubicBezTo>
                  <a:cubicBezTo>
                    <a:pt x="1898" y="1105"/>
                    <a:pt x="2070" y="710"/>
                    <a:pt x="2226" y="310"/>
                  </a:cubicBezTo>
                  <a:cubicBezTo>
                    <a:pt x="2283" y="160"/>
                    <a:pt x="2169" y="1"/>
                    <a:pt x="1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63"/>
          <p:cNvGrpSpPr/>
          <p:nvPr/>
        </p:nvGrpSpPr>
        <p:grpSpPr>
          <a:xfrm>
            <a:off x="5340569" y="2652210"/>
            <a:ext cx="395766" cy="426654"/>
            <a:chOff x="3790134" y="4086805"/>
            <a:chExt cx="268389" cy="289335"/>
          </a:xfrm>
        </p:grpSpPr>
        <p:sp>
          <p:nvSpPr>
            <p:cNvPr id="3703" name="Google Shape;3703;p63"/>
            <p:cNvSpPr/>
            <p:nvPr/>
          </p:nvSpPr>
          <p:spPr>
            <a:xfrm>
              <a:off x="3790134" y="4115610"/>
              <a:ext cx="113655" cy="260531"/>
            </a:xfrm>
            <a:custGeom>
              <a:avLst/>
              <a:gdLst/>
              <a:ahLst/>
              <a:cxnLst/>
              <a:rect l="l" t="t" r="r" b="b"/>
              <a:pathLst>
                <a:path w="5019" h="11505" extrusionOk="0">
                  <a:moveTo>
                    <a:pt x="1541" y="0"/>
                  </a:moveTo>
                  <a:lnTo>
                    <a:pt x="373" y="2206"/>
                  </a:lnTo>
                  <a:cubicBezTo>
                    <a:pt x="126" y="2669"/>
                    <a:pt x="0" y="3184"/>
                    <a:pt x="0" y="3709"/>
                  </a:cubicBezTo>
                  <a:lnTo>
                    <a:pt x="0" y="10885"/>
                  </a:lnTo>
                  <a:cubicBezTo>
                    <a:pt x="0" y="11227"/>
                    <a:pt x="277" y="11504"/>
                    <a:pt x="619" y="11504"/>
                  </a:cubicBezTo>
                  <a:lnTo>
                    <a:pt x="4246" y="11504"/>
                  </a:lnTo>
                  <a:cubicBezTo>
                    <a:pt x="4671" y="11504"/>
                    <a:pt x="5014" y="11157"/>
                    <a:pt x="5018" y="10734"/>
                  </a:cubicBezTo>
                  <a:lnTo>
                    <a:pt x="5018" y="3709"/>
                  </a:lnTo>
                  <a:cubicBezTo>
                    <a:pt x="5018" y="3184"/>
                    <a:pt x="4889" y="2671"/>
                    <a:pt x="4643" y="2206"/>
                  </a:cubicBezTo>
                  <a:lnTo>
                    <a:pt x="3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3851819" y="4115610"/>
              <a:ext cx="58107" cy="260531"/>
            </a:xfrm>
            <a:custGeom>
              <a:avLst/>
              <a:gdLst/>
              <a:ahLst/>
              <a:cxnLst/>
              <a:rect l="l" t="t" r="r" b="b"/>
              <a:pathLst>
                <a:path w="2566" h="11505" extrusionOk="0">
                  <a:moveTo>
                    <a:pt x="1" y="0"/>
                  </a:moveTo>
                  <a:lnTo>
                    <a:pt x="230" y="434"/>
                  </a:lnTo>
                  <a:cubicBezTo>
                    <a:pt x="372" y="699"/>
                    <a:pt x="444" y="996"/>
                    <a:pt x="444" y="1298"/>
                  </a:cubicBezTo>
                  <a:lnTo>
                    <a:pt x="444" y="11075"/>
                  </a:lnTo>
                  <a:cubicBezTo>
                    <a:pt x="444" y="11296"/>
                    <a:pt x="614" y="11478"/>
                    <a:pt x="829" y="11502"/>
                  </a:cubicBezTo>
                  <a:cubicBezTo>
                    <a:pt x="809" y="11504"/>
                    <a:pt x="791" y="11504"/>
                    <a:pt x="771" y="11504"/>
                  </a:cubicBezTo>
                  <a:lnTo>
                    <a:pt x="2009" y="11504"/>
                  </a:lnTo>
                  <a:cubicBezTo>
                    <a:pt x="2316" y="11504"/>
                    <a:pt x="2566" y="11255"/>
                    <a:pt x="2566" y="10947"/>
                  </a:cubicBezTo>
                  <a:lnTo>
                    <a:pt x="2566" y="4019"/>
                  </a:lnTo>
                  <a:lnTo>
                    <a:pt x="2290" y="4019"/>
                  </a:lnTo>
                  <a:lnTo>
                    <a:pt x="2290" y="3897"/>
                  </a:lnTo>
                  <a:cubicBezTo>
                    <a:pt x="2290" y="3374"/>
                    <a:pt x="2188" y="2859"/>
                    <a:pt x="1991" y="2380"/>
                  </a:cubicBezTo>
                  <a:lnTo>
                    <a:pt x="1991" y="1827"/>
                  </a:lnTo>
                  <a:lnTo>
                    <a:pt x="1460" y="825"/>
                  </a:lnTo>
                  <a:lnTo>
                    <a:pt x="1190" y="825"/>
                  </a:lnTo>
                  <a:lnTo>
                    <a:pt x="75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3816108" y="4086805"/>
              <a:ext cx="61051" cy="28827"/>
            </a:xfrm>
            <a:custGeom>
              <a:avLst/>
              <a:gdLst/>
              <a:ahLst/>
              <a:cxnLst/>
              <a:rect l="l" t="t" r="r" b="b"/>
              <a:pathLst>
                <a:path w="2696" h="1273" extrusionOk="0">
                  <a:moveTo>
                    <a:pt x="258" y="1"/>
                  </a:moveTo>
                  <a:cubicBezTo>
                    <a:pt x="115" y="1"/>
                    <a:pt x="1" y="115"/>
                    <a:pt x="1" y="258"/>
                  </a:cubicBezTo>
                  <a:lnTo>
                    <a:pt x="1" y="1017"/>
                  </a:lnTo>
                  <a:cubicBezTo>
                    <a:pt x="1" y="1159"/>
                    <a:pt x="115" y="1272"/>
                    <a:pt x="258" y="1272"/>
                  </a:cubicBezTo>
                  <a:lnTo>
                    <a:pt x="2438" y="1272"/>
                  </a:lnTo>
                  <a:cubicBezTo>
                    <a:pt x="2580" y="1272"/>
                    <a:pt x="2696" y="1159"/>
                    <a:pt x="2696" y="1017"/>
                  </a:cubicBezTo>
                  <a:lnTo>
                    <a:pt x="2696" y="258"/>
                  </a:lnTo>
                  <a:cubicBezTo>
                    <a:pt x="2696" y="115"/>
                    <a:pt x="2580" y="1"/>
                    <a:pt x="2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3853812" y="4086805"/>
              <a:ext cx="23347" cy="28918"/>
            </a:xfrm>
            <a:custGeom>
              <a:avLst/>
              <a:gdLst/>
              <a:ahLst/>
              <a:cxnLst/>
              <a:rect l="l" t="t" r="r" b="b"/>
              <a:pathLst>
                <a:path w="1031" h="1277" extrusionOk="0">
                  <a:moveTo>
                    <a:pt x="1" y="1"/>
                  </a:moveTo>
                  <a:cubicBezTo>
                    <a:pt x="142" y="1"/>
                    <a:pt x="256" y="115"/>
                    <a:pt x="256" y="258"/>
                  </a:cubicBezTo>
                  <a:lnTo>
                    <a:pt x="256" y="1019"/>
                  </a:lnTo>
                  <a:cubicBezTo>
                    <a:pt x="256" y="1161"/>
                    <a:pt x="142" y="1276"/>
                    <a:pt x="1" y="1276"/>
                  </a:cubicBezTo>
                  <a:lnTo>
                    <a:pt x="773" y="1276"/>
                  </a:lnTo>
                  <a:cubicBezTo>
                    <a:pt x="915" y="1276"/>
                    <a:pt x="1031" y="1161"/>
                    <a:pt x="1031" y="1019"/>
                  </a:cubicBezTo>
                  <a:lnTo>
                    <a:pt x="1031" y="258"/>
                  </a:lnTo>
                  <a:cubicBezTo>
                    <a:pt x="1031" y="115"/>
                    <a:pt x="915" y="1"/>
                    <a:pt x="7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3790134" y="4228608"/>
              <a:ext cx="113565" cy="70675"/>
            </a:xfrm>
            <a:custGeom>
              <a:avLst/>
              <a:gdLst/>
              <a:ahLst/>
              <a:cxnLst/>
              <a:rect l="l" t="t" r="r" b="b"/>
              <a:pathLst>
                <a:path w="5015" h="3121" extrusionOk="0">
                  <a:moveTo>
                    <a:pt x="0" y="1"/>
                  </a:moveTo>
                  <a:lnTo>
                    <a:pt x="0" y="3121"/>
                  </a:lnTo>
                  <a:lnTo>
                    <a:pt x="5014" y="3121"/>
                  </a:lnTo>
                  <a:lnTo>
                    <a:pt x="50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3861851" y="4228608"/>
              <a:ext cx="41848" cy="70675"/>
            </a:xfrm>
            <a:custGeom>
              <a:avLst/>
              <a:gdLst/>
              <a:ahLst/>
              <a:cxnLst/>
              <a:rect l="l" t="t" r="r" b="b"/>
              <a:pathLst>
                <a:path w="1848" h="3121" extrusionOk="0">
                  <a:moveTo>
                    <a:pt x="1" y="1"/>
                  </a:moveTo>
                  <a:lnTo>
                    <a:pt x="1" y="3121"/>
                  </a:lnTo>
                  <a:lnTo>
                    <a:pt x="1847" y="3121"/>
                  </a:lnTo>
                  <a:lnTo>
                    <a:pt x="1847"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872608" y="4134269"/>
              <a:ext cx="185915" cy="241871"/>
            </a:xfrm>
            <a:custGeom>
              <a:avLst/>
              <a:gdLst/>
              <a:ahLst/>
              <a:cxnLst/>
              <a:rect l="l" t="t" r="r" b="b"/>
              <a:pathLst>
                <a:path w="8210" h="10681" extrusionOk="0">
                  <a:moveTo>
                    <a:pt x="215" y="1"/>
                  </a:moveTo>
                  <a:cubicBezTo>
                    <a:pt x="95" y="1"/>
                    <a:pt x="1" y="99"/>
                    <a:pt x="1" y="214"/>
                  </a:cubicBezTo>
                  <a:lnTo>
                    <a:pt x="1" y="10035"/>
                  </a:lnTo>
                  <a:cubicBezTo>
                    <a:pt x="1" y="10393"/>
                    <a:pt x="290" y="10680"/>
                    <a:pt x="644" y="10680"/>
                  </a:cubicBezTo>
                  <a:lnTo>
                    <a:pt x="7566" y="10680"/>
                  </a:lnTo>
                  <a:cubicBezTo>
                    <a:pt x="7924" y="10680"/>
                    <a:pt x="8209" y="10391"/>
                    <a:pt x="8209" y="10035"/>
                  </a:cubicBezTo>
                  <a:lnTo>
                    <a:pt x="8209" y="214"/>
                  </a:lnTo>
                  <a:cubicBezTo>
                    <a:pt x="8209" y="95"/>
                    <a:pt x="8113" y="1"/>
                    <a:pt x="7995" y="1"/>
                  </a:cubicBezTo>
                  <a:lnTo>
                    <a:pt x="6878" y="1"/>
                  </a:lnTo>
                  <a:cubicBezTo>
                    <a:pt x="6760" y="1"/>
                    <a:pt x="6662" y="95"/>
                    <a:pt x="6662" y="214"/>
                  </a:cubicBezTo>
                  <a:lnTo>
                    <a:pt x="6662" y="2955"/>
                  </a:lnTo>
                  <a:cubicBezTo>
                    <a:pt x="6662" y="3075"/>
                    <a:pt x="6566" y="3169"/>
                    <a:pt x="6448" y="3169"/>
                  </a:cubicBezTo>
                  <a:lnTo>
                    <a:pt x="1762" y="3169"/>
                  </a:lnTo>
                  <a:cubicBezTo>
                    <a:pt x="1642" y="3169"/>
                    <a:pt x="1548" y="3073"/>
                    <a:pt x="1548" y="2955"/>
                  </a:cubicBezTo>
                  <a:lnTo>
                    <a:pt x="1548" y="214"/>
                  </a:lnTo>
                  <a:cubicBezTo>
                    <a:pt x="1548" y="95"/>
                    <a:pt x="1450"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3890112" y="4134269"/>
              <a:ext cx="17550" cy="66712"/>
            </a:xfrm>
            <a:custGeom>
              <a:avLst/>
              <a:gdLst/>
              <a:ahLst/>
              <a:cxnLst/>
              <a:rect l="l" t="t" r="r" b="b"/>
              <a:pathLst>
                <a:path w="775" h="2946" extrusionOk="0">
                  <a:moveTo>
                    <a:pt x="0" y="1"/>
                  </a:moveTo>
                  <a:lnTo>
                    <a:pt x="0" y="2729"/>
                  </a:lnTo>
                  <a:cubicBezTo>
                    <a:pt x="0" y="2847"/>
                    <a:pt x="98" y="2945"/>
                    <a:pt x="216" y="2945"/>
                  </a:cubicBezTo>
                  <a:lnTo>
                    <a:pt x="775" y="2945"/>
                  </a:lnTo>
                  <a:lnTo>
                    <a:pt x="775" y="214"/>
                  </a:lnTo>
                  <a:cubicBezTo>
                    <a:pt x="775" y="95"/>
                    <a:pt x="677" y="1"/>
                    <a:pt x="55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3873695" y="4134269"/>
              <a:ext cx="184828" cy="241871"/>
            </a:xfrm>
            <a:custGeom>
              <a:avLst/>
              <a:gdLst/>
              <a:ahLst/>
              <a:cxnLst/>
              <a:rect l="l" t="t" r="r" b="b"/>
              <a:pathLst>
                <a:path w="8162" h="10681" extrusionOk="0">
                  <a:moveTo>
                    <a:pt x="7389" y="1"/>
                  </a:moveTo>
                  <a:lnTo>
                    <a:pt x="7389" y="6211"/>
                  </a:lnTo>
                  <a:cubicBezTo>
                    <a:pt x="7389" y="6211"/>
                    <a:pt x="5566" y="10293"/>
                    <a:pt x="3310" y="10305"/>
                  </a:cubicBezTo>
                  <a:lnTo>
                    <a:pt x="1" y="10305"/>
                  </a:lnTo>
                  <a:cubicBezTo>
                    <a:pt x="101" y="10520"/>
                    <a:pt x="590" y="10680"/>
                    <a:pt x="590" y="10680"/>
                  </a:cubicBezTo>
                  <a:lnTo>
                    <a:pt x="7516" y="10680"/>
                  </a:lnTo>
                  <a:cubicBezTo>
                    <a:pt x="7872" y="10680"/>
                    <a:pt x="8159" y="10391"/>
                    <a:pt x="8159" y="10035"/>
                  </a:cubicBezTo>
                  <a:lnTo>
                    <a:pt x="8159" y="214"/>
                  </a:lnTo>
                  <a:cubicBezTo>
                    <a:pt x="8161" y="95"/>
                    <a:pt x="8067" y="1"/>
                    <a:pt x="79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3921883" y="4235628"/>
              <a:ext cx="116237" cy="62749"/>
            </a:xfrm>
            <a:custGeom>
              <a:avLst/>
              <a:gdLst/>
              <a:ahLst/>
              <a:cxnLst/>
              <a:rect l="l" t="t" r="r" b="b"/>
              <a:pathLst>
                <a:path w="5133" h="2771" extrusionOk="0">
                  <a:moveTo>
                    <a:pt x="1961" y="0"/>
                  </a:moveTo>
                  <a:cubicBezTo>
                    <a:pt x="1228" y="0"/>
                    <a:pt x="538" y="325"/>
                    <a:pt x="69" y="894"/>
                  </a:cubicBezTo>
                  <a:cubicBezTo>
                    <a:pt x="1" y="976"/>
                    <a:pt x="11" y="1098"/>
                    <a:pt x="93" y="1166"/>
                  </a:cubicBezTo>
                  <a:cubicBezTo>
                    <a:pt x="129" y="1196"/>
                    <a:pt x="173" y="1211"/>
                    <a:pt x="217" y="1211"/>
                  </a:cubicBezTo>
                  <a:cubicBezTo>
                    <a:pt x="272" y="1211"/>
                    <a:pt x="326" y="1187"/>
                    <a:pt x="364" y="1142"/>
                  </a:cubicBezTo>
                  <a:cubicBezTo>
                    <a:pt x="759" y="663"/>
                    <a:pt x="1340" y="389"/>
                    <a:pt x="1961" y="389"/>
                  </a:cubicBezTo>
                  <a:cubicBezTo>
                    <a:pt x="3005" y="389"/>
                    <a:pt x="3871" y="1166"/>
                    <a:pt x="4011" y="2172"/>
                  </a:cubicBezTo>
                  <a:lnTo>
                    <a:pt x="3448" y="1733"/>
                  </a:lnTo>
                  <a:cubicBezTo>
                    <a:pt x="3413" y="1705"/>
                    <a:pt x="3371" y="1692"/>
                    <a:pt x="3330" y="1692"/>
                  </a:cubicBezTo>
                  <a:cubicBezTo>
                    <a:pt x="3273" y="1692"/>
                    <a:pt x="3217" y="1717"/>
                    <a:pt x="3179" y="1765"/>
                  </a:cubicBezTo>
                  <a:cubicBezTo>
                    <a:pt x="3115" y="1849"/>
                    <a:pt x="3129" y="1968"/>
                    <a:pt x="3212" y="2034"/>
                  </a:cubicBezTo>
                  <a:lnTo>
                    <a:pt x="4103" y="2731"/>
                  </a:lnTo>
                  <a:cubicBezTo>
                    <a:pt x="4134" y="2756"/>
                    <a:pt x="4178" y="2771"/>
                    <a:pt x="4223" y="2771"/>
                  </a:cubicBezTo>
                  <a:cubicBezTo>
                    <a:pt x="4280" y="2771"/>
                    <a:pt x="4338" y="2748"/>
                    <a:pt x="4372" y="2697"/>
                  </a:cubicBezTo>
                  <a:lnTo>
                    <a:pt x="5067" y="1807"/>
                  </a:lnTo>
                  <a:cubicBezTo>
                    <a:pt x="5133" y="1721"/>
                    <a:pt x="5119" y="1601"/>
                    <a:pt x="5035" y="1533"/>
                  </a:cubicBezTo>
                  <a:cubicBezTo>
                    <a:pt x="5000" y="1505"/>
                    <a:pt x="4958" y="1492"/>
                    <a:pt x="4917" y="1492"/>
                  </a:cubicBezTo>
                  <a:cubicBezTo>
                    <a:pt x="4860" y="1492"/>
                    <a:pt x="4804" y="1518"/>
                    <a:pt x="4765" y="1565"/>
                  </a:cubicBezTo>
                  <a:lnTo>
                    <a:pt x="4384" y="2054"/>
                  </a:lnTo>
                  <a:cubicBezTo>
                    <a:pt x="4193" y="892"/>
                    <a:pt x="3179" y="0"/>
                    <a:pt x="1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3892965" y="4269392"/>
              <a:ext cx="125861" cy="77401"/>
            </a:xfrm>
            <a:custGeom>
              <a:avLst/>
              <a:gdLst/>
              <a:ahLst/>
              <a:cxnLst/>
              <a:rect l="l" t="t" r="r" b="b"/>
              <a:pathLst>
                <a:path w="5558" h="3418" extrusionOk="0">
                  <a:moveTo>
                    <a:pt x="1119" y="0"/>
                  </a:moveTo>
                  <a:cubicBezTo>
                    <a:pt x="1085" y="0"/>
                    <a:pt x="1044" y="13"/>
                    <a:pt x="990" y="44"/>
                  </a:cubicBezTo>
                  <a:lnTo>
                    <a:pt x="100" y="741"/>
                  </a:lnTo>
                  <a:cubicBezTo>
                    <a:pt x="14" y="805"/>
                    <a:pt x="0" y="928"/>
                    <a:pt x="68" y="1010"/>
                  </a:cubicBezTo>
                  <a:cubicBezTo>
                    <a:pt x="105" y="1059"/>
                    <a:pt x="161" y="1085"/>
                    <a:pt x="218" y="1085"/>
                  </a:cubicBezTo>
                  <a:cubicBezTo>
                    <a:pt x="260" y="1085"/>
                    <a:pt x="302" y="1071"/>
                    <a:pt x="338" y="1042"/>
                  </a:cubicBezTo>
                  <a:lnTo>
                    <a:pt x="799" y="681"/>
                  </a:lnTo>
                  <a:lnTo>
                    <a:pt x="799" y="681"/>
                  </a:lnTo>
                  <a:cubicBezTo>
                    <a:pt x="789" y="773"/>
                    <a:pt x="781" y="869"/>
                    <a:pt x="781" y="962"/>
                  </a:cubicBezTo>
                  <a:cubicBezTo>
                    <a:pt x="781" y="2316"/>
                    <a:pt x="1881" y="3418"/>
                    <a:pt x="3236" y="3418"/>
                  </a:cubicBezTo>
                  <a:cubicBezTo>
                    <a:pt x="4246" y="3418"/>
                    <a:pt x="5140" y="2811"/>
                    <a:pt x="5517" y="1877"/>
                  </a:cubicBezTo>
                  <a:cubicBezTo>
                    <a:pt x="5557" y="1777"/>
                    <a:pt x="5510" y="1663"/>
                    <a:pt x="5410" y="1627"/>
                  </a:cubicBezTo>
                  <a:cubicBezTo>
                    <a:pt x="5385" y="1617"/>
                    <a:pt x="5360" y="1613"/>
                    <a:pt x="5336" y="1613"/>
                  </a:cubicBezTo>
                  <a:cubicBezTo>
                    <a:pt x="5260" y="1613"/>
                    <a:pt x="5189" y="1657"/>
                    <a:pt x="5160" y="1733"/>
                  </a:cubicBezTo>
                  <a:cubicBezTo>
                    <a:pt x="4843" y="2525"/>
                    <a:pt x="4090" y="3034"/>
                    <a:pt x="3238" y="3034"/>
                  </a:cubicBezTo>
                  <a:cubicBezTo>
                    <a:pt x="2098" y="3034"/>
                    <a:pt x="1170" y="2106"/>
                    <a:pt x="1170" y="964"/>
                  </a:cubicBezTo>
                  <a:cubicBezTo>
                    <a:pt x="1170" y="849"/>
                    <a:pt x="1180" y="733"/>
                    <a:pt x="1200" y="621"/>
                  </a:cubicBezTo>
                  <a:lnTo>
                    <a:pt x="1657" y="1204"/>
                  </a:lnTo>
                  <a:cubicBezTo>
                    <a:pt x="1694" y="1253"/>
                    <a:pt x="1751" y="1278"/>
                    <a:pt x="1808" y="1278"/>
                  </a:cubicBezTo>
                  <a:cubicBezTo>
                    <a:pt x="1850" y="1278"/>
                    <a:pt x="1892" y="1265"/>
                    <a:pt x="1926" y="1238"/>
                  </a:cubicBezTo>
                  <a:cubicBezTo>
                    <a:pt x="2010" y="1172"/>
                    <a:pt x="2026" y="1050"/>
                    <a:pt x="1958" y="968"/>
                  </a:cubicBezTo>
                  <a:lnTo>
                    <a:pt x="1266" y="82"/>
                  </a:lnTo>
                  <a:cubicBezTo>
                    <a:pt x="1216" y="37"/>
                    <a:pt x="1177"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3"/>
          <p:cNvGrpSpPr/>
          <p:nvPr/>
        </p:nvGrpSpPr>
        <p:grpSpPr>
          <a:xfrm>
            <a:off x="5324716" y="3798357"/>
            <a:ext cx="427455" cy="420042"/>
            <a:chOff x="5110474" y="4089025"/>
            <a:chExt cx="289879" cy="284851"/>
          </a:xfrm>
        </p:grpSpPr>
        <p:sp>
          <p:nvSpPr>
            <p:cNvPr id="3715" name="Google Shape;3715;p63"/>
            <p:cNvSpPr/>
            <p:nvPr/>
          </p:nvSpPr>
          <p:spPr>
            <a:xfrm>
              <a:off x="5207213" y="4089070"/>
              <a:ext cx="99887" cy="41848"/>
            </a:xfrm>
            <a:custGeom>
              <a:avLst/>
              <a:gdLst/>
              <a:ahLst/>
              <a:cxnLst/>
              <a:rect l="l" t="t" r="r" b="b"/>
              <a:pathLst>
                <a:path w="4411" h="1848" extrusionOk="0">
                  <a:moveTo>
                    <a:pt x="1390" y="1"/>
                  </a:moveTo>
                  <a:cubicBezTo>
                    <a:pt x="1138" y="1"/>
                    <a:pt x="927" y="194"/>
                    <a:pt x="917" y="448"/>
                  </a:cubicBezTo>
                  <a:cubicBezTo>
                    <a:pt x="907" y="709"/>
                    <a:pt x="1119" y="923"/>
                    <a:pt x="1378" y="923"/>
                  </a:cubicBezTo>
                  <a:lnTo>
                    <a:pt x="484" y="923"/>
                  </a:lnTo>
                  <a:cubicBezTo>
                    <a:pt x="232" y="923"/>
                    <a:pt x="21" y="1119"/>
                    <a:pt x="11" y="1370"/>
                  </a:cubicBezTo>
                  <a:cubicBezTo>
                    <a:pt x="1" y="1632"/>
                    <a:pt x="212" y="1847"/>
                    <a:pt x="472" y="1847"/>
                  </a:cubicBezTo>
                  <a:lnTo>
                    <a:pt x="3023" y="1847"/>
                  </a:lnTo>
                  <a:cubicBezTo>
                    <a:pt x="3274" y="1847"/>
                    <a:pt x="3486" y="1651"/>
                    <a:pt x="3496" y="1400"/>
                  </a:cubicBezTo>
                  <a:cubicBezTo>
                    <a:pt x="3506" y="1138"/>
                    <a:pt x="3294" y="923"/>
                    <a:pt x="3035" y="923"/>
                  </a:cubicBezTo>
                  <a:lnTo>
                    <a:pt x="3927" y="923"/>
                  </a:lnTo>
                  <a:cubicBezTo>
                    <a:pt x="4181" y="923"/>
                    <a:pt x="4392" y="729"/>
                    <a:pt x="4402" y="478"/>
                  </a:cubicBezTo>
                  <a:cubicBezTo>
                    <a:pt x="4410" y="214"/>
                    <a:pt x="4201" y="1"/>
                    <a:pt x="3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5259206" y="4109949"/>
              <a:ext cx="27310" cy="20969"/>
            </a:xfrm>
            <a:custGeom>
              <a:avLst/>
              <a:gdLst/>
              <a:ahLst/>
              <a:cxnLst/>
              <a:rect l="l" t="t" r="r" b="b"/>
              <a:pathLst>
                <a:path w="1206" h="926" extrusionOk="0">
                  <a:moveTo>
                    <a:pt x="0" y="1"/>
                  </a:moveTo>
                  <a:cubicBezTo>
                    <a:pt x="254" y="1"/>
                    <a:pt x="461" y="208"/>
                    <a:pt x="461" y="464"/>
                  </a:cubicBezTo>
                  <a:cubicBezTo>
                    <a:pt x="461" y="717"/>
                    <a:pt x="254" y="925"/>
                    <a:pt x="0" y="925"/>
                  </a:cubicBezTo>
                  <a:lnTo>
                    <a:pt x="743" y="925"/>
                  </a:lnTo>
                  <a:cubicBezTo>
                    <a:pt x="998" y="925"/>
                    <a:pt x="1206" y="717"/>
                    <a:pt x="1206" y="464"/>
                  </a:cubicBezTo>
                  <a:cubicBezTo>
                    <a:pt x="1206" y="208"/>
                    <a:pt x="1000" y="1"/>
                    <a:pt x="74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3"/>
            <p:cNvSpPr/>
            <p:nvPr/>
          </p:nvSpPr>
          <p:spPr>
            <a:xfrm>
              <a:off x="5279768" y="4089025"/>
              <a:ext cx="27468" cy="20901"/>
            </a:xfrm>
            <a:custGeom>
              <a:avLst/>
              <a:gdLst/>
              <a:ahLst/>
              <a:cxnLst/>
              <a:rect l="l" t="t" r="r" b="b"/>
              <a:pathLst>
                <a:path w="1213" h="923" extrusionOk="0">
                  <a:moveTo>
                    <a:pt x="0" y="1"/>
                  </a:moveTo>
                  <a:cubicBezTo>
                    <a:pt x="254" y="1"/>
                    <a:pt x="462" y="206"/>
                    <a:pt x="462" y="462"/>
                  </a:cubicBezTo>
                  <a:cubicBezTo>
                    <a:pt x="462" y="715"/>
                    <a:pt x="254" y="923"/>
                    <a:pt x="0" y="923"/>
                  </a:cubicBezTo>
                  <a:lnTo>
                    <a:pt x="743" y="923"/>
                  </a:lnTo>
                  <a:cubicBezTo>
                    <a:pt x="744" y="923"/>
                    <a:pt x="745" y="923"/>
                    <a:pt x="747" y="923"/>
                  </a:cubicBezTo>
                  <a:cubicBezTo>
                    <a:pt x="1004" y="923"/>
                    <a:pt x="1212" y="708"/>
                    <a:pt x="1206" y="446"/>
                  </a:cubicBezTo>
                  <a:cubicBezTo>
                    <a:pt x="1198" y="196"/>
                    <a:pt x="983" y="1"/>
                    <a:pt x="73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3"/>
            <p:cNvSpPr/>
            <p:nvPr/>
          </p:nvSpPr>
          <p:spPr>
            <a:xfrm>
              <a:off x="5296231" y="4140474"/>
              <a:ext cx="99819" cy="41825"/>
            </a:xfrm>
            <a:custGeom>
              <a:avLst/>
              <a:gdLst/>
              <a:ahLst/>
              <a:cxnLst/>
              <a:rect l="l" t="t" r="r" b="b"/>
              <a:pathLst>
                <a:path w="4408" h="1847" extrusionOk="0">
                  <a:moveTo>
                    <a:pt x="1389" y="0"/>
                  </a:moveTo>
                  <a:cubicBezTo>
                    <a:pt x="1138" y="0"/>
                    <a:pt x="924" y="196"/>
                    <a:pt x="914" y="447"/>
                  </a:cubicBezTo>
                  <a:cubicBezTo>
                    <a:pt x="904" y="709"/>
                    <a:pt x="1118" y="924"/>
                    <a:pt x="1377" y="924"/>
                  </a:cubicBezTo>
                  <a:lnTo>
                    <a:pt x="483" y="924"/>
                  </a:lnTo>
                  <a:cubicBezTo>
                    <a:pt x="232" y="924"/>
                    <a:pt x="20" y="1118"/>
                    <a:pt x="10" y="1372"/>
                  </a:cubicBezTo>
                  <a:cubicBezTo>
                    <a:pt x="0" y="1633"/>
                    <a:pt x="212" y="1847"/>
                    <a:pt x="471" y="1847"/>
                  </a:cubicBezTo>
                  <a:lnTo>
                    <a:pt x="3020" y="1847"/>
                  </a:lnTo>
                  <a:cubicBezTo>
                    <a:pt x="3274" y="1847"/>
                    <a:pt x="3485" y="1653"/>
                    <a:pt x="3495" y="1402"/>
                  </a:cubicBezTo>
                  <a:cubicBezTo>
                    <a:pt x="3505" y="1138"/>
                    <a:pt x="3292" y="924"/>
                    <a:pt x="3034" y="924"/>
                  </a:cubicBezTo>
                  <a:lnTo>
                    <a:pt x="3926" y="924"/>
                  </a:lnTo>
                  <a:cubicBezTo>
                    <a:pt x="4178" y="924"/>
                    <a:pt x="4392" y="729"/>
                    <a:pt x="4402" y="477"/>
                  </a:cubicBezTo>
                  <a:cubicBezTo>
                    <a:pt x="4408" y="216"/>
                    <a:pt x="4198" y="0"/>
                    <a:pt x="39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5368763" y="4140429"/>
              <a:ext cx="27468" cy="20947"/>
            </a:xfrm>
            <a:custGeom>
              <a:avLst/>
              <a:gdLst/>
              <a:ahLst/>
              <a:cxnLst/>
              <a:rect l="l" t="t" r="r" b="b"/>
              <a:pathLst>
                <a:path w="1213" h="925" extrusionOk="0">
                  <a:moveTo>
                    <a:pt x="1" y="0"/>
                  </a:moveTo>
                  <a:cubicBezTo>
                    <a:pt x="254" y="0"/>
                    <a:pt x="462" y="208"/>
                    <a:pt x="462" y="461"/>
                  </a:cubicBezTo>
                  <a:cubicBezTo>
                    <a:pt x="462" y="717"/>
                    <a:pt x="254" y="924"/>
                    <a:pt x="1" y="924"/>
                  </a:cubicBezTo>
                  <a:lnTo>
                    <a:pt x="743" y="924"/>
                  </a:lnTo>
                  <a:cubicBezTo>
                    <a:pt x="745" y="924"/>
                    <a:pt x="746" y="924"/>
                    <a:pt x="747" y="924"/>
                  </a:cubicBezTo>
                  <a:cubicBezTo>
                    <a:pt x="1005" y="924"/>
                    <a:pt x="1212" y="708"/>
                    <a:pt x="1205" y="447"/>
                  </a:cubicBezTo>
                  <a:cubicBezTo>
                    <a:pt x="1199" y="198"/>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3"/>
            <p:cNvSpPr/>
            <p:nvPr/>
          </p:nvSpPr>
          <p:spPr>
            <a:xfrm>
              <a:off x="5348201" y="4161353"/>
              <a:ext cx="27514" cy="20901"/>
            </a:xfrm>
            <a:custGeom>
              <a:avLst/>
              <a:gdLst/>
              <a:ahLst/>
              <a:cxnLst/>
              <a:rect l="l" t="t" r="r" b="b"/>
              <a:pathLst>
                <a:path w="1215" h="923" extrusionOk="0">
                  <a:moveTo>
                    <a:pt x="1" y="0"/>
                  </a:moveTo>
                  <a:cubicBezTo>
                    <a:pt x="254" y="0"/>
                    <a:pt x="462" y="206"/>
                    <a:pt x="462" y="462"/>
                  </a:cubicBezTo>
                  <a:cubicBezTo>
                    <a:pt x="462" y="715"/>
                    <a:pt x="254" y="923"/>
                    <a:pt x="1" y="923"/>
                  </a:cubicBezTo>
                  <a:lnTo>
                    <a:pt x="743" y="923"/>
                  </a:lnTo>
                  <a:cubicBezTo>
                    <a:pt x="744" y="923"/>
                    <a:pt x="746" y="923"/>
                    <a:pt x="747" y="923"/>
                  </a:cubicBezTo>
                  <a:cubicBezTo>
                    <a:pt x="1007" y="923"/>
                    <a:pt x="1214" y="708"/>
                    <a:pt x="1204" y="446"/>
                  </a:cubicBezTo>
                  <a:cubicBezTo>
                    <a:pt x="1198" y="196"/>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3"/>
            <p:cNvSpPr/>
            <p:nvPr/>
          </p:nvSpPr>
          <p:spPr>
            <a:xfrm>
              <a:off x="5234433" y="4213980"/>
              <a:ext cx="147917" cy="155367"/>
            </a:xfrm>
            <a:custGeom>
              <a:avLst/>
              <a:gdLst/>
              <a:ahLst/>
              <a:cxnLst/>
              <a:rect l="l" t="t" r="r" b="b"/>
              <a:pathLst>
                <a:path w="6532" h="6861" extrusionOk="0">
                  <a:moveTo>
                    <a:pt x="1412" y="18"/>
                  </a:moveTo>
                  <a:lnTo>
                    <a:pt x="1404" y="224"/>
                  </a:lnTo>
                  <a:lnTo>
                    <a:pt x="1418" y="224"/>
                  </a:lnTo>
                  <a:cubicBezTo>
                    <a:pt x="1416" y="155"/>
                    <a:pt x="1414" y="86"/>
                    <a:pt x="1412" y="18"/>
                  </a:cubicBezTo>
                  <a:close/>
                  <a:moveTo>
                    <a:pt x="4746" y="0"/>
                  </a:moveTo>
                  <a:cubicBezTo>
                    <a:pt x="4731" y="0"/>
                    <a:pt x="4665" y="224"/>
                    <a:pt x="4585" y="224"/>
                  </a:cubicBezTo>
                  <a:lnTo>
                    <a:pt x="1418" y="224"/>
                  </a:lnTo>
                  <a:cubicBezTo>
                    <a:pt x="1471" y="2350"/>
                    <a:pt x="1057" y="4460"/>
                    <a:pt x="200" y="6410"/>
                  </a:cubicBezTo>
                  <a:lnTo>
                    <a:pt x="0" y="6861"/>
                  </a:lnTo>
                  <a:lnTo>
                    <a:pt x="6532" y="6861"/>
                  </a:lnTo>
                  <a:lnTo>
                    <a:pt x="6334" y="6408"/>
                  </a:lnTo>
                  <a:cubicBezTo>
                    <a:pt x="5659" y="4876"/>
                    <a:pt x="5260" y="3246"/>
                    <a:pt x="5146" y="1583"/>
                  </a:cubicBezTo>
                  <a:cubicBezTo>
                    <a:pt x="5110" y="1064"/>
                    <a:pt x="4729" y="543"/>
                    <a:pt x="4749" y="18"/>
                  </a:cubicBezTo>
                  <a:cubicBezTo>
                    <a:pt x="4749" y="6"/>
                    <a:pt x="4748"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5332916" y="4214048"/>
              <a:ext cx="49343" cy="155299"/>
            </a:xfrm>
            <a:custGeom>
              <a:avLst/>
              <a:gdLst/>
              <a:ahLst/>
              <a:cxnLst/>
              <a:rect l="l" t="t" r="r" b="b"/>
              <a:pathLst>
                <a:path w="2179" h="6858" extrusionOk="0">
                  <a:moveTo>
                    <a:pt x="393" y="1"/>
                  </a:moveTo>
                  <a:cubicBezTo>
                    <a:pt x="378" y="1"/>
                    <a:pt x="313" y="221"/>
                    <a:pt x="230" y="221"/>
                  </a:cubicBezTo>
                  <a:lnTo>
                    <a:pt x="21" y="19"/>
                  </a:lnTo>
                  <a:lnTo>
                    <a:pt x="21" y="19"/>
                  </a:lnTo>
                  <a:cubicBezTo>
                    <a:pt x="1" y="540"/>
                    <a:pt x="9" y="1063"/>
                    <a:pt x="43" y="1582"/>
                  </a:cubicBezTo>
                  <a:cubicBezTo>
                    <a:pt x="159" y="3243"/>
                    <a:pt x="558" y="4873"/>
                    <a:pt x="1231" y="6407"/>
                  </a:cubicBezTo>
                  <a:lnTo>
                    <a:pt x="1430" y="6858"/>
                  </a:lnTo>
                  <a:lnTo>
                    <a:pt x="2179" y="6858"/>
                  </a:lnTo>
                  <a:lnTo>
                    <a:pt x="1979" y="6407"/>
                  </a:lnTo>
                  <a:cubicBezTo>
                    <a:pt x="1306" y="4875"/>
                    <a:pt x="907" y="3245"/>
                    <a:pt x="791" y="1582"/>
                  </a:cubicBezTo>
                  <a:cubicBezTo>
                    <a:pt x="757" y="1063"/>
                    <a:pt x="376" y="542"/>
                    <a:pt x="396" y="19"/>
                  </a:cubicBezTo>
                  <a:cubicBezTo>
                    <a:pt x="396" y="6"/>
                    <a:pt x="395" y="1"/>
                    <a:pt x="39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3"/>
            <p:cNvSpPr/>
            <p:nvPr/>
          </p:nvSpPr>
          <p:spPr>
            <a:xfrm>
              <a:off x="5265569" y="4210538"/>
              <a:ext cx="85643" cy="39561"/>
            </a:xfrm>
            <a:custGeom>
              <a:avLst/>
              <a:gdLst/>
              <a:ahLst/>
              <a:cxnLst/>
              <a:rect l="l" t="t" r="r" b="b"/>
              <a:pathLst>
                <a:path w="3782" h="1747" extrusionOk="0">
                  <a:moveTo>
                    <a:pt x="17" y="0"/>
                  </a:moveTo>
                  <a:lnTo>
                    <a:pt x="23" y="174"/>
                  </a:lnTo>
                  <a:cubicBezTo>
                    <a:pt x="43" y="699"/>
                    <a:pt x="37" y="1224"/>
                    <a:pt x="1" y="1747"/>
                  </a:cubicBezTo>
                  <a:lnTo>
                    <a:pt x="3781" y="1747"/>
                  </a:lnTo>
                  <a:cubicBezTo>
                    <a:pt x="3745" y="1224"/>
                    <a:pt x="3735" y="697"/>
                    <a:pt x="3759" y="170"/>
                  </a:cubicBezTo>
                  <a:cubicBezTo>
                    <a:pt x="3761" y="78"/>
                    <a:pt x="3690" y="0"/>
                    <a:pt x="3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3"/>
            <p:cNvSpPr/>
            <p:nvPr/>
          </p:nvSpPr>
          <p:spPr>
            <a:xfrm>
              <a:off x="5332916" y="4210538"/>
              <a:ext cx="18071" cy="39561"/>
            </a:xfrm>
            <a:custGeom>
              <a:avLst/>
              <a:gdLst/>
              <a:ahLst/>
              <a:cxnLst/>
              <a:rect l="l" t="t" r="r" b="b"/>
              <a:pathLst>
                <a:path w="798" h="1747" extrusionOk="0">
                  <a:moveTo>
                    <a:pt x="29" y="0"/>
                  </a:moveTo>
                  <a:cubicBezTo>
                    <a:pt x="1" y="559"/>
                    <a:pt x="3" y="1176"/>
                    <a:pt x="43" y="1747"/>
                  </a:cubicBezTo>
                  <a:lnTo>
                    <a:pt x="797" y="1747"/>
                  </a:lnTo>
                  <a:cubicBezTo>
                    <a:pt x="761" y="1224"/>
                    <a:pt x="751" y="697"/>
                    <a:pt x="775" y="170"/>
                  </a:cubicBezTo>
                  <a:cubicBezTo>
                    <a:pt x="777" y="78"/>
                    <a:pt x="706" y="0"/>
                    <a:pt x="6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5129247" y="4175030"/>
              <a:ext cx="184217" cy="194317"/>
            </a:xfrm>
            <a:custGeom>
              <a:avLst/>
              <a:gdLst/>
              <a:ahLst/>
              <a:cxnLst/>
              <a:rect l="l" t="t" r="r" b="b"/>
              <a:pathLst>
                <a:path w="8135" h="8581" extrusionOk="0">
                  <a:moveTo>
                    <a:pt x="2128" y="61"/>
                  </a:moveTo>
                  <a:lnTo>
                    <a:pt x="2127" y="220"/>
                  </a:lnTo>
                  <a:lnTo>
                    <a:pt x="2127" y="220"/>
                  </a:lnTo>
                  <a:cubicBezTo>
                    <a:pt x="2130" y="167"/>
                    <a:pt x="2130" y="114"/>
                    <a:pt x="2128" y="61"/>
                  </a:cubicBezTo>
                  <a:close/>
                  <a:moveTo>
                    <a:pt x="6003" y="1"/>
                  </a:moveTo>
                  <a:cubicBezTo>
                    <a:pt x="5988" y="1"/>
                    <a:pt x="5920" y="221"/>
                    <a:pt x="5841" y="221"/>
                  </a:cubicBezTo>
                  <a:lnTo>
                    <a:pt x="2290" y="221"/>
                  </a:lnTo>
                  <a:cubicBezTo>
                    <a:pt x="2204" y="221"/>
                    <a:pt x="2133" y="288"/>
                    <a:pt x="2126" y="372"/>
                  </a:cubicBezTo>
                  <a:lnTo>
                    <a:pt x="2126" y="372"/>
                  </a:lnTo>
                  <a:lnTo>
                    <a:pt x="2127" y="220"/>
                  </a:lnTo>
                  <a:lnTo>
                    <a:pt x="2127" y="220"/>
                  </a:lnTo>
                  <a:cubicBezTo>
                    <a:pt x="2096" y="819"/>
                    <a:pt x="1767" y="1417"/>
                    <a:pt x="1727" y="2011"/>
                  </a:cubicBezTo>
                  <a:cubicBezTo>
                    <a:pt x="1585" y="4079"/>
                    <a:pt x="1086" y="6113"/>
                    <a:pt x="248" y="8020"/>
                  </a:cubicBezTo>
                  <a:lnTo>
                    <a:pt x="0" y="8581"/>
                  </a:lnTo>
                  <a:lnTo>
                    <a:pt x="8135" y="8581"/>
                  </a:lnTo>
                  <a:lnTo>
                    <a:pt x="7885" y="8020"/>
                  </a:lnTo>
                  <a:cubicBezTo>
                    <a:pt x="7047" y="6113"/>
                    <a:pt x="6548" y="4079"/>
                    <a:pt x="6406" y="2011"/>
                  </a:cubicBezTo>
                  <a:cubicBezTo>
                    <a:pt x="6360" y="1365"/>
                    <a:pt x="5979" y="714"/>
                    <a:pt x="6003" y="61"/>
                  </a:cubicBezTo>
                  <a:lnTo>
                    <a:pt x="6007" y="19"/>
                  </a:lnTo>
                  <a:cubicBezTo>
                    <a:pt x="6007" y="6"/>
                    <a:pt x="6006" y="1"/>
                    <a:pt x="6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3"/>
            <p:cNvSpPr/>
            <p:nvPr/>
          </p:nvSpPr>
          <p:spPr>
            <a:xfrm>
              <a:off x="5253047" y="4172698"/>
              <a:ext cx="60372" cy="196649"/>
            </a:xfrm>
            <a:custGeom>
              <a:avLst/>
              <a:gdLst/>
              <a:ahLst/>
              <a:cxnLst/>
              <a:rect l="l" t="t" r="r" b="b"/>
              <a:pathLst>
                <a:path w="2666" h="8684" extrusionOk="0">
                  <a:moveTo>
                    <a:pt x="1" y="1"/>
                  </a:moveTo>
                  <a:cubicBezTo>
                    <a:pt x="93" y="1"/>
                    <a:pt x="166" y="28"/>
                    <a:pt x="164" y="120"/>
                  </a:cubicBezTo>
                  <a:lnTo>
                    <a:pt x="162" y="162"/>
                  </a:lnTo>
                  <a:cubicBezTo>
                    <a:pt x="136" y="813"/>
                    <a:pt x="144" y="1466"/>
                    <a:pt x="190" y="2110"/>
                  </a:cubicBezTo>
                  <a:cubicBezTo>
                    <a:pt x="332" y="4180"/>
                    <a:pt x="831" y="6212"/>
                    <a:pt x="1670" y="8123"/>
                  </a:cubicBezTo>
                  <a:lnTo>
                    <a:pt x="1917" y="8684"/>
                  </a:lnTo>
                  <a:lnTo>
                    <a:pt x="2666" y="8684"/>
                  </a:lnTo>
                  <a:lnTo>
                    <a:pt x="2418" y="8123"/>
                  </a:lnTo>
                  <a:cubicBezTo>
                    <a:pt x="1580" y="6216"/>
                    <a:pt x="1081" y="4180"/>
                    <a:pt x="939" y="2110"/>
                  </a:cubicBezTo>
                  <a:cubicBezTo>
                    <a:pt x="893" y="1466"/>
                    <a:pt x="510" y="813"/>
                    <a:pt x="536" y="162"/>
                  </a:cubicBezTo>
                  <a:cubicBezTo>
                    <a:pt x="540" y="72"/>
                    <a:pt x="470"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3"/>
            <p:cNvSpPr/>
            <p:nvPr/>
          </p:nvSpPr>
          <p:spPr>
            <a:xfrm>
              <a:off x="5168037" y="4171566"/>
              <a:ext cx="106409" cy="49162"/>
            </a:xfrm>
            <a:custGeom>
              <a:avLst/>
              <a:gdLst/>
              <a:ahLst/>
              <a:cxnLst/>
              <a:rect l="l" t="t" r="r" b="b"/>
              <a:pathLst>
                <a:path w="4699" h="2171" extrusionOk="0">
                  <a:moveTo>
                    <a:pt x="192" y="1"/>
                  </a:moveTo>
                  <a:cubicBezTo>
                    <a:pt x="98" y="1"/>
                    <a:pt x="24" y="78"/>
                    <a:pt x="26" y="172"/>
                  </a:cubicBezTo>
                  <a:lnTo>
                    <a:pt x="28" y="214"/>
                  </a:lnTo>
                  <a:cubicBezTo>
                    <a:pt x="54" y="869"/>
                    <a:pt x="46" y="1522"/>
                    <a:pt x="0" y="2170"/>
                  </a:cubicBezTo>
                  <a:lnTo>
                    <a:pt x="4699" y="2170"/>
                  </a:lnTo>
                  <a:cubicBezTo>
                    <a:pt x="4655" y="1522"/>
                    <a:pt x="4645" y="869"/>
                    <a:pt x="4673" y="214"/>
                  </a:cubicBezTo>
                  <a:lnTo>
                    <a:pt x="4675" y="172"/>
                  </a:lnTo>
                  <a:cubicBezTo>
                    <a:pt x="4679" y="80"/>
                    <a:pt x="4605" y="1"/>
                    <a:pt x="4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5252911" y="4171520"/>
              <a:ext cx="21400" cy="49117"/>
            </a:xfrm>
            <a:custGeom>
              <a:avLst/>
              <a:gdLst/>
              <a:ahLst/>
              <a:cxnLst/>
              <a:rect l="l" t="t" r="r" b="b"/>
              <a:pathLst>
                <a:path w="945" h="2169" extrusionOk="0">
                  <a:moveTo>
                    <a:pt x="1" y="1"/>
                  </a:moveTo>
                  <a:cubicBezTo>
                    <a:pt x="59" y="17"/>
                    <a:pt x="129" y="53"/>
                    <a:pt x="156" y="116"/>
                  </a:cubicBezTo>
                  <a:cubicBezTo>
                    <a:pt x="164" y="142"/>
                    <a:pt x="164" y="162"/>
                    <a:pt x="164" y="170"/>
                  </a:cubicBezTo>
                  <a:cubicBezTo>
                    <a:pt x="138" y="805"/>
                    <a:pt x="144" y="1518"/>
                    <a:pt x="192" y="2168"/>
                  </a:cubicBezTo>
                  <a:lnTo>
                    <a:pt x="945" y="2168"/>
                  </a:lnTo>
                  <a:cubicBezTo>
                    <a:pt x="899" y="1522"/>
                    <a:pt x="889" y="871"/>
                    <a:pt x="917" y="214"/>
                  </a:cubicBezTo>
                  <a:lnTo>
                    <a:pt x="919" y="172"/>
                  </a:lnTo>
                  <a:cubicBezTo>
                    <a:pt x="925" y="80"/>
                    <a:pt x="849" y="1"/>
                    <a:pt x="75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3"/>
            <p:cNvSpPr/>
            <p:nvPr/>
          </p:nvSpPr>
          <p:spPr>
            <a:xfrm>
              <a:off x="5191679" y="4246181"/>
              <a:ext cx="63746" cy="87183"/>
            </a:xfrm>
            <a:custGeom>
              <a:avLst/>
              <a:gdLst/>
              <a:ahLst/>
              <a:cxnLst/>
              <a:rect l="l" t="t" r="r" b="b"/>
              <a:pathLst>
                <a:path w="2815" h="3850" extrusionOk="0">
                  <a:moveTo>
                    <a:pt x="1049" y="1"/>
                  </a:moveTo>
                  <a:cubicBezTo>
                    <a:pt x="994" y="1"/>
                    <a:pt x="943" y="45"/>
                    <a:pt x="938" y="107"/>
                  </a:cubicBezTo>
                  <a:cubicBezTo>
                    <a:pt x="930" y="263"/>
                    <a:pt x="900" y="452"/>
                    <a:pt x="820" y="652"/>
                  </a:cubicBezTo>
                  <a:cubicBezTo>
                    <a:pt x="701" y="951"/>
                    <a:pt x="557" y="1059"/>
                    <a:pt x="395" y="1307"/>
                  </a:cubicBezTo>
                  <a:cubicBezTo>
                    <a:pt x="188" y="1624"/>
                    <a:pt x="0" y="2101"/>
                    <a:pt x="36" y="2494"/>
                  </a:cubicBezTo>
                  <a:cubicBezTo>
                    <a:pt x="110" y="3343"/>
                    <a:pt x="1224" y="3816"/>
                    <a:pt x="1307" y="3850"/>
                  </a:cubicBezTo>
                  <a:cubicBezTo>
                    <a:pt x="1537" y="3764"/>
                    <a:pt x="2224" y="3466"/>
                    <a:pt x="2477" y="2804"/>
                  </a:cubicBezTo>
                  <a:cubicBezTo>
                    <a:pt x="2815" y="1933"/>
                    <a:pt x="2308" y="708"/>
                    <a:pt x="1106" y="17"/>
                  </a:cubicBezTo>
                  <a:cubicBezTo>
                    <a:pt x="1088" y="6"/>
                    <a:pt x="106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3"/>
            <p:cNvSpPr/>
            <p:nvPr/>
          </p:nvSpPr>
          <p:spPr>
            <a:xfrm>
              <a:off x="5205311" y="4274442"/>
              <a:ext cx="33650" cy="73845"/>
            </a:xfrm>
            <a:custGeom>
              <a:avLst/>
              <a:gdLst/>
              <a:ahLst/>
              <a:cxnLst/>
              <a:rect l="l" t="t" r="r" b="b"/>
              <a:pathLst>
                <a:path w="1486" h="3261" extrusionOk="0">
                  <a:moveTo>
                    <a:pt x="732" y="1"/>
                  </a:moveTo>
                  <a:cubicBezTo>
                    <a:pt x="714" y="1"/>
                    <a:pt x="696" y="3"/>
                    <a:pt x="678" y="9"/>
                  </a:cubicBezTo>
                  <a:cubicBezTo>
                    <a:pt x="578" y="39"/>
                    <a:pt x="520" y="141"/>
                    <a:pt x="550" y="240"/>
                  </a:cubicBezTo>
                  <a:cubicBezTo>
                    <a:pt x="650" y="582"/>
                    <a:pt x="703" y="931"/>
                    <a:pt x="709" y="1280"/>
                  </a:cubicBezTo>
                  <a:cubicBezTo>
                    <a:pt x="596" y="1149"/>
                    <a:pt x="466" y="1029"/>
                    <a:pt x="326" y="923"/>
                  </a:cubicBezTo>
                  <a:cubicBezTo>
                    <a:pt x="293" y="898"/>
                    <a:pt x="255" y="886"/>
                    <a:pt x="216" y="886"/>
                  </a:cubicBezTo>
                  <a:cubicBezTo>
                    <a:pt x="159" y="886"/>
                    <a:pt x="102" y="913"/>
                    <a:pt x="65" y="963"/>
                  </a:cubicBezTo>
                  <a:cubicBezTo>
                    <a:pt x="1" y="1047"/>
                    <a:pt x="19" y="1163"/>
                    <a:pt x="105" y="1226"/>
                  </a:cubicBezTo>
                  <a:cubicBezTo>
                    <a:pt x="246" y="1330"/>
                    <a:pt x="376" y="1456"/>
                    <a:pt x="486" y="1592"/>
                  </a:cubicBezTo>
                  <a:cubicBezTo>
                    <a:pt x="558" y="1682"/>
                    <a:pt x="624" y="1779"/>
                    <a:pt x="678" y="1881"/>
                  </a:cubicBezTo>
                  <a:cubicBezTo>
                    <a:pt x="628" y="2266"/>
                    <a:pt x="520" y="2640"/>
                    <a:pt x="362" y="2997"/>
                  </a:cubicBezTo>
                  <a:cubicBezTo>
                    <a:pt x="318" y="3093"/>
                    <a:pt x="362" y="3203"/>
                    <a:pt x="456" y="3244"/>
                  </a:cubicBezTo>
                  <a:cubicBezTo>
                    <a:pt x="480" y="3256"/>
                    <a:pt x="506" y="3261"/>
                    <a:pt x="532" y="3261"/>
                  </a:cubicBezTo>
                  <a:cubicBezTo>
                    <a:pt x="603" y="3261"/>
                    <a:pt x="673" y="3220"/>
                    <a:pt x="703" y="3149"/>
                  </a:cubicBezTo>
                  <a:cubicBezTo>
                    <a:pt x="949" y="2600"/>
                    <a:pt x="1075" y="2015"/>
                    <a:pt x="1087" y="1416"/>
                  </a:cubicBezTo>
                  <a:lnTo>
                    <a:pt x="1424" y="1019"/>
                  </a:lnTo>
                  <a:cubicBezTo>
                    <a:pt x="1486" y="941"/>
                    <a:pt x="1480" y="825"/>
                    <a:pt x="1400" y="757"/>
                  </a:cubicBezTo>
                  <a:cubicBezTo>
                    <a:pt x="1365" y="727"/>
                    <a:pt x="1321" y="712"/>
                    <a:pt x="1278" y="712"/>
                  </a:cubicBezTo>
                  <a:cubicBezTo>
                    <a:pt x="1225" y="712"/>
                    <a:pt x="1172" y="735"/>
                    <a:pt x="1135" y="779"/>
                  </a:cubicBezTo>
                  <a:lnTo>
                    <a:pt x="1057" y="871"/>
                  </a:lnTo>
                  <a:cubicBezTo>
                    <a:pt x="1029" y="626"/>
                    <a:pt x="979" y="378"/>
                    <a:pt x="911" y="135"/>
                  </a:cubicBezTo>
                  <a:cubicBezTo>
                    <a:pt x="887" y="53"/>
                    <a:pt x="81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5110474" y="4365339"/>
              <a:ext cx="289879" cy="8537"/>
            </a:xfrm>
            <a:custGeom>
              <a:avLst/>
              <a:gdLst/>
              <a:ahLst/>
              <a:cxnLst/>
              <a:rect l="l" t="t" r="r" b="b"/>
              <a:pathLst>
                <a:path w="12801" h="377" extrusionOk="0">
                  <a:moveTo>
                    <a:pt x="201" y="1"/>
                  </a:moveTo>
                  <a:cubicBezTo>
                    <a:pt x="91" y="1"/>
                    <a:pt x="1" y="97"/>
                    <a:pt x="15" y="211"/>
                  </a:cubicBezTo>
                  <a:cubicBezTo>
                    <a:pt x="25" y="306"/>
                    <a:pt x="113" y="376"/>
                    <a:pt x="209" y="376"/>
                  </a:cubicBezTo>
                  <a:lnTo>
                    <a:pt x="12601" y="376"/>
                  </a:lnTo>
                  <a:cubicBezTo>
                    <a:pt x="12714" y="376"/>
                    <a:pt x="12800" y="278"/>
                    <a:pt x="12786" y="167"/>
                  </a:cubicBezTo>
                  <a:cubicBezTo>
                    <a:pt x="12776" y="71"/>
                    <a:pt x="12688" y="1"/>
                    <a:pt x="1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63"/>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 - BUSINESS MODEL - BUSINESS - BUSINESS  - BUSINESS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64"/>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TIMING</a:t>
            </a:r>
            <a:endParaRPr/>
          </a:p>
        </p:txBody>
      </p:sp>
      <p:sp>
        <p:nvSpPr>
          <p:cNvPr id="3738" name="Google Shape;3738;p64"/>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TIMING - TIMING - TIMING - TIMING - TIMING - TIMING - TIMING - TIMING - TIMING - TIMING</a:t>
            </a:r>
            <a:endParaRPr/>
          </a:p>
        </p:txBody>
      </p:sp>
      <p:grpSp>
        <p:nvGrpSpPr>
          <p:cNvPr id="3739" name="Google Shape;3739;p64"/>
          <p:cNvGrpSpPr/>
          <p:nvPr/>
        </p:nvGrpSpPr>
        <p:grpSpPr>
          <a:xfrm rot="-1109563">
            <a:off x="375873" y="561586"/>
            <a:ext cx="336179" cy="627882"/>
            <a:chOff x="2777825" y="2491525"/>
            <a:chExt cx="133975" cy="250225"/>
          </a:xfrm>
        </p:grpSpPr>
        <p:sp>
          <p:nvSpPr>
            <p:cNvPr id="3740" name="Google Shape;3740;p64"/>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4"/>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4"/>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4"/>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4"/>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4"/>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4"/>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4"/>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4"/>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4"/>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4"/>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4"/>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4"/>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4"/>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4"/>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4"/>
          <p:cNvGrpSpPr/>
          <p:nvPr/>
        </p:nvGrpSpPr>
        <p:grpSpPr>
          <a:xfrm rot="455736">
            <a:off x="8189160" y="3739255"/>
            <a:ext cx="705102" cy="1077359"/>
            <a:chOff x="7425079" y="1535350"/>
            <a:chExt cx="1795775" cy="2743848"/>
          </a:xfrm>
        </p:grpSpPr>
        <p:sp>
          <p:nvSpPr>
            <p:cNvPr id="3765" name="Google Shape;3765;p64"/>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4"/>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4"/>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4"/>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4"/>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4"/>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4"/>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4"/>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4"/>
          <p:cNvGrpSpPr/>
          <p:nvPr/>
        </p:nvGrpSpPr>
        <p:grpSpPr>
          <a:xfrm rot="-358745">
            <a:off x="184106" y="3893709"/>
            <a:ext cx="505969" cy="940989"/>
            <a:chOff x="155093" y="1497363"/>
            <a:chExt cx="673109" cy="1251832"/>
          </a:xfrm>
        </p:grpSpPr>
        <p:sp>
          <p:nvSpPr>
            <p:cNvPr id="3777" name="Google Shape;3777;p6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4"/>
          <p:cNvGrpSpPr/>
          <p:nvPr/>
        </p:nvGrpSpPr>
        <p:grpSpPr>
          <a:xfrm rot="623295">
            <a:off x="8226460" y="397591"/>
            <a:ext cx="764908" cy="764723"/>
            <a:chOff x="-13250" y="2940250"/>
            <a:chExt cx="995857" cy="995617"/>
          </a:xfrm>
        </p:grpSpPr>
        <p:sp>
          <p:nvSpPr>
            <p:cNvPr id="3799" name="Google Shape;3799;p64"/>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4"/>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4"/>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4"/>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4"/>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4"/>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4"/>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4"/>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4"/>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4"/>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4"/>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4"/>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4"/>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9" name="Google Shape;3819;p64"/>
          <p:cNvSpPr/>
          <p:nvPr/>
        </p:nvSpPr>
        <p:spPr>
          <a:xfrm>
            <a:off x="129612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4"/>
          <p:cNvSpPr/>
          <p:nvPr/>
        </p:nvSpPr>
        <p:spPr>
          <a:xfrm>
            <a:off x="325957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4"/>
          <p:cNvSpPr/>
          <p:nvPr/>
        </p:nvSpPr>
        <p:spPr>
          <a:xfrm>
            <a:off x="513977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707952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4"/>
          <p:cNvSpPr txBox="1"/>
          <p:nvPr/>
        </p:nvSpPr>
        <p:spPr>
          <a:xfrm>
            <a:off x="7996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MARS</a:t>
            </a:r>
            <a:endParaRPr sz="1900">
              <a:solidFill>
                <a:srgbClr val="004C66"/>
              </a:solidFill>
              <a:latin typeface="Audiowide"/>
              <a:ea typeface="Audiowide"/>
              <a:cs typeface="Audiowide"/>
              <a:sym typeface="Audiowide"/>
            </a:endParaRPr>
          </a:p>
        </p:txBody>
      </p:sp>
      <p:sp>
        <p:nvSpPr>
          <p:cNvPr id="3824" name="Google Shape;3824;p64"/>
          <p:cNvSpPr txBox="1"/>
          <p:nvPr/>
        </p:nvSpPr>
        <p:spPr>
          <a:xfrm>
            <a:off x="7996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Despite being red, Mars is cold</a:t>
            </a:r>
            <a:endParaRPr>
              <a:solidFill>
                <a:schemeClr val="lt1"/>
              </a:solidFill>
              <a:latin typeface="Arimo"/>
              <a:ea typeface="Arimo"/>
              <a:cs typeface="Arimo"/>
              <a:sym typeface="Arimo"/>
            </a:endParaRPr>
          </a:p>
        </p:txBody>
      </p:sp>
      <p:sp>
        <p:nvSpPr>
          <p:cNvPr id="3825" name="Google Shape;3825;p64"/>
          <p:cNvSpPr txBox="1"/>
          <p:nvPr/>
        </p:nvSpPr>
        <p:spPr>
          <a:xfrm>
            <a:off x="46552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SATURN</a:t>
            </a:r>
            <a:endParaRPr sz="1900">
              <a:solidFill>
                <a:srgbClr val="004C66"/>
              </a:solidFill>
              <a:latin typeface="Audiowide"/>
              <a:ea typeface="Audiowide"/>
              <a:cs typeface="Audiowide"/>
              <a:sym typeface="Audiowide"/>
            </a:endParaRPr>
          </a:p>
        </p:txBody>
      </p:sp>
      <p:sp>
        <p:nvSpPr>
          <p:cNvPr id="3826" name="Google Shape;3826;p64"/>
          <p:cNvSpPr txBox="1"/>
          <p:nvPr/>
        </p:nvSpPr>
        <p:spPr>
          <a:xfrm>
            <a:off x="46552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Saturn is a gas giant with rings</a:t>
            </a:r>
            <a:endParaRPr>
              <a:solidFill>
                <a:schemeClr val="lt1"/>
              </a:solidFill>
              <a:latin typeface="Arimo"/>
              <a:ea typeface="Arimo"/>
              <a:cs typeface="Arimo"/>
              <a:sym typeface="Arimo"/>
            </a:endParaRPr>
          </a:p>
        </p:txBody>
      </p:sp>
      <p:sp>
        <p:nvSpPr>
          <p:cNvPr id="3827" name="Google Shape;3827;p64"/>
          <p:cNvSpPr txBox="1"/>
          <p:nvPr/>
        </p:nvSpPr>
        <p:spPr>
          <a:xfrm>
            <a:off x="27274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VENUS</a:t>
            </a:r>
            <a:endParaRPr sz="1900">
              <a:solidFill>
                <a:srgbClr val="004C66"/>
              </a:solidFill>
              <a:latin typeface="Audiowide"/>
              <a:ea typeface="Audiowide"/>
              <a:cs typeface="Audiowide"/>
              <a:sym typeface="Audiowide"/>
            </a:endParaRPr>
          </a:p>
        </p:txBody>
      </p:sp>
      <p:sp>
        <p:nvSpPr>
          <p:cNvPr id="3828" name="Google Shape;3828;p64"/>
          <p:cNvSpPr txBox="1"/>
          <p:nvPr/>
        </p:nvSpPr>
        <p:spPr>
          <a:xfrm>
            <a:off x="27274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Venus has a beautiful name</a:t>
            </a:r>
            <a:endParaRPr>
              <a:solidFill>
                <a:schemeClr val="lt1"/>
              </a:solidFill>
              <a:latin typeface="Arimo"/>
              <a:ea typeface="Arimo"/>
              <a:cs typeface="Arimo"/>
              <a:sym typeface="Arimo"/>
            </a:endParaRPr>
          </a:p>
        </p:txBody>
      </p:sp>
      <p:sp>
        <p:nvSpPr>
          <p:cNvPr id="3829" name="Google Shape;3829;p64"/>
          <p:cNvSpPr txBox="1"/>
          <p:nvPr/>
        </p:nvSpPr>
        <p:spPr>
          <a:xfrm>
            <a:off x="65830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JUPITER</a:t>
            </a:r>
            <a:endParaRPr sz="1900">
              <a:solidFill>
                <a:srgbClr val="004C66"/>
              </a:solidFill>
              <a:latin typeface="Audiowide"/>
              <a:ea typeface="Audiowide"/>
              <a:cs typeface="Audiowide"/>
              <a:sym typeface="Audiowide"/>
            </a:endParaRPr>
          </a:p>
        </p:txBody>
      </p:sp>
      <p:sp>
        <p:nvSpPr>
          <p:cNvPr id="3830" name="Google Shape;3830;p64"/>
          <p:cNvSpPr txBox="1"/>
          <p:nvPr/>
        </p:nvSpPr>
        <p:spPr>
          <a:xfrm>
            <a:off x="6670475" y="3433200"/>
            <a:ext cx="16737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Jupiter is a very big planet</a:t>
            </a:r>
            <a:endParaRPr>
              <a:solidFill>
                <a:schemeClr val="lt1"/>
              </a:solidFill>
              <a:latin typeface="Arimo"/>
              <a:ea typeface="Arimo"/>
              <a:cs typeface="Arimo"/>
              <a:sym typeface="Arimo"/>
            </a:endParaRPr>
          </a:p>
        </p:txBody>
      </p:sp>
      <p:sp>
        <p:nvSpPr>
          <p:cNvPr id="3831" name="Google Shape;3831;p64"/>
          <p:cNvSpPr txBox="1"/>
          <p:nvPr/>
        </p:nvSpPr>
        <p:spPr>
          <a:xfrm>
            <a:off x="7996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01</a:t>
            </a:r>
            <a:endParaRPr sz="1900">
              <a:solidFill>
                <a:schemeClr val="dk2"/>
              </a:solidFill>
              <a:latin typeface="Audiowide"/>
              <a:ea typeface="Audiowide"/>
              <a:cs typeface="Audiowide"/>
              <a:sym typeface="Audiowide"/>
            </a:endParaRPr>
          </a:p>
        </p:txBody>
      </p:sp>
      <p:sp>
        <p:nvSpPr>
          <p:cNvPr id="3832" name="Google Shape;3832;p64"/>
          <p:cNvSpPr txBox="1"/>
          <p:nvPr/>
        </p:nvSpPr>
        <p:spPr>
          <a:xfrm>
            <a:off x="46552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03</a:t>
            </a:r>
            <a:endParaRPr sz="1900">
              <a:solidFill>
                <a:schemeClr val="dk2"/>
              </a:solidFill>
              <a:latin typeface="Audiowide"/>
              <a:ea typeface="Audiowide"/>
              <a:cs typeface="Audiowide"/>
              <a:sym typeface="Audiowide"/>
            </a:endParaRPr>
          </a:p>
        </p:txBody>
      </p:sp>
      <p:sp>
        <p:nvSpPr>
          <p:cNvPr id="3833" name="Google Shape;3833;p64"/>
          <p:cNvSpPr txBox="1"/>
          <p:nvPr/>
        </p:nvSpPr>
        <p:spPr>
          <a:xfrm>
            <a:off x="27274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02</a:t>
            </a:r>
            <a:endParaRPr sz="1900">
              <a:solidFill>
                <a:schemeClr val="dk2"/>
              </a:solidFill>
              <a:latin typeface="Audiowide"/>
              <a:ea typeface="Audiowide"/>
              <a:cs typeface="Audiowide"/>
              <a:sym typeface="Audiowide"/>
            </a:endParaRPr>
          </a:p>
        </p:txBody>
      </p:sp>
      <p:sp>
        <p:nvSpPr>
          <p:cNvPr id="3834" name="Google Shape;3834;p64"/>
          <p:cNvSpPr txBox="1"/>
          <p:nvPr/>
        </p:nvSpPr>
        <p:spPr>
          <a:xfrm>
            <a:off x="65830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04</a:t>
            </a:r>
            <a:endParaRPr sz="1900">
              <a:solidFill>
                <a:schemeClr val="dk2"/>
              </a:solidFill>
              <a:latin typeface="Audiowide"/>
              <a:ea typeface="Audiowide"/>
              <a:cs typeface="Audiowide"/>
              <a:sym typeface="Audiowide"/>
            </a:endParaRPr>
          </a:p>
        </p:txBody>
      </p:sp>
      <p:cxnSp>
        <p:nvCxnSpPr>
          <p:cNvPr id="3835" name="Google Shape;3835;p64"/>
          <p:cNvCxnSpPr>
            <a:stCxn id="3819" idx="6"/>
            <a:endCxn id="3820" idx="2"/>
          </p:cNvCxnSpPr>
          <p:nvPr/>
        </p:nvCxnSpPr>
        <p:spPr>
          <a:xfrm>
            <a:off x="2064424" y="2451050"/>
            <a:ext cx="1195200" cy="0"/>
          </a:xfrm>
          <a:prstGeom prst="straightConnector1">
            <a:avLst/>
          </a:prstGeom>
          <a:noFill/>
          <a:ln w="9525" cap="flat" cmpd="sng">
            <a:solidFill>
              <a:schemeClr val="dk2"/>
            </a:solidFill>
            <a:prstDash val="solid"/>
            <a:round/>
            <a:headEnd type="none" w="med" len="med"/>
            <a:tailEnd type="none" w="med" len="med"/>
          </a:ln>
        </p:spPr>
      </p:cxnSp>
      <p:cxnSp>
        <p:nvCxnSpPr>
          <p:cNvPr id="3836" name="Google Shape;3836;p64"/>
          <p:cNvCxnSpPr>
            <a:stCxn id="3820" idx="6"/>
            <a:endCxn id="3821" idx="2"/>
          </p:cNvCxnSpPr>
          <p:nvPr/>
        </p:nvCxnSpPr>
        <p:spPr>
          <a:xfrm>
            <a:off x="4027874" y="2451050"/>
            <a:ext cx="1111800" cy="0"/>
          </a:xfrm>
          <a:prstGeom prst="straightConnector1">
            <a:avLst/>
          </a:prstGeom>
          <a:noFill/>
          <a:ln w="9525" cap="flat" cmpd="sng">
            <a:solidFill>
              <a:schemeClr val="dk2"/>
            </a:solidFill>
            <a:prstDash val="solid"/>
            <a:round/>
            <a:headEnd type="none" w="med" len="med"/>
            <a:tailEnd type="none" w="med" len="med"/>
          </a:ln>
        </p:spPr>
      </p:cxnSp>
      <p:cxnSp>
        <p:nvCxnSpPr>
          <p:cNvPr id="3837" name="Google Shape;3837;p64"/>
          <p:cNvCxnSpPr>
            <a:stCxn id="3821" idx="6"/>
            <a:endCxn id="3822" idx="2"/>
          </p:cNvCxnSpPr>
          <p:nvPr/>
        </p:nvCxnSpPr>
        <p:spPr>
          <a:xfrm>
            <a:off x="5908074" y="2451050"/>
            <a:ext cx="1171500" cy="0"/>
          </a:xfrm>
          <a:prstGeom prst="straightConnector1">
            <a:avLst/>
          </a:prstGeom>
          <a:noFill/>
          <a:ln w="9525" cap="flat" cmpd="sng">
            <a:solidFill>
              <a:schemeClr val="dk2"/>
            </a:solidFill>
            <a:prstDash val="solid"/>
            <a:round/>
            <a:headEnd type="none" w="med" len="med"/>
            <a:tailEnd type="none" w="med" len="med"/>
          </a:ln>
        </p:spPr>
      </p:cxnSp>
      <p:grpSp>
        <p:nvGrpSpPr>
          <p:cNvPr id="3838" name="Google Shape;3838;p64"/>
          <p:cNvGrpSpPr/>
          <p:nvPr/>
        </p:nvGrpSpPr>
        <p:grpSpPr>
          <a:xfrm>
            <a:off x="1486670" y="2289977"/>
            <a:ext cx="387219" cy="322127"/>
            <a:chOff x="2322453" y="3373986"/>
            <a:chExt cx="289358" cy="240716"/>
          </a:xfrm>
        </p:grpSpPr>
        <p:sp>
          <p:nvSpPr>
            <p:cNvPr id="3839" name="Google Shape;3839;p64"/>
            <p:cNvSpPr/>
            <p:nvPr/>
          </p:nvSpPr>
          <p:spPr>
            <a:xfrm>
              <a:off x="2541181" y="3377360"/>
              <a:ext cx="35598" cy="31680"/>
            </a:xfrm>
            <a:custGeom>
              <a:avLst/>
              <a:gdLst/>
              <a:ahLst/>
              <a:cxnLst/>
              <a:rect l="l" t="t" r="r" b="b"/>
              <a:pathLst>
                <a:path w="1572" h="1399" extrusionOk="0">
                  <a:moveTo>
                    <a:pt x="258" y="1"/>
                  </a:moveTo>
                  <a:cubicBezTo>
                    <a:pt x="115" y="1"/>
                    <a:pt x="1" y="115"/>
                    <a:pt x="1" y="258"/>
                  </a:cubicBezTo>
                  <a:lnTo>
                    <a:pt x="1" y="1398"/>
                  </a:lnTo>
                  <a:lnTo>
                    <a:pt x="1572" y="1398"/>
                  </a:lnTo>
                  <a:lnTo>
                    <a:pt x="1572" y="258"/>
                  </a:lnTo>
                  <a:cubicBezTo>
                    <a:pt x="1572" y="115"/>
                    <a:pt x="1458"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2553432" y="3377360"/>
              <a:ext cx="23347" cy="31680"/>
            </a:xfrm>
            <a:custGeom>
              <a:avLst/>
              <a:gdLst/>
              <a:ahLst/>
              <a:cxnLst/>
              <a:rect l="l" t="t" r="r" b="b"/>
              <a:pathLst>
                <a:path w="1031" h="1399" extrusionOk="0">
                  <a:moveTo>
                    <a:pt x="1" y="1"/>
                  </a:moveTo>
                  <a:cubicBezTo>
                    <a:pt x="143" y="1"/>
                    <a:pt x="258" y="115"/>
                    <a:pt x="258" y="254"/>
                  </a:cubicBezTo>
                  <a:lnTo>
                    <a:pt x="258" y="1398"/>
                  </a:lnTo>
                  <a:lnTo>
                    <a:pt x="1031" y="1398"/>
                  </a:lnTo>
                  <a:lnTo>
                    <a:pt x="1031" y="258"/>
                  </a:lnTo>
                  <a:cubicBezTo>
                    <a:pt x="1031" y="115"/>
                    <a:pt x="917"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4"/>
            <p:cNvSpPr/>
            <p:nvPr/>
          </p:nvSpPr>
          <p:spPr>
            <a:xfrm>
              <a:off x="2427050" y="3373986"/>
              <a:ext cx="79665" cy="35054"/>
            </a:xfrm>
            <a:custGeom>
              <a:avLst/>
              <a:gdLst/>
              <a:ahLst/>
              <a:cxnLst/>
              <a:rect l="l" t="t" r="r" b="b"/>
              <a:pathLst>
                <a:path w="3518" h="1548" extrusionOk="0">
                  <a:moveTo>
                    <a:pt x="258" y="0"/>
                  </a:moveTo>
                  <a:cubicBezTo>
                    <a:pt x="114" y="0"/>
                    <a:pt x="1" y="114"/>
                    <a:pt x="1" y="258"/>
                  </a:cubicBezTo>
                  <a:lnTo>
                    <a:pt x="1" y="1547"/>
                  </a:lnTo>
                  <a:lnTo>
                    <a:pt x="3518" y="1547"/>
                  </a:lnTo>
                  <a:lnTo>
                    <a:pt x="3518" y="258"/>
                  </a:lnTo>
                  <a:cubicBezTo>
                    <a:pt x="3518" y="114"/>
                    <a:pt x="3404" y="0"/>
                    <a:pt x="3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2483957" y="3373986"/>
              <a:ext cx="23347" cy="35054"/>
            </a:xfrm>
            <a:custGeom>
              <a:avLst/>
              <a:gdLst/>
              <a:ahLst/>
              <a:cxnLst/>
              <a:rect l="l" t="t" r="r" b="b"/>
              <a:pathLst>
                <a:path w="1031" h="1548" extrusionOk="0">
                  <a:moveTo>
                    <a:pt x="1" y="0"/>
                  </a:moveTo>
                  <a:cubicBezTo>
                    <a:pt x="143" y="0"/>
                    <a:pt x="256" y="114"/>
                    <a:pt x="256" y="260"/>
                  </a:cubicBezTo>
                  <a:lnTo>
                    <a:pt x="256" y="1547"/>
                  </a:lnTo>
                  <a:lnTo>
                    <a:pt x="1031" y="1547"/>
                  </a:lnTo>
                  <a:lnTo>
                    <a:pt x="1031" y="258"/>
                  </a:lnTo>
                  <a:cubicBezTo>
                    <a:pt x="1031" y="114"/>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2357530" y="3377360"/>
              <a:ext cx="35643" cy="31680"/>
            </a:xfrm>
            <a:custGeom>
              <a:avLst/>
              <a:gdLst/>
              <a:ahLst/>
              <a:cxnLst/>
              <a:rect l="l" t="t" r="r" b="b"/>
              <a:pathLst>
                <a:path w="1574" h="1399" extrusionOk="0">
                  <a:moveTo>
                    <a:pt x="258" y="1"/>
                  </a:moveTo>
                  <a:cubicBezTo>
                    <a:pt x="116" y="1"/>
                    <a:pt x="1" y="115"/>
                    <a:pt x="1" y="258"/>
                  </a:cubicBezTo>
                  <a:lnTo>
                    <a:pt x="1" y="1398"/>
                  </a:lnTo>
                  <a:lnTo>
                    <a:pt x="1574" y="1398"/>
                  </a:lnTo>
                  <a:lnTo>
                    <a:pt x="1574" y="258"/>
                  </a:lnTo>
                  <a:cubicBezTo>
                    <a:pt x="1574" y="115"/>
                    <a:pt x="1458" y="1"/>
                    <a:pt x="1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2369826" y="3377360"/>
              <a:ext cx="23347" cy="31680"/>
            </a:xfrm>
            <a:custGeom>
              <a:avLst/>
              <a:gdLst/>
              <a:ahLst/>
              <a:cxnLst/>
              <a:rect l="l" t="t" r="r" b="b"/>
              <a:pathLst>
                <a:path w="1031" h="1399" extrusionOk="0">
                  <a:moveTo>
                    <a:pt x="1" y="1"/>
                  </a:moveTo>
                  <a:cubicBezTo>
                    <a:pt x="142" y="1"/>
                    <a:pt x="256" y="115"/>
                    <a:pt x="256" y="254"/>
                  </a:cubicBezTo>
                  <a:lnTo>
                    <a:pt x="256" y="1398"/>
                  </a:lnTo>
                  <a:lnTo>
                    <a:pt x="1031" y="1398"/>
                  </a:lnTo>
                  <a:lnTo>
                    <a:pt x="1031" y="258"/>
                  </a:lnTo>
                  <a:cubicBezTo>
                    <a:pt x="1031" y="115"/>
                    <a:pt x="915"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2340048" y="3419186"/>
              <a:ext cx="254281" cy="176314"/>
            </a:xfrm>
            <a:custGeom>
              <a:avLst/>
              <a:gdLst/>
              <a:ahLst/>
              <a:cxnLst/>
              <a:rect l="l" t="t" r="r" b="b"/>
              <a:pathLst>
                <a:path w="11229" h="7786" extrusionOk="0">
                  <a:moveTo>
                    <a:pt x="0" y="0"/>
                  </a:moveTo>
                  <a:lnTo>
                    <a:pt x="0" y="7785"/>
                  </a:lnTo>
                  <a:lnTo>
                    <a:pt x="11228" y="7785"/>
                  </a:lnTo>
                  <a:lnTo>
                    <a:pt x="112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4"/>
            <p:cNvSpPr/>
            <p:nvPr/>
          </p:nvSpPr>
          <p:spPr>
            <a:xfrm>
              <a:off x="2340048" y="3428221"/>
              <a:ext cx="254281" cy="158221"/>
            </a:xfrm>
            <a:custGeom>
              <a:avLst/>
              <a:gdLst/>
              <a:ahLst/>
              <a:cxnLst/>
              <a:rect l="l" t="t" r="r" b="b"/>
              <a:pathLst>
                <a:path w="11229" h="6987" extrusionOk="0">
                  <a:moveTo>
                    <a:pt x="10454" y="0"/>
                  </a:moveTo>
                  <a:lnTo>
                    <a:pt x="10454" y="2667"/>
                  </a:lnTo>
                  <a:cubicBezTo>
                    <a:pt x="10454" y="2667"/>
                    <a:pt x="8688" y="6612"/>
                    <a:pt x="6509" y="6612"/>
                  </a:cubicBezTo>
                  <a:cubicBezTo>
                    <a:pt x="6509" y="6612"/>
                    <a:pt x="6508" y="6612"/>
                    <a:pt x="6508" y="6612"/>
                  </a:cubicBezTo>
                  <a:lnTo>
                    <a:pt x="0" y="6612"/>
                  </a:lnTo>
                  <a:lnTo>
                    <a:pt x="0" y="6987"/>
                  </a:lnTo>
                  <a:lnTo>
                    <a:pt x="11228" y="6987"/>
                  </a:lnTo>
                  <a:lnTo>
                    <a:pt x="1122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4"/>
            <p:cNvSpPr/>
            <p:nvPr/>
          </p:nvSpPr>
          <p:spPr>
            <a:xfrm>
              <a:off x="2322453" y="3399869"/>
              <a:ext cx="289358" cy="27785"/>
            </a:xfrm>
            <a:custGeom>
              <a:avLst/>
              <a:gdLst/>
              <a:ahLst/>
              <a:cxnLst/>
              <a:rect l="l" t="t" r="r" b="b"/>
              <a:pathLst>
                <a:path w="12778" h="1227" extrusionOk="0">
                  <a:moveTo>
                    <a:pt x="388" y="1"/>
                  </a:moveTo>
                  <a:cubicBezTo>
                    <a:pt x="172" y="1"/>
                    <a:pt x="1" y="177"/>
                    <a:pt x="1" y="388"/>
                  </a:cubicBezTo>
                  <a:lnTo>
                    <a:pt x="1" y="839"/>
                  </a:lnTo>
                  <a:cubicBezTo>
                    <a:pt x="1" y="1055"/>
                    <a:pt x="176" y="1226"/>
                    <a:pt x="388" y="1226"/>
                  </a:cubicBezTo>
                  <a:lnTo>
                    <a:pt x="12393" y="1226"/>
                  </a:lnTo>
                  <a:cubicBezTo>
                    <a:pt x="12606" y="1226"/>
                    <a:pt x="12778" y="1055"/>
                    <a:pt x="12778" y="843"/>
                  </a:cubicBezTo>
                  <a:lnTo>
                    <a:pt x="12778" y="388"/>
                  </a:lnTo>
                  <a:cubicBezTo>
                    <a:pt x="12778" y="175"/>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2322453" y="3586917"/>
              <a:ext cx="289358" cy="27785"/>
            </a:xfrm>
            <a:custGeom>
              <a:avLst/>
              <a:gdLst/>
              <a:ahLst/>
              <a:cxnLst/>
              <a:rect l="l" t="t" r="r" b="b"/>
              <a:pathLst>
                <a:path w="12778" h="1227" extrusionOk="0">
                  <a:moveTo>
                    <a:pt x="388" y="1"/>
                  </a:moveTo>
                  <a:cubicBezTo>
                    <a:pt x="172" y="1"/>
                    <a:pt x="1" y="174"/>
                    <a:pt x="1" y="388"/>
                  </a:cubicBezTo>
                  <a:lnTo>
                    <a:pt x="1" y="839"/>
                  </a:lnTo>
                  <a:cubicBezTo>
                    <a:pt x="1" y="1055"/>
                    <a:pt x="176" y="1226"/>
                    <a:pt x="388" y="1226"/>
                  </a:cubicBezTo>
                  <a:lnTo>
                    <a:pt x="12393" y="1226"/>
                  </a:lnTo>
                  <a:cubicBezTo>
                    <a:pt x="12606" y="1226"/>
                    <a:pt x="12778" y="1055"/>
                    <a:pt x="12778" y="841"/>
                  </a:cubicBezTo>
                  <a:lnTo>
                    <a:pt x="12778" y="388"/>
                  </a:lnTo>
                  <a:cubicBezTo>
                    <a:pt x="12778" y="172"/>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4"/>
            <p:cNvSpPr/>
            <p:nvPr/>
          </p:nvSpPr>
          <p:spPr>
            <a:xfrm>
              <a:off x="2424378" y="3445114"/>
              <a:ext cx="85598" cy="124502"/>
            </a:xfrm>
            <a:custGeom>
              <a:avLst/>
              <a:gdLst/>
              <a:ahLst/>
              <a:cxnLst/>
              <a:rect l="l" t="t" r="r" b="b"/>
              <a:pathLst>
                <a:path w="3780" h="5498" extrusionOk="0">
                  <a:moveTo>
                    <a:pt x="2638" y="1"/>
                  </a:moveTo>
                  <a:cubicBezTo>
                    <a:pt x="2636" y="1"/>
                    <a:pt x="2634" y="1"/>
                    <a:pt x="2632" y="1"/>
                  </a:cubicBezTo>
                  <a:cubicBezTo>
                    <a:pt x="2552" y="3"/>
                    <a:pt x="2476" y="47"/>
                    <a:pt x="2408" y="113"/>
                  </a:cubicBezTo>
                  <a:cubicBezTo>
                    <a:pt x="1664" y="823"/>
                    <a:pt x="911" y="1528"/>
                    <a:pt x="167" y="2237"/>
                  </a:cubicBezTo>
                  <a:cubicBezTo>
                    <a:pt x="1" y="2390"/>
                    <a:pt x="23" y="2628"/>
                    <a:pt x="216" y="2742"/>
                  </a:cubicBezTo>
                  <a:cubicBezTo>
                    <a:pt x="628" y="2991"/>
                    <a:pt x="1049" y="3227"/>
                    <a:pt x="1466" y="3466"/>
                  </a:cubicBezTo>
                  <a:cubicBezTo>
                    <a:pt x="1490" y="3480"/>
                    <a:pt x="1504" y="3494"/>
                    <a:pt x="1488" y="3526"/>
                  </a:cubicBezTo>
                  <a:cubicBezTo>
                    <a:pt x="1350" y="3847"/>
                    <a:pt x="1219" y="4169"/>
                    <a:pt x="1085" y="4492"/>
                  </a:cubicBezTo>
                  <a:cubicBezTo>
                    <a:pt x="1001" y="4692"/>
                    <a:pt x="915" y="4887"/>
                    <a:pt x="837" y="5091"/>
                  </a:cubicBezTo>
                  <a:cubicBezTo>
                    <a:pt x="779" y="5237"/>
                    <a:pt x="849" y="5396"/>
                    <a:pt x="989" y="5464"/>
                  </a:cubicBezTo>
                  <a:cubicBezTo>
                    <a:pt x="1034" y="5486"/>
                    <a:pt x="1079" y="5497"/>
                    <a:pt x="1123" y="5497"/>
                  </a:cubicBezTo>
                  <a:cubicBezTo>
                    <a:pt x="1204" y="5497"/>
                    <a:pt x="1285" y="5460"/>
                    <a:pt x="1366" y="5382"/>
                  </a:cubicBezTo>
                  <a:cubicBezTo>
                    <a:pt x="2115" y="4674"/>
                    <a:pt x="2863" y="3967"/>
                    <a:pt x="3610" y="3259"/>
                  </a:cubicBezTo>
                  <a:cubicBezTo>
                    <a:pt x="3780" y="3099"/>
                    <a:pt x="3746" y="2861"/>
                    <a:pt x="3544" y="2746"/>
                  </a:cubicBezTo>
                  <a:cubicBezTo>
                    <a:pt x="3133" y="2508"/>
                    <a:pt x="2722" y="2269"/>
                    <a:pt x="2308" y="2031"/>
                  </a:cubicBezTo>
                  <a:cubicBezTo>
                    <a:pt x="2282" y="2017"/>
                    <a:pt x="2274" y="2003"/>
                    <a:pt x="2286" y="1971"/>
                  </a:cubicBezTo>
                  <a:cubicBezTo>
                    <a:pt x="2506" y="1452"/>
                    <a:pt x="2732" y="933"/>
                    <a:pt x="2935" y="406"/>
                  </a:cubicBezTo>
                  <a:cubicBezTo>
                    <a:pt x="3012" y="208"/>
                    <a:pt x="2864"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4"/>
            <p:cNvSpPr/>
            <p:nvPr/>
          </p:nvSpPr>
          <p:spPr>
            <a:xfrm>
              <a:off x="2367154" y="3441604"/>
              <a:ext cx="8492" cy="35598"/>
            </a:xfrm>
            <a:custGeom>
              <a:avLst/>
              <a:gdLst/>
              <a:ahLst/>
              <a:cxnLst/>
              <a:rect l="l" t="t" r="r" b="b"/>
              <a:pathLst>
                <a:path w="375" h="1572" extrusionOk="0">
                  <a:moveTo>
                    <a:pt x="186" y="0"/>
                  </a:moveTo>
                  <a:cubicBezTo>
                    <a:pt x="185" y="0"/>
                    <a:pt x="184" y="0"/>
                    <a:pt x="182" y="0"/>
                  </a:cubicBezTo>
                  <a:cubicBezTo>
                    <a:pt x="81" y="2"/>
                    <a:pt x="1" y="92"/>
                    <a:pt x="1" y="194"/>
                  </a:cubicBezTo>
                  <a:lnTo>
                    <a:pt x="1" y="1376"/>
                  </a:lnTo>
                  <a:cubicBezTo>
                    <a:pt x="1" y="1477"/>
                    <a:pt x="81" y="1567"/>
                    <a:pt x="182" y="1571"/>
                  </a:cubicBezTo>
                  <a:cubicBezTo>
                    <a:pt x="185" y="1571"/>
                    <a:pt x="187" y="1571"/>
                    <a:pt x="190" y="1571"/>
                  </a:cubicBezTo>
                  <a:cubicBezTo>
                    <a:pt x="292" y="1571"/>
                    <a:pt x="374" y="1487"/>
                    <a:pt x="374" y="1386"/>
                  </a:cubicBezTo>
                  <a:lnTo>
                    <a:pt x="374" y="188"/>
                  </a:lnTo>
                  <a:cubicBezTo>
                    <a:pt x="374" y="83"/>
                    <a:pt x="290" y="0"/>
                    <a:pt x="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2353454" y="3455350"/>
              <a:ext cx="35734" cy="8469"/>
            </a:xfrm>
            <a:custGeom>
              <a:avLst/>
              <a:gdLst/>
              <a:ahLst/>
              <a:cxnLst/>
              <a:rect l="l" t="t" r="r" b="b"/>
              <a:pathLst>
                <a:path w="1578" h="374" extrusionOk="0">
                  <a:moveTo>
                    <a:pt x="191" y="0"/>
                  </a:moveTo>
                  <a:cubicBezTo>
                    <a:pt x="87" y="0"/>
                    <a:pt x="1" y="86"/>
                    <a:pt x="5" y="192"/>
                  </a:cubicBezTo>
                  <a:cubicBezTo>
                    <a:pt x="7" y="294"/>
                    <a:pt x="97" y="373"/>
                    <a:pt x="199" y="373"/>
                  </a:cubicBezTo>
                  <a:lnTo>
                    <a:pt x="1388" y="373"/>
                  </a:lnTo>
                  <a:cubicBezTo>
                    <a:pt x="1494" y="373"/>
                    <a:pt x="1578" y="286"/>
                    <a:pt x="1576" y="182"/>
                  </a:cubicBezTo>
                  <a:cubicBezTo>
                    <a:pt x="1574" y="80"/>
                    <a:pt x="1484"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2544985" y="3455350"/>
              <a:ext cx="35734" cy="8469"/>
            </a:xfrm>
            <a:custGeom>
              <a:avLst/>
              <a:gdLst/>
              <a:ahLst/>
              <a:cxnLst/>
              <a:rect l="l" t="t" r="r" b="b"/>
              <a:pathLst>
                <a:path w="1578" h="374" extrusionOk="0">
                  <a:moveTo>
                    <a:pt x="190" y="0"/>
                  </a:moveTo>
                  <a:cubicBezTo>
                    <a:pt x="84" y="0"/>
                    <a:pt x="1" y="86"/>
                    <a:pt x="3" y="192"/>
                  </a:cubicBezTo>
                  <a:cubicBezTo>
                    <a:pt x="5" y="294"/>
                    <a:pt x="94" y="373"/>
                    <a:pt x="196" y="373"/>
                  </a:cubicBezTo>
                  <a:lnTo>
                    <a:pt x="1388" y="373"/>
                  </a:lnTo>
                  <a:cubicBezTo>
                    <a:pt x="1492" y="373"/>
                    <a:pt x="1578" y="286"/>
                    <a:pt x="1574" y="182"/>
                  </a:cubicBezTo>
                  <a:cubicBezTo>
                    <a:pt x="1572" y="80"/>
                    <a:pt x="1482" y="0"/>
                    <a:pt x="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4"/>
          <p:cNvGrpSpPr/>
          <p:nvPr/>
        </p:nvGrpSpPr>
        <p:grpSpPr>
          <a:xfrm>
            <a:off x="7240906" y="2258437"/>
            <a:ext cx="390552" cy="385219"/>
            <a:chOff x="6688092" y="3350435"/>
            <a:chExt cx="291849" cy="287863"/>
          </a:xfrm>
        </p:grpSpPr>
        <p:sp>
          <p:nvSpPr>
            <p:cNvPr id="3854" name="Google Shape;3854;p64"/>
            <p:cNvSpPr/>
            <p:nvPr/>
          </p:nvSpPr>
          <p:spPr>
            <a:xfrm>
              <a:off x="6688092" y="3352858"/>
              <a:ext cx="239516" cy="245653"/>
            </a:xfrm>
            <a:custGeom>
              <a:avLst/>
              <a:gdLst/>
              <a:ahLst/>
              <a:cxnLst/>
              <a:rect l="l" t="t" r="r" b="b"/>
              <a:pathLst>
                <a:path w="10577" h="10848" extrusionOk="0">
                  <a:moveTo>
                    <a:pt x="4446" y="1"/>
                  </a:moveTo>
                  <a:cubicBezTo>
                    <a:pt x="4406" y="1"/>
                    <a:pt x="4367" y="4"/>
                    <a:pt x="4328" y="13"/>
                  </a:cubicBezTo>
                  <a:cubicBezTo>
                    <a:pt x="1855" y="542"/>
                    <a:pt x="1" y="2740"/>
                    <a:pt x="1" y="5368"/>
                  </a:cubicBezTo>
                  <a:cubicBezTo>
                    <a:pt x="1" y="8397"/>
                    <a:pt x="2454" y="10848"/>
                    <a:pt x="5480" y="10848"/>
                  </a:cubicBezTo>
                  <a:cubicBezTo>
                    <a:pt x="6169" y="10848"/>
                    <a:pt x="6810" y="10337"/>
                    <a:pt x="7387" y="10105"/>
                  </a:cubicBezTo>
                  <a:cubicBezTo>
                    <a:pt x="9343" y="9317"/>
                    <a:pt x="10576" y="7704"/>
                    <a:pt x="10576" y="5368"/>
                  </a:cubicBezTo>
                  <a:cubicBezTo>
                    <a:pt x="10576" y="2344"/>
                    <a:pt x="8504" y="274"/>
                    <a:pt x="5480" y="274"/>
                  </a:cubicBezTo>
                  <a:cubicBezTo>
                    <a:pt x="5125" y="274"/>
                    <a:pt x="4780" y="1"/>
                    <a:pt x="4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6803491" y="3350435"/>
              <a:ext cx="132745" cy="248031"/>
            </a:xfrm>
            <a:custGeom>
              <a:avLst/>
              <a:gdLst/>
              <a:ahLst/>
              <a:cxnLst/>
              <a:rect l="l" t="t" r="r" b="b"/>
              <a:pathLst>
                <a:path w="5862" h="10953" extrusionOk="0">
                  <a:moveTo>
                    <a:pt x="384" y="0"/>
                  </a:moveTo>
                  <a:cubicBezTo>
                    <a:pt x="255" y="0"/>
                    <a:pt x="127" y="4"/>
                    <a:pt x="1" y="12"/>
                  </a:cubicBezTo>
                  <a:cubicBezTo>
                    <a:pt x="2847" y="210"/>
                    <a:pt x="5095" y="2579"/>
                    <a:pt x="5095" y="5475"/>
                  </a:cubicBezTo>
                  <a:cubicBezTo>
                    <a:pt x="5095" y="8374"/>
                    <a:pt x="2847" y="10743"/>
                    <a:pt x="1" y="10941"/>
                  </a:cubicBezTo>
                  <a:cubicBezTo>
                    <a:pt x="127" y="10951"/>
                    <a:pt x="255" y="10953"/>
                    <a:pt x="384" y="10953"/>
                  </a:cubicBezTo>
                  <a:cubicBezTo>
                    <a:pt x="1430" y="10953"/>
                    <a:pt x="2408" y="10276"/>
                    <a:pt x="3239" y="9767"/>
                  </a:cubicBezTo>
                  <a:cubicBezTo>
                    <a:pt x="3694" y="9488"/>
                    <a:pt x="4105" y="9532"/>
                    <a:pt x="4458" y="9136"/>
                  </a:cubicBezTo>
                  <a:cubicBezTo>
                    <a:pt x="5333" y="8166"/>
                    <a:pt x="5862" y="6883"/>
                    <a:pt x="5862" y="5475"/>
                  </a:cubicBezTo>
                  <a:cubicBezTo>
                    <a:pt x="5862" y="5160"/>
                    <a:pt x="5834" y="4849"/>
                    <a:pt x="5784" y="4545"/>
                  </a:cubicBezTo>
                  <a:cubicBezTo>
                    <a:pt x="5560" y="3230"/>
                    <a:pt x="4484" y="2078"/>
                    <a:pt x="3500" y="1260"/>
                  </a:cubicBezTo>
                  <a:cubicBezTo>
                    <a:pt x="2550" y="473"/>
                    <a:pt x="1714" y="0"/>
                    <a:pt x="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6786054" y="3350435"/>
              <a:ext cx="148370" cy="109217"/>
            </a:xfrm>
            <a:custGeom>
              <a:avLst/>
              <a:gdLst/>
              <a:ahLst/>
              <a:cxnLst/>
              <a:rect l="l" t="t" r="r" b="b"/>
              <a:pathLst>
                <a:path w="6552" h="4823" extrusionOk="0">
                  <a:moveTo>
                    <a:pt x="1154" y="0"/>
                  </a:moveTo>
                  <a:cubicBezTo>
                    <a:pt x="761" y="0"/>
                    <a:pt x="374" y="42"/>
                    <a:pt x="0" y="122"/>
                  </a:cubicBezTo>
                  <a:cubicBezTo>
                    <a:pt x="110" y="561"/>
                    <a:pt x="220" y="1076"/>
                    <a:pt x="324" y="1689"/>
                  </a:cubicBezTo>
                  <a:cubicBezTo>
                    <a:pt x="488" y="2687"/>
                    <a:pt x="555" y="3531"/>
                    <a:pt x="1032" y="3685"/>
                  </a:cubicBezTo>
                  <a:cubicBezTo>
                    <a:pt x="1080" y="3700"/>
                    <a:pt x="1126" y="3707"/>
                    <a:pt x="1172" y="3707"/>
                  </a:cubicBezTo>
                  <a:cubicBezTo>
                    <a:pt x="1535" y="3707"/>
                    <a:pt x="1865" y="3282"/>
                    <a:pt x="2349" y="3282"/>
                  </a:cubicBezTo>
                  <a:cubicBezTo>
                    <a:pt x="2401" y="3282"/>
                    <a:pt x="2456" y="3287"/>
                    <a:pt x="2512" y="3298"/>
                  </a:cubicBezTo>
                  <a:cubicBezTo>
                    <a:pt x="3051" y="3401"/>
                    <a:pt x="3124" y="3934"/>
                    <a:pt x="3607" y="4328"/>
                  </a:cubicBezTo>
                  <a:cubicBezTo>
                    <a:pt x="3991" y="4643"/>
                    <a:pt x="4575" y="4823"/>
                    <a:pt x="5208" y="4823"/>
                  </a:cubicBezTo>
                  <a:cubicBezTo>
                    <a:pt x="5649" y="4823"/>
                    <a:pt x="6114" y="4736"/>
                    <a:pt x="6552" y="4547"/>
                  </a:cubicBezTo>
                  <a:cubicBezTo>
                    <a:pt x="6109" y="1966"/>
                    <a:pt x="3861" y="0"/>
                    <a:pt x="1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6803536" y="3350435"/>
              <a:ext cx="130888" cy="107994"/>
            </a:xfrm>
            <a:custGeom>
              <a:avLst/>
              <a:gdLst/>
              <a:ahLst/>
              <a:cxnLst/>
              <a:rect l="l" t="t" r="r" b="b"/>
              <a:pathLst>
                <a:path w="5780" h="4769" extrusionOk="0">
                  <a:moveTo>
                    <a:pt x="382" y="0"/>
                  </a:moveTo>
                  <a:cubicBezTo>
                    <a:pt x="254" y="0"/>
                    <a:pt x="127" y="4"/>
                    <a:pt x="1" y="14"/>
                  </a:cubicBezTo>
                  <a:cubicBezTo>
                    <a:pt x="2610" y="196"/>
                    <a:pt x="4716" y="2204"/>
                    <a:pt x="5049" y="4769"/>
                  </a:cubicBezTo>
                  <a:cubicBezTo>
                    <a:pt x="5167" y="4747"/>
                    <a:pt x="5285" y="4719"/>
                    <a:pt x="5401" y="4687"/>
                  </a:cubicBezTo>
                  <a:cubicBezTo>
                    <a:pt x="5530" y="4649"/>
                    <a:pt x="5658" y="4605"/>
                    <a:pt x="5780" y="4549"/>
                  </a:cubicBezTo>
                  <a:cubicBezTo>
                    <a:pt x="5339" y="1966"/>
                    <a:pt x="3089" y="0"/>
                    <a:pt x="38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6688092" y="3401183"/>
              <a:ext cx="62410" cy="158470"/>
            </a:xfrm>
            <a:custGeom>
              <a:avLst/>
              <a:gdLst/>
              <a:ahLst/>
              <a:cxnLst/>
              <a:rect l="l" t="t" r="r" b="b"/>
              <a:pathLst>
                <a:path w="2756" h="6998" extrusionOk="0">
                  <a:moveTo>
                    <a:pt x="1059" y="1"/>
                  </a:moveTo>
                  <a:cubicBezTo>
                    <a:pt x="396" y="907"/>
                    <a:pt x="1" y="2025"/>
                    <a:pt x="1" y="3234"/>
                  </a:cubicBezTo>
                  <a:cubicBezTo>
                    <a:pt x="1" y="4692"/>
                    <a:pt x="572" y="6017"/>
                    <a:pt x="1500" y="6997"/>
                  </a:cubicBezTo>
                  <a:cubicBezTo>
                    <a:pt x="2187" y="6542"/>
                    <a:pt x="2682" y="5805"/>
                    <a:pt x="2726" y="5147"/>
                  </a:cubicBezTo>
                  <a:cubicBezTo>
                    <a:pt x="2756" y="4708"/>
                    <a:pt x="2566" y="4668"/>
                    <a:pt x="2398" y="3793"/>
                  </a:cubicBezTo>
                  <a:cubicBezTo>
                    <a:pt x="2149" y="2490"/>
                    <a:pt x="2484" y="2091"/>
                    <a:pt x="2276" y="1416"/>
                  </a:cubicBezTo>
                  <a:cubicBezTo>
                    <a:pt x="2105" y="863"/>
                    <a:pt x="1634" y="346"/>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4"/>
            <p:cNvSpPr/>
            <p:nvPr/>
          </p:nvSpPr>
          <p:spPr>
            <a:xfrm>
              <a:off x="6770089" y="3502451"/>
              <a:ext cx="134375" cy="96060"/>
            </a:xfrm>
            <a:custGeom>
              <a:avLst/>
              <a:gdLst/>
              <a:ahLst/>
              <a:cxnLst/>
              <a:rect l="l" t="t" r="r" b="b"/>
              <a:pathLst>
                <a:path w="5934" h="4242" extrusionOk="0">
                  <a:moveTo>
                    <a:pt x="2880" y="0"/>
                  </a:moveTo>
                  <a:cubicBezTo>
                    <a:pt x="2782" y="0"/>
                    <a:pt x="2688" y="18"/>
                    <a:pt x="2602" y="60"/>
                  </a:cubicBezTo>
                  <a:cubicBezTo>
                    <a:pt x="2107" y="299"/>
                    <a:pt x="2348" y="1062"/>
                    <a:pt x="1913" y="2046"/>
                  </a:cubicBezTo>
                  <a:cubicBezTo>
                    <a:pt x="1462" y="3074"/>
                    <a:pt x="614" y="3583"/>
                    <a:pt x="1" y="3918"/>
                  </a:cubicBezTo>
                  <a:cubicBezTo>
                    <a:pt x="582" y="4128"/>
                    <a:pt x="1205" y="4242"/>
                    <a:pt x="1859" y="4242"/>
                  </a:cubicBezTo>
                  <a:cubicBezTo>
                    <a:pt x="3478" y="4242"/>
                    <a:pt x="4931" y="3541"/>
                    <a:pt x="5933" y="2423"/>
                  </a:cubicBezTo>
                  <a:cubicBezTo>
                    <a:pt x="5566" y="1880"/>
                    <a:pt x="5015" y="1375"/>
                    <a:pt x="4704" y="1092"/>
                  </a:cubicBezTo>
                  <a:cubicBezTo>
                    <a:pt x="4331" y="750"/>
                    <a:pt x="3508" y="0"/>
                    <a:pt x="2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6803445" y="3546383"/>
              <a:ext cx="101019" cy="52083"/>
            </a:xfrm>
            <a:custGeom>
              <a:avLst/>
              <a:gdLst/>
              <a:ahLst/>
              <a:cxnLst/>
              <a:rect l="l" t="t" r="r" b="b"/>
              <a:pathLst>
                <a:path w="4461" h="2300" extrusionOk="0">
                  <a:moveTo>
                    <a:pt x="4081" y="0"/>
                  </a:moveTo>
                  <a:cubicBezTo>
                    <a:pt x="3159" y="1294"/>
                    <a:pt x="1684" y="2172"/>
                    <a:pt x="1" y="2288"/>
                  </a:cubicBezTo>
                  <a:cubicBezTo>
                    <a:pt x="129" y="2298"/>
                    <a:pt x="257" y="2300"/>
                    <a:pt x="386" y="2300"/>
                  </a:cubicBezTo>
                  <a:cubicBezTo>
                    <a:pt x="389" y="2300"/>
                    <a:pt x="391" y="2300"/>
                    <a:pt x="393" y="2300"/>
                  </a:cubicBezTo>
                  <a:cubicBezTo>
                    <a:pt x="2007" y="2300"/>
                    <a:pt x="3460" y="1598"/>
                    <a:pt x="4460" y="483"/>
                  </a:cubicBezTo>
                  <a:cubicBezTo>
                    <a:pt x="4392" y="386"/>
                    <a:pt x="4323" y="288"/>
                    <a:pt x="4249" y="196"/>
                  </a:cubicBezTo>
                  <a:cubicBezTo>
                    <a:pt x="4193" y="130"/>
                    <a:pt x="4139" y="64"/>
                    <a:pt x="408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6956186" y="3430802"/>
              <a:ext cx="21060" cy="8515"/>
            </a:xfrm>
            <a:custGeom>
              <a:avLst/>
              <a:gdLst/>
              <a:ahLst/>
              <a:cxnLst/>
              <a:rect l="l" t="t" r="r" b="b"/>
              <a:pathLst>
                <a:path w="930" h="376" extrusionOk="0">
                  <a:moveTo>
                    <a:pt x="191" y="0"/>
                  </a:moveTo>
                  <a:cubicBezTo>
                    <a:pt x="87" y="0"/>
                    <a:pt x="1" y="88"/>
                    <a:pt x="5" y="194"/>
                  </a:cubicBezTo>
                  <a:cubicBezTo>
                    <a:pt x="7" y="296"/>
                    <a:pt x="97" y="375"/>
                    <a:pt x="199" y="375"/>
                  </a:cubicBezTo>
                  <a:lnTo>
                    <a:pt x="739" y="375"/>
                  </a:lnTo>
                  <a:cubicBezTo>
                    <a:pt x="845" y="375"/>
                    <a:pt x="929" y="288"/>
                    <a:pt x="927" y="184"/>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6956186" y="3456776"/>
              <a:ext cx="21060" cy="8537"/>
            </a:xfrm>
            <a:custGeom>
              <a:avLst/>
              <a:gdLst/>
              <a:ahLst/>
              <a:cxnLst/>
              <a:rect l="l" t="t" r="r" b="b"/>
              <a:pathLst>
                <a:path w="930" h="377" extrusionOk="0">
                  <a:moveTo>
                    <a:pt x="191" y="1"/>
                  </a:moveTo>
                  <a:cubicBezTo>
                    <a:pt x="87" y="1"/>
                    <a:pt x="1" y="89"/>
                    <a:pt x="5" y="195"/>
                  </a:cubicBezTo>
                  <a:cubicBezTo>
                    <a:pt x="7" y="296"/>
                    <a:pt x="97" y="376"/>
                    <a:pt x="199" y="376"/>
                  </a:cubicBezTo>
                  <a:lnTo>
                    <a:pt x="739" y="376"/>
                  </a:lnTo>
                  <a:cubicBezTo>
                    <a:pt x="845" y="376"/>
                    <a:pt x="929" y="288"/>
                    <a:pt x="927" y="185"/>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6956186" y="3482773"/>
              <a:ext cx="21060" cy="8515"/>
            </a:xfrm>
            <a:custGeom>
              <a:avLst/>
              <a:gdLst/>
              <a:ahLst/>
              <a:cxnLst/>
              <a:rect l="l" t="t" r="r" b="b"/>
              <a:pathLst>
                <a:path w="930" h="376" extrusionOk="0">
                  <a:moveTo>
                    <a:pt x="191" y="1"/>
                  </a:moveTo>
                  <a:cubicBezTo>
                    <a:pt x="87" y="1"/>
                    <a:pt x="1" y="89"/>
                    <a:pt x="5" y="194"/>
                  </a:cubicBezTo>
                  <a:cubicBezTo>
                    <a:pt x="7" y="296"/>
                    <a:pt x="97" y="376"/>
                    <a:pt x="199" y="376"/>
                  </a:cubicBezTo>
                  <a:lnTo>
                    <a:pt x="739" y="376"/>
                  </a:lnTo>
                  <a:cubicBezTo>
                    <a:pt x="845" y="376"/>
                    <a:pt x="929" y="288"/>
                    <a:pt x="927" y="184"/>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6956186" y="3509358"/>
              <a:ext cx="21060" cy="8469"/>
            </a:xfrm>
            <a:custGeom>
              <a:avLst/>
              <a:gdLst/>
              <a:ahLst/>
              <a:cxnLst/>
              <a:rect l="l" t="t" r="r" b="b"/>
              <a:pathLst>
                <a:path w="930" h="374" extrusionOk="0">
                  <a:moveTo>
                    <a:pt x="191" y="0"/>
                  </a:moveTo>
                  <a:cubicBezTo>
                    <a:pt x="87" y="0"/>
                    <a:pt x="1" y="88"/>
                    <a:pt x="5" y="192"/>
                  </a:cubicBezTo>
                  <a:cubicBezTo>
                    <a:pt x="7" y="294"/>
                    <a:pt x="97" y="374"/>
                    <a:pt x="199" y="374"/>
                  </a:cubicBezTo>
                  <a:lnTo>
                    <a:pt x="739" y="374"/>
                  </a:lnTo>
                  <a:cubicBezTo>
                    <a:pt x="845" y="374"/>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6956186" y="3535354"/>
              <a:ext cx="21060" cy="8469"/>
            </a:xfrm>
            <a:custGeom>
              <a:avLst/>
              <a:gdLst/>
              <a:ahLst/>
              <a:cxnLst/>
              <a:rect l="l" t="t" r="r" b="b"/>
              <a:pathLst>
                <a:path w="930" h="374" extrusionOk="0">
                  <a:moveTo>
                    <a:pt x="191" y="0"/>
                  </a:moveTo>
                  <a:cubicBezTo>
                    <a:pt x="87" y="0"/>
                    <a:pt x="1" y="88"/>
                    <a:pt x="5" y="192"/>
                  </a:cubicBezTo>
                  <a:cubicBezTo>
                    <a:pt x="7" y="294"/>
                    <a:pt x="97" y="373"/>
                    <a:pt x="199" y="373"/>
                  </a:cubicBezTo>
                  <a:lnTo>
                    <a:pt x="739" y="373"/>
                  </a:lnTo>
                  <a:cubicBezTo>
                    <a:pt x="845" y="373"/>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6906027" y="3395001"/>
              <a:ext cx="73913" cy="243298"/>
            </a:xfrm>
            <a:custGeom>
              <a:avLst/>
              <a:gdLst/>
              <a:ahLst/>
              <a:cxnLst/>
              <a:rect l="l" t="t" r="r" b="b"/>
              <a:pathLst>
                <a:path w="3264" h="10744" extrusionOk="0">
                  <a:moveTo>
                    <a:pt x="1610" y="1"/>
                  </a:moveTo>
                  <a:cubicBezTo>
                    <a:pt x="1175" y="1"/>
                    <a:pt x="825" y="353"/>
                    <a:pt x="825" y="789"/>
                  </a:cubicBezTo>
                  <a:lnTo>
                    <a:pt x="825" y="7949"/>
                  </a:lnTo>
                  <a:cubicBezTo>
                    <a:pt x="825" y="7999"/>
                    <a:pt x="799" y="8047"/>
                    <a:pt x="757" y="8077"/>
                  </a:cubicBezTo>
                  <a:cubicBezTo>
                    <a:pt x="238" y="8446"/>
                    <a:pt x="0" y="9127"/>
                    <a:pt x="224" y="9761"/>
                  </a:cubicBezTo>
                  <a:cubicBezTo>
                    <a:pt x="435" y="10366"/>
                    <a:pt x="1002" y="10743"/>
                    <a:pt x="1608" y="10743"/>
                  </a:cubicBezTo>
                  <a:cubicBezTo>
                    <a:pt x="1770" y="10743"/>
                    <a:pt x="1935" y="10716"/>
                    <a:pt x="2096" y="10660"/>
                  </a:cubicBezTo>
                  <a:cubicBezTo>
                    <a:pt x="2863" y="10390"/>
                    <a:pt x="3264" y="9552"/>
                    <a:pt x="2998" y="8785"/>
                  </a:cubicBezTo>
                  <a:cubicBezTo>
                    <a:pt x="2893" y="8488"/>
                    <a:pt x="2703" y="8246"/>
                    <a:pt x="2463" y="8077"/>
                  </a:cubicBezTo>
                  <a:cubicBezTo>
                    <a:pt x="2422" y="8047"/>
                    <a:pt x="2396" y="7999"/>
                    <a:pt x="2396" y="7949"/>
                  </a:cubicBezTo>
                  <a:lnTo>
                    <a:pt x="2396" y="801"/>
                  </a:lnTo>
                  <a:cubicBezTo>
                    <a:pt x="2396" y="401"/>
                    <a:pt x="2104" y="54"/>
                    <a:pt x="1705" y="6"/>
                  </a:cubicBezTo>
                  <a:cubicBezTo>
                    <a:pt x="1673" y="2"/>
                    <a:pt x="1641" y="1"/>
                    <a:pt x="1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6936892" y="3395159"/>
              <a:ext cx="42324" cy="242845"/>
            </a:xfrm>
            <a:custGeom>
              <a:avLst/>
              <a:gdLst/>
              <a:ahLst/>
              <a:cxnLst/>
              <a:rect l="l" t="t" r="r" b="b"/>
              <a:pathLst>
                <a:path w="1869" h="10724" extrusionOk="0">
                  <a:moveTo>
                    <a:pt x="265" y="1"/>
                  </a:moveTo>
                  <a:cubicBezTo>
                    <a:pt x="245" y="1"/>
                    <a:pt x="224" y="2"/>
                    <a:pt x="204" y="3"/>
                  </a:cubicBezTo>
                  <a:cubicBezTo>
                    <a:pt x="132" y="7"/>
                    <a:pt x="64" y="23"/>
                    <a:pt x="1" y="47"/>
                  </a:cubicBezTo>
                  <a:cubicBezTo>
                    <a:pt x="296" y="157"/>
                    <a:pt x="512" y="446"/>
                    <a:pt x="512" y="786"/>
                  </a:cubicBezTo>
                  <a:lnTo>
                    <a:pt x="512" y="7784"/>
                  </a:lnTo>
                  <a:cubicBezTo>
                    <a:pt x="512" y="7922"/>
                    <a:pt x="569" y="8052"/>
                    <a:pt x="673" y="8139"/>
                  </a:cubicBezTo>
                  <a:cubicBezTo>
                    <a:pt x="861" y="8299"/>
                    <a:pt x="1009" y="8509"/>
                    <a:pt x="1098" y="8758"/>
                  </a:cubicBezTo>
                  <a:cubicBezTo>
                    <a:pt x="1366" y="9507"/>
                    <a:pt x="983" y="10347"/>
                    <a:pt x="252" y="10629"/>
                  </a:cubicBezTo>
                  <a:cubicBezTo>
                    <a:pt x="170" y="10663"/>
                    <a:pt x="86" y="10684"/>
                    <a:pt x="3" y="10700"/>
                  </a:cubicBezTo>
                  <a:cubicBezTo>
                    <a:pt x="86" y="10716"/>
                    <a:pt x="172" y="10723"/>
                    <a:pt x="259" y="10723"/>
                  </a:cubicBezTo>
                  <a:cubicBezTo>
                    <a:pt x="425" y="10723"/>
                    <a:pt x="594" y="10695"/>
                    <a:pt x="759" y="10635"/>
                  </a:cubicBezTo>
                  <a:cubicBezTo>
                    <a:pt x="1478" y="10371"/>
                    <a:pt x="1869" y="9565"/>
                    <a:pt x="1639" y="8820"/>
                  </a:cubicBezTo>
                  <a:cubicBezTo>
                    <a:pt x="1540" y="8501"/>
                    <a:pt x="1348" y="8243"/>
                    <a:pt x="1100" y="8064"/>
                  </a:cubicBezTo>
                  <a:cubicBezTo>
                    <a:pt x="1061" y="8034"/>
                    <a:pt x="1035" y="7988"/>
                    <a:pt x="1035" y="7938"/>
                  </a:cubicBezTo>
                  <a:lnTo>
                    <a:pt x="1035" y="792"/>
                  </a:lnTo>
                  <a:cubicBezTo>
                    <a:pt x="1035" y="359"/>
                    <a:pt x="689" y="1"/>
                    <a:pt x="26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6938251" y="3430395"/>
              <a:ext cx="8469" cy="164629"/>
            </a:xfrm>
            <a:custGeom>
              <a:avLst/>
              <a:gdLst/>
              <a:ahLst/>
              <a:cxnLst/>
              <a:rect l="l" t="t" r="r" b="b"/>
              <a:pathLst>
                <a:path w="374" h="7270" extrusionOk="0">
                  <a:moveTo>
                    <a:pt x="187" y="1"/>
                  </a:moveTo>
                  <a:cubicBezTo>
                    <a:pt x="180" y="1"/>
                    <a:pt x="172" y="1"/>
                    <a:pt x="164" y="2"/>
                  </a:cubicBezTo>
                  <a:cubicBezTo>
                    <a:pt x="70" y="14"/>
                    <a:pt x="0" y="98"/>
                    <a:pt x="0" y="196"/>
                  </a:cubicBezTo>
                  <a:lnTo>
                    <a:pt x="0" y="7074"/>
                  </a:lnTo>
                  <a:cubicBezTo>
                    <a:pt x="0" y="7172"/>
                    <a:pt x="70" y="7260"/>
                    <a:pt x="164" y="7268"/>
                  </a:cubicBezTo>
                  <a:cubicBezTo>
                    <a:pt x="172" y="7269"/>
                    <a:pt x="180" y="7270"/>
                    <a:pt x="187" y="7270"/>
                  </a:cubicBezTo>
                  <a:cubicBezTo>
                    <a:pt x="290" y="7270"/>
                    <a:pt x="374" y="7183"/>
                    <a:pt x="374" y="7078"/>
                  </a:cubicBezTo>
                  <a:lnTo>
                    <a:pt x="374" y="192"/>
                  </a:lnTo>
                  <a:cubicBezTo>
                    <a:pt x="374" y="86"/>
                    <a:pt x="291"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6928355" y="3590812"/>
              <a:ext cx="28397" cy="28419"/>
            </a:xfrm>
            <a:custGeom>
              <a:avLst/>
              <a:gdLst/>
              <a:ahLst/>
              <a:cxnLst/>
              <a:rect l="l" t="t" r="r" b="b"/>
              <a:pathLst>
                <a:path w="1254" h="1255" extrusionOk="0">
                  <a:moveTo>
                    <a:pt x="627" y="0"/>
                  </a:moveTo>
                  <a:cubicBezTo>
                    <a:pt x="280" y="0"/>
                    <a:pt x="0" y="282"/>
                    <a:pt x="0" y="627"/>
                  </a:cubicBezTo>
                  <a:cubicBezTo>
                    <a:pt x="0" y="973"/>
                    <a:pt x="280" y="1254"/>
                    <a:pt x="627" y="1254"/>
                  </a:cubicBezTo>
                  <a:cubicBezTo>
                    <a:pt x="972" y="1254"/>
                    <a:pt x="1254" y="973"/>
                    <a:pt x="1254" y="627"/>
                  </a:cubicBezTo>
                  <a:cubicBezTo>
                    <a:pt x="1254" y="282"/>
                    <a:pt x="972"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4"/>
          <p:cNvGrpSpPr/>
          <p:nvPr/>
        </p:nvGrpSpPr>
        <p:grpSpPr>
          <a:xfrm>
            <a:off x="3480575" y="2257732"/>
            <a:ext cx="326369" cy="386613"/>
            <a:chOff x="5825127" y="4087009"/>
            <a:chExt cx="243887" cy="288905"/>
          </a:xfrm>
        </p:grpSpPr>
        <p:sp>
          <p:nvSpPr>
            <p:cNvPr id="3871" name="Google Shape;3871;p64"/>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4"/>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4"/>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4"/>
          <p:cNvGrpSpPr/>
          <p:nvPr/>
        </p:nvGrpSpPr>
        <p:grpSpPr>
          <a:xfrm>
            <a:off x="5364581" y="2257406"/>
            <a:ext cx="318581" cy="387279"/>
            <a:chOff x="7005860" y="4086738"/>
            <a:chExt cx="238067" cy="289403"/>
          </a:xfrm>
        </p:grpSpPr>
        <p:sp>
          <p:nvSpPr>
            <p:cNvPr id="3892" name="Google Shape;3892;p64"/>
            <p:cNvSpPr/>
            <p:nvPr/>
          </p:nvSpPr>
          <p:spPr>
            <a:xfrm>
              <a:off x="7107604" y="4201819"/>
              <a:ext cx="34488" cy="169792"/>
            </a:xfrm>
            <a:custGeom>
              <a:avLst/>
              <a:gdLst/>
              <a:ahLst/>
              <a:cxnLst/>
              <a:rect l="l" t="t" r="r" b="b"/>
              <a:pathLst>
                <a:path w="1523" h="7498" extrusionOk="0">
                  <a:moveTo>
                    <a:pt x="763" y="0"/>
                  </a:moveTo>
                  <a:cubicBezTo>
                    <a:pt x="550" y="0"/>
                    <a:pt x="374" y="166"/>
                    <a:pt x="364" y="379"/>
                  </a:cubicBezTo>
                  <a:lnTo>
                    <a:pt x="1" y="7497"/>
                  </a:lnTo>
                  <a:lnTo>
                    <a:pt x="1522" y="7497"/>
                  </a:lnTo>
                  <a:lnTo>
                    <a:pt x="1163" y="379"/>
                  </a:lnTo>
                  <a:cubicBezTo>
                    <a:pt x="1153" y="166"/>
                    <a:pt x="975"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7116300" y="4201819"/>
              <a:ext cx="25838" cy="169792"/>
            </a:xfrm>
            <a:custGeom>
              <a:avLst/>
              <a:gdLst/>
              <a:ahLst/>
              <a:cxnLst/>
              <a:rect l="l" t="t" r="r" b="b"/>
              <a:pathLst>
                <a:path w="1141" h="7498" extrusionOk="0">
                  <a:moveTo>
                    <a:pt x="379" y="0"/>
                  </a:moveTo>
                  <a:cubicBezTo>
                    <a:pt x="202" y="0"/>
                    <a:pt x="52" y="114"/>
                    <a:pt x="0" y="275"/>
                  </a:cubicBezTo>
                  <a:cubicBezTo>
                    <a:pt x="10" y="309"/>
                    <a:pt x="16" y="343"/>
                    <a:pt x="18" y="379"/>
                  </a:cubicBezTo>
                  <a:lnTo>
                    <a:pt x="381" y="7497"/>
                  </a:lnTo>
                  <a:lnTo>
                    <a:pt x="1140" y="7497"/>
                  </a:lnTo>
                  <a:lnTo>
                    <a:pt x="779" y="379"/>
                  </a:lnTo>
                  <a:cubicBezTo>
                    <a:pt x="769" y="166"/>
                    <a:pt x="591" y="0"/>
                    <a:pt x="37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7048818" y="4367603"/>
              <a:ext cx="152106" cy="8537"/>
            </a:xfrm>
            <a:custGeom>
              <a:avLst/>
              <a:gdLst/>
              <a:ahLst/>
              <a:cxnLst/>
              <a:rect l="l" t="t" r="r" b="b"/>
              <a:pathLst>
                <a:path w="6717" h="377" extrusionOk="0">
                  <a:moveTo>
                    <a:pt x="202" y="1"/>
                  </a:moveTo>
                  <a:cubicBezTo>
                    <a:pt x="88" y="1"/>
                    <a:pt x="0" y="99"/>
                    <a:pt x="12" y="210"/>
                  </a:cubicBezTo>
                  <a:cubicBezTo>
                    <a:pt x="26" y="306"/>
                    <a:pt x="110" y="376"/>
                    <a:pt x="208" y="376"/>
                  </a:cubicBezTo>
                  <a:lnTo>
                    <a:pt x="6515" y="376"/>
                  </a:lnTo>
                  <a:cubicBezTo>
                    <a:pt x="6627" y="376"/>
                    <a:pt x="6717" y="278"/>
                    <a:pt x="6705" y="166"/>
                  </a:cubicBezTo>
                  <a:cubicBezTo>
                    <a:pt x="6693" y="71"/>
                    <a:pt x="6607" y="1"/>
                    <a:pt x="6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7120399" y="4154491"/>
              <a:ext cx="8492" cy="41372"/>
            </a:xfrm>
            <a:custGeom>
              <a:avLst/>
              <a:gdLst/>
              <a:ahLst/>
              <a:cxnLst/>
              <a:rect l="l" t="t" r="r" b="b"/>
              <a:pathLst>
                <a:path w="375" h="1827" extrusionOk="0">
                  <a:moveTo>
                    <a:pt x="186" y="0"/>
                  </a:moveTo>
                  <a:cubicBezTo>
                    <a:pt x="185" y="0"/>
                    <a:pt x="184" y="0"/>
                    <a:pt x="183" y="0"/>
                  </a:cubicBezTo>
                  <a:cubicBezTo>
                    <a:pt x="81" y="4"/>
                    <a:pt x="1" y="94"/>
                    <a:pt x="1" y="196"/>
                  </a:cubicBezTo>
                  <a:lnTo>
                    <a:pt x="1" y="1641"/>
                  </a:lnTo>
                  <a:cubicBezTo>
                    <a:pt x="1" y="1743"/>
                    <a:pt x="85" y="1827"/>
                    <a:pt x="187" y="1827"/>
                  </a:cubicBezTo>
                  <a:cubicBezTo>
                    <a:pt x="290" y="1827"/>
                    <a:pt x="374" y="1743"/>
                    <a:pt x="374" y="1643"/>
                  </a:cubicBezTo>
                  <a:lnTo>
                    <a:pt x="374" y="188"/>
                  </a:lnTo>
                  <a:cubicBezTo>
                    <a:pt x="374" y="85"/>
                    <a:pt x="288"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7111454" y="4086738"/>
              <a:ext cx="25906" cy="71739"/>
            </a:xfrm>
            <a:custGeom>
              <a:avLst/>
              <a:gdLst/>
              <a:ahLst/>
              <a:cxnLst/>
              <a:rect l="l" t="t" r="r" b="b"/>
              <a:pathLst>
                <a:path w="1144" h="3168" extrusionOk="0">
                  <a:moveTo>
                    <a:pt x="806" y="1"/>
                  </a:moveTo>
                  <a:cubicBezTo>
                    <a:pt x="642" y="1"/>
                    <a:pt x="502" y="117"/>
                    <a:pt x="472" y="277"/>
                  </a:cubicBezTo>
                  <a:lnTo>
                    <a:pt x="29" y="2711"/>
                  </a:lnTo>
                  <a:cubicBezTo>
                    <a:pt x="1" y="2872"/>
                    <a:pt x="82" y="3036"/>
                    <a:pt x="232" y="3106"/>
                  </a:cubicBezTo>
                  <a:cubicBezTo>
                    <a:pt x="322" y="3148"/>
                    <a:pt x="415" y="3167"/>
                    <a:pt x="505" y="3167"/>
                  </a:cubicBezTo>
                  <a:cubicBezTo>
                    <a:pt x="841" y="3167"/>
                    <a:pt x="1144" y="2897"/>
                    <a:pt x="1140" y="2527"/>
                  </a:cubicBezTo>
                  <a:lnTo>
                    <a:pt x="1140" y="347"/>
                  </a:lnTo>
                  <a:cubicBezTo>
                    <a:pt x="1140" y="182"/>
                    <a:pt x="1027" y="34"/>
                    <a:pt x="865" y="6"/>
                  </a:cubicBezTo>
                  <a:cubicBezTo>
                    <a:pt x="845" y="2"/>
                    <a:pt x="825" y="1"/>
                    <a:pt x="8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7081132" y="4204650"/>
              <a:ext cx="38791" cy="25340"/>
            </a:xfrm>
            <a:custGeom>
              <a:avLst/>
              <a:gdLst/>
              <a:ahLst/>
              <a:cxnLst/>
              <a:rect l="l" t="t" r="r" b="b"/>
              <a:pathLst>
                <a:path w="1713" h="1119" extrusionOk="0">
                  <a:moveTo>
                    <a:pt x="1494" y="0"/>
                  </a:moveTo>
                  <a:cubicBezTo>
                    <a:pt x="1462" y="0"/>
                    <a:pt x="1429" y="9"/>
                    <a:pt x="1400" y="27"/>
                  </a:cubicBezTo>
                  <a:lnTo>
                    <a:pt x="122" y="765"/>
                  </a:lnTo>
                  <a:cubicBezTo>
                    <a:pt x="30" y="817"/>
                    <a:pt x="0" y="935"/>
                    <a:pt x="52" y="1025"/>
                  </a:cubicBezTo>
                  <a:cubicBezTo>
                    <a:pt x="88" y="1085"/>
                    <a:pt x="152" y="1119"/>
                    <a:pt x="218" y="1119"/>
                  </a:cubicBezTo>
                  <a:cubicBezTo>
                    <a:pt x="250" y="1119"/>
                    <a:pt x="282" y="1113"/>
                    <a:pt x="312" y="1095"/>
                  </a:cubicBezTo>
                  <a:lnTo>
                    <a:pt x="1589" y="356"/>
                  </a:lnTo>
                  <a:cubicBezTo>
                    <a:pt x="1681" y="304"/>
                    <a:pt x="1713" y="186"/>
                    <a:pt x="1659" y="97"/>
                  </a:cubicBezTo>
                  <a:cubicBezTo>
                    <a:pt x="1624" y="35"/>
                    <a:pt x="1560" y="0"/>
                    <a:pt x="1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4"/>
            <p:cNvSpPr/>
            <p:nvPr/>
          </p:nvSpPr>
          <p:spPr>
            <a:xfrm>
              <a:off x="7019379" y="4220003"/>
              <a:ext cx="69815" cy="41033"/>
            </a:xfrm>
            <a:custGeom>
              <a:avLst/>
              <a:gdLst/>
              <a:ahLst/>
              <a:cxnLst/>
              <a:rect l="l" t="t" r="r" b="b"/>
              <a:pathLst>
                <a:path w="3083" h="1812" extrusionOk="0">
                  <a:moveTo>
                    <a:pt x="2430" y="0"/>
                  </a:moveTo>
                  <a:cubicBezTo>
                    <a:pt x="2323" y="0"/>
                    <a:pt x="2213" y="28"/>
                    <a:pt x="2110" y="87"/>
                  </a:cubicBezTo>
                  <a:lnTo>
                    <a:pt x="218" y="1179"/>
                  </a:lnTo>
                  <a:cubicBezTo>
                    <a:pt x="54" y="1275"/>
                    <a:pt x="1" y="1479"/>
                    <a:pt x="92" y="1642"/>
                  </a:cubicBezTo>
                  <a:cubicBezTo>
                    <a:pt x="154" y="1750"/>
                    <a:pt x="267" y="1811"/>
                    <a:pt x="386" y="1811"/>
                  </a:cubicBezTo>
                  <a:cubicBezTo>
                    <a:pt x="423" y="1811"/>
                    <a:pt x="462" y="1805"/>
                    <a:pt x="500" y="1792"/>
                  </a:cubicBezTo>
                  <a:lnTo>
                    <a:pt x="2827" y="960"/>
                  </a:lnTo>
                  <a:cubicBezTo>
                    <a:pt x="2983" y="906"/>
                    <a:pt x="3083" y="750"/>
                    <a:pt x="3067" y="586"/>
                  </a:cubicBezTo>
                  <a:cubicBezTo>
                    <a:pt x="3037" y="238"/>
                    <a:pt x="2744"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4"/>
            <p:cNvSpPr/>
            <p:nvPr/>
          </p:nvSpPr>
          <p:spPr>
            <a:xfrm>
              <a:off x="7129864" y="4204673"/>
              <a:ext cx="38746" cy="25317"/>
            </a:xfrm>
            <a:custGeom>
              <a:avLst/>
              <a:gdLst/>
              <a:ahLst/>
              <a:cxnLst/>
              <a:rect l="l" t="t" r="r" b="b"/>
              <a:pathLst>
                <a:path w="1711" h="1118" extrusionOk="0">
                  <a:moveTo>
                    <a:pt x="218" y="1"/>
                  </a:moveTo>
                  <a:cubicBezTo>
                    <a:pt x="152" y="1"/>
                    <a:pt x="87" y="35"/>
                    <a:pt x="52" y="96"/>
                  </a:cubicBezTo>
                  <a:cubicBezTo>
                    <a:pt x="0" y="185"/>
                    <a:pt x="32" y="301"/>
                    <a:pt x="122" y="355"/>
                  </a:cubicBezTo>
                  <a:lnTo>
                    <a:pt x="1399" y="1094"/>
                  </a:lnTo>
                  <a:cubicBezTo>
                    <a:pt x="1429" y="1112"/>
                    <a:pt x="1461" y="1118"/>
                    <a:pt x="1493" y="1118"/>
                  </a:cubicBezTo>
                  <a:cubicBezTo>
                    <a:pt x="1559" y="1118"/>
                    <a:pt x="1623" y="1084"/>
                    <a:pt x="1659" y="1024"/>
                  </a:cubicBezTo>
                  <a:cubicBezTo>
                    <a:pt x="1711" y="934"/>
                    <a:pt x="1679" y="816"/>
                    <a:pt x="1589" y="764"/>
                  </a:cubicBezTo>
                  <a:lnTo>
                    <a:pt x="311" y="26"/>
                  </a:lnTo>
                  <a:cubicBezTo>
                    <a:pt x="282" y="9"/>
                    <a:pt x="250"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4"/>
            <p:cNvSpPr/>
            <p:nvPr/>
          </p:nvSpPr>
          <p:spPr>
            <a:xfrm>
              <a:off x="7160141" y="4218079"/>
              <a:ext cx="64923" cy="51744"/>
            </a:xfrm>
            <a:custGeom>
              <a:avLst/>
              <a:gdLst/>
              <a:ahLst/>
              <a:cxnLst/>
              <a:rect l="l" t="t" r="r" b="b"/>
              <a:pathLst>
                <a:path w="2867" h="2285" extrusionOk="0">
                  <a:moveTo>
                    <a:pt x="590" y="0"/>
                  </a:moveTo>
                  <a:cubicBezTo>
                    <a:pt x="518" y="0"/>
                    <a:pt x="446" y="21"/>
                    <a:pt x="384" y="64"/>
                  </a:cubicBezTo>
                  <a:cubicBezTo>
                    <a:pt x="0" y="332"/>
                    <a:pt x="24" y="909"/>
                    <a:pt x="432" y="1144"/>
                  </a:cubicBezTo>
                  <a:lnTo>
                    <a:pt x="2324" y="2238"/>
                  </a:lnTo>
                  <a:cubicBezTo>
                    <a:pt x="2378" y="2269"/>
                    <a:pt x="2437" y="2284"/>
                    <a:pt x="2496" y="2284"/>
                  </a:cubicBezTo>
                  <a:cubicBezTo>
                    <a:pt x="2612" y="2284"/>
                    <a:pt x="2724" y="2224"/>
                    <a:pt x="2787" y="2116"/>
                  </a:cubicBezTo>
                  <a:cubicBezTo>
                    <a:pt x="2867" y="1973"/>
                    <a:pt x="2837" y="1793"/>
                    <a:pt x="2711" y="1689"/>
                  </a:cubicBezTo>
                  <a:lnTo>
                    <a:pt x="827" y="86"/>
                  </a:lnTo>
                  <a:cubicBezTo>
                    <a:pt x="759" y="29"/>
                    <a:pt x="675" y="0"/>
                    <a:pt x="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4"/>
            <p:cNvSpPr/>
            <p:nvPr/>
          </p:nvSpPr>
          <p:spPr>
            <a:xfrm>
              <a:off x="7100879" y="4182232"/>
              <a:ext cx="48211" cy="42324"/>
            </a:xfrm>
            <a:custGeom>
              <a:avLst/>
              <a:gdLst/>
              <a:ahLst/>
              <a:cxnLst/>
              <a:rect l="l" t="t" r="r" b="b"/>
              <a:pathLst>
                <a:path w="2129" h="1869" extrusionOk="0">
                  <a:moveTo>
                    <a:pt x="1066" y="1"/>
                  </a:moveTo>
                  <a:cubicBezTo>
                    <a:pt x="760" y="1"/>
                    <a:pt x="460" y="151"/>
                    <a:pt x="280" y="428"/>
                  </a:cubicBezTo>
                  <a:cubicBezTo>
                    <a:pt x="1" y="861"/>
                    <a:pt x="124" y="1438"/>
                    <a:pt x="557" y="1719"/>
                  </a:cubicBezTo>
                  <a:cubicBezTo>
                    <a:pt x="714" y="1820"/>
                    <a:pt x="890" y="1869"/>
                    <a:pt x="1063" y="1869"/>
                  </a:cubicBezTo>
                  <a:cubicBezTo>
                    <a:pt x="1369" y="1869"/>
                    <a:pt x="1669" y="1718"/>
                    <a:pt x="1849" y="1442"/>
                  </a:cubicBezTo>
                  <a:cubicBezTo>
                    <a:pt x="2128" y="1009"/>
                    <a:pt x="2005" y="432"/>
                    <a:pt x="1572" y="150"/>
                  </a:cubicBezTo>
                  <a:cubicBezTo>
                    <a:pt x="1415" y="49"/>
                    <a:pt x="123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7111997" y="4182141"/>
              <a:ext cx="37002" cy="42278"/>
            </a:xfrm>
            <a:custGeom>
              <a:avLst/>
              <a:gdLst/>
              <a:ahLst/>
              <a:cxnLst/>
              <a:rect l="l" t="t" r="r" b="b"/>
              <a:pathLst>
                <a:path w="1634" h="1867" extrusionOk="0">
                  <a:moveTo>
                    <a:pt x="572" y="0"/>
                  </a:moveTo>
                  <a:cubicBezTo>
                    <a:pt x="542" y="0"/>
                    <a:pt x="512" y="2"/>
                    <a:pt x="482" y="5"/>
                  </a:cubicBezTo>
                  <a:cubicBezTo>
                    <a:pt x="851" y="286"/>
                    <a:pt x="959" y="809"/>
                    <a:pt x="715" y="1218"/>
                  </a:cubicBezTo>
                  <a:cubicBezTo>
                    <a:pt x="560" y="1484"/>
                    <a:pt x="286" y="1644"/>
                    <a:pt x="1" y="1671"/>
                  </a:cubicBezTo>
                  <a:cubicBezTo>
                    <a:pt x="31" y="1693"/>
                    <a:pt x="62" y="1717"/>
                    <a:pt x="94" y="1737"/>
                  </a:cubicBezTo>
                  <a:cubicBezTo>
                    <a:pt x="243" y="1825"/>
                    <a:pt x="406" y="1867"/>
                    <a:pt x="567" y="1867"/>
                  </a:cubicBezTo>
                  <a:cubicBezTo>
                    <a:pt x="887" y="1867"/>
                    <a:pt x="1198" y="1703"/>
                    <a:pt x="1372" y="1408"/>
                  </a:cubicBezTo>
                  <a:cubicBezTo>
                    <a:pt x="1633" y="963"/>
                    <a:pt x="1488" y="392"/>
                    <a:pt x="1043" y="130"/>
                  </a:cubicBezTo>
                  <a:cubicBezTo>
                    <a:pt x="893" y="41"/>
                    <a:pt x="732" y="0"/>
                    <a:pt x="57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7120399" y="4199011"/>
              <a:ext cx="8809" cy="8605"/>
            </a:xfrm>
            <a:custGeom>
              <a:avLst/>
              <a:gdLst/>
              <a:ahLst/>
              <a:cxnLst/>
              <a:rect l="l" t="t" r="r" b="b"/>
              <a:pathLst>
                <a:path w="389" h="380" extrusionOk="0">
                  <a:moveTo>
                    <a:pt x="193" y="0"/>
                  </a:moveTo>
                  <a:cubicBezTo>
                    <a:pt x="93" y="0"/>
                    <a:pt x="9" y="81"/>
                    <a:pt x="5" y="184"/>
                  </a:cubicBezTo>
                  <a:cubicBezTo>
                    <a:pt x="1" y="288"/>
                    <a:pt x="83" y="376"/>
                    <a:pt x="189" y="380"/>
                  </a:cubicBezTo>
                  <a:cubicBezTo>
                    <a:pt x="191" y="380"/>
                    <a:pt x="193" y="380"/>
                    <a:pt x="196" y="380"/>
                  </a:cubicBezTo>
                  <a:cubicBezTo>
                    <a:pt x="296" y="380"/>
                    <a:pt x="380" y="299"/>
                    <a:pt x="384" y="196"/>
                  </a:cubicBezTo>
                  <a:cubicBezTo>
                    <a:pt x="388" y="92"/>
                    <a:pt x="306" y="4"/>
                    <a:pt x="200" y="0"/>
                  </a:cubicBezTo>
                  <a:cubicBezTo>
                    <a:pt x="198" y="0"/>
                    <a:pt x="196"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7152781" y="4285198"/>
              <a:ext cx="50408" cy="30593"/>
            </a:xfrm>
            <a:custGeom>
              <a:avLst/>
              <a:gdLst/>
              <a:ahLst/>
              <a:cxnLst/>
              <a:rect l="l" t="t" r="r" b="b"/>
              <a:pathLst>
                <a:path w="2226" h="1351" extrusionOk="0">
                  <a:moveTo>
                    <a:pt x="2013" y="0"/>
                  </a:moveTo>
                  <a:cubicBezTo>
                    <a:pt x="1971" y="0"/>
                    <a:pt x="1928" y="15"/>
                    <a:pt x="1892" y="45"/>
                  </a:cubicBezTo>
                  <a:cubicBezTo>
                    <a:pt x="1379" y="474"/>
                    <a:pt x="797" y="789"/>
                    <a:pt x="158" y="979"/>
                  </a:cubicBezTo>
                  <a:cubicBezTo>
                    <a:pt x="58" y="1009"/>
                    <a:pt x="0" y="1115"/>
                    <a:pt x="30" y="1214"/>
                  </a:cubicBezTo>
                  <a:cubicBezTo>
                    <a:pt x="56" y="1298"/>
                    <a:pt x="130" y="1350"/>
                    <a:pt x="212" y="1350"/>
                  </a:cubicBezTo>
                  <a:cubicBezTo>
                    <a:pt x="230" y="1350"/>
                    <a:pt x="248" y="1348"/>
                    <a:pt x="262" y="1342"/>
                  </a:cubicBezTo>
                  <a:cubicBezTo>
                    <a:pt x="950" y="1139"/>
                    <a:pt x="1579" y="799"/>
                    <a:pt x="2134" y="336"/>
                  </a:cubicBezTo>
                  <a:cubicBezTo>
                    <a:pt x="2216" y="270"/>
                    <a:pt x="2226" y="151"/>
                    <a:pt x="2158" y="71"/>
                  </a:cubicBezTo>
                  <a:cubicBezTo>
                    <a:pt x="2121" y="24"/>
                    <a:pt x="2067" y="0"/>
                    <a:pt x="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7046418" y="4285221"/>
              <a:ext cx="50408" cy="30571"/>
            </a:xfrm>
            <a:custGeom>
              <a:avLst/>
              <a:gdLst/>
              <a:ahLst/>
              <a:cxnLst/>
              <a:rect l="l" t="t" r="r" b="b"/>
              <a:pathLst>
                <a:path w="2226" h="1350" extrusionOk="0">
                  <a:moveTo>
                    <a:pt x="217" y="0"/>
                  </a:moveTo>
                  <a:cubicBezTo>
                    <a:pt x="162" y="0"/>
                    <a:pt x="107" y="24"/>
                    <a:pt x="68" y="70"/>
                  </a:cubicBezTo>
                  <a:cubicBezTo>
                    <a:pt x="0" y="150"/>
                    <a:pt x="14" y="269"/>
                    <a:pt x="94" y="335"/>
                  </a:cubicBezTo>
                  <a:cubicBezTo>
                    <a:pt x="647" y="800"/>
                    <a:pt x="1276" y="1138"/>
                    <a:pt x="1964" y="1341"/>
                  </a:cubicBezTo>
                  <a:cubicBezTo>
                    <a:pt x="1984" y="1347"/>
                    <a:pt x="2002" y="1349"/>
                    <a:pt x="2020" y="1349"/>
                  </a:cubicBezTo>
                  <a:cubicBezTo>
                    <a:pt x="2102" y="1349"/>
                    <a:pt x="2178" y="1293"/>
                    <a:pt x="2198" y="1213"/>
                  </a:cubicBezTo>
                  <a:cubicBezTo>
                    <a:pt x="2226" y="1112"/>
                    <a:pt x="2170" y="1006"/>
                    <a:pt x="2070" y="976"/>
                  </a:cubicBezTo>
                  <a:cubicBezTo>
                    <a:pt x="1433" y="788"/>
                    <a:pt x="851" y="473"/>
                    <a:pt x="336" y="44"/>
                  </a:cubicBezTo>
                  <a:cubicBezTo>
                    <a:pt x="301" y="14"/>
                    <a:pt x="259"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7005860" y="4091108"/>
              <a:ext cx="80209" cy="142505"/>
            </a:xfrm>
            <a:custGeom>
              <a:avLst/>
              <a:gdLst/>
              <a:ahLst/>
              <a:cxnLst/>
              <a:rect l="l" t="t" r="r" b="b"/>
              <a:pathLst>
                <a:path w="3542" h="6293" extrusionOk="0">
                  <a:moveTo>
                    <a:pt x="3326" y="0"/>
                  </a:moveTo>
                  <a:cubicBezTo>
                    <a:pt x="3302" y="0"/>
                    <a:pt x="3278" y="5"/>
                    <a:pt x="3254" y="14"/>
                  </a:cubicBezTo>
                  <a:cubicBezTo>
                    <a:pt x="2304" y="408"/>
                    <a:pt x="1494" y="1062"/>
                    <a:pt x="911" y="1917"/>
                  </a:cubicBezTo>
                  <a:cubicBezTo>
                    <a:pt x="316" y="2789"/>
                    <a:pt x="1" y="3813"/>
                    <a:pt x="1" y="4873"/>
                  </a:cubicBezTo>
                  <a:cubicBezTo>
                    <a:pt x="1" y="5304"/>
                    <a:pt x="53" y="5733"/>
                    <a:pt x="156" y="6149"/>
                  </a:cubicBezTo>
                  <a:cubicBezTo>
                    <a:pt x="178" y="6236"/>
                    <a:pt x="256" y="6292"/>
                    <a:pt x="340" y="6292"/>
                  </a:cubicBezTo>
                  <a:cubicBezTo>
                    <a:pt x="354" y="6292"/>
                    <a:pt x="370" y="6290"/>
                    <a:pt x="388" y="6284"/>
                  </a:cubicBezTo>
                  <a:cubicBezTo>
                    <a:pt x="488" y="6260"/>
                    <a:pt x="550" y="6159"/>
                    <a:pt x="524" y="6055"/>
                  </a:cubicBezTo>
                  <a:cubicBezTo>
                    <a:pt x="428" y="5671"/>
                    <a:pt x="380" y="5272"/>
                    <a:pt x="380" y="4873"/>
                  </a:cubicBezTo>
                  <a:cubicBezTo>
                    <a:pt x="380" y="3887"/>
                    <a:pt x="671" y="2939"/>
                    <a:pt x="1226" y="2128"/>
                  </a:cubicBezTo>
                  <a:cubicBezTo>
                    <a:pt x="1765" y="1338"/>
                    <a:pt x="2516" y="729"/>
                    <a:pt x="3398" y="364"/>
                  </a:cubicBezTo>
                  <a:cubicBezTo>
                    <a:pt x="3494" y="324"/>
                    <a:pt x="3542" y="214"/>
                    <a:pt x="3502" y="118"/>
                  </a:cubicBezTo>
                  <a:cubicBezTo>
                    <a:pt x="3472" y="46"/>
                    <a:pt x="3401" y="0"/>
                    <a:pt x="3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7163764" y="4091176"/>
              <a:ext cx="80163" cy="142437"/>
            </a:xfrm>
            <a:custGeom>
              <a:avLst/>
              <a:gdLst/>
              <a:ahLst/>
              <a:cxnLst/>
              <a:rect l="l" t="t" r="r" b="b"/>
              <a:pathLst>
                <a:path w="3540" h="6290" extrusionOk="0">
                  <a:moveTo>
                    <a:pt x="214" y="1"/>
                  </a:moveTo>
                  <a:cubicBezTo>
                    <a:pt x="141" y="1"/>
                    <a:pt x="70" y="44"/>
                    <a:pt x="40" y="117"/>
                  </a:cubicBezTo>
                  <a:cubicBezTo>
                    <a:pt x="0" y="211"/>
                    <a:pt x="44" y="325"/>
                    <a:pt x="142" y="365"/>
                  </a:cubicBezTo>
                  <a:cubicBezTo>
                    <a:pt x="1022" y="726"/>
                    <a:pt x="1777" y="1337"/>
                    <a:pt x="2316" y="2127"/>
                  </a:cubicBezTo>
                  <a:cubicBezTo>
                    <a:pt x="2869" y="2940"/>
                    <a:pt x="3160" y="3888"/>
                    <a:pt x="3160" y="4872"/>
                  </a:cubicBezTo>
                  <a:cubicBezTo>
                    <a:pt x="3160" y="5275"/>
                    <a:pt x="3110" y="5670"/>
                    <a:pt x="3016" y="6056"/>
                  </a:cubicBezTo>
                  <a:cubicBezTo>
                    <a:pt x="2988" y="6158"/>
                    <a:pt x="3050" y="6259"/>
                    <a:pt x="3154" y="6285"/>
                  </a:cubicBezTo>
                  <a:cubicBezTo>
                    <a:pt x="3168" y="6287"/>
                    <a:pt x="3184" y="6289"/>
                    <a:pt x="3198" y="6289"/>
                  </a:cubicBezTo>
                  <a:cubicBezTo>
                    <a:pt x="3284" y="6289"/>
                    <a:pt x="3360" y="6233"/>
                    <a:pt x="3386" y="6148"/>
                  </a:cubicBezTo>
                  <a:cubicBezTo>
                    <a:pt x="3487" y="5734"/>
                    <a:pt x="3539" y="5305"/>
                    <a:pt x="3539" y="4872"/>
                  </a:cubicBezTo>
                  <a:cubicBezTo>
                    <a:pt x="3539" y="3812"/>
                    <a:pt x="3226" y="2790"/>
                    <a:pt x="2629" y="1916"/>
                  </a:cubicBezTo>
                  <a:cubicBezTo>
                    <a:pt x="2048" y="1065"/>
                    <a:pt x="1238" y="407"/>
                    <a:pt x="286" y="15"/>
                  </a:cubicBezTo>
                  <a:cubicBezTo>
                    <a:pt x="262" y="6"/>
                    <a:pt x="238"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4"/>
            <p:cNvSpPr/>
            <p:nvPr/>
          </p:nvSpPr>
          <p:spPr>
            <a:xfrm>
              <a:off x="7150834" y="4141493"/>
              <a:ext cx="43773" cy="66259"/>
            </a:xfrm>
            <a:custGeom>
              <a:avLst/>
              <a:gdLst/>
              <a:ahLst/>
              <a:cxnLst/>
              <a:rect l="l" t="t" r="r" b="b"/>
              <a:pathLst>
                <a:path w="1933" h="2926" extrusionOk="0">
                  <a:moveTo>
                    <a:pt x="219" y="1"/>
                  </a:moveTo>
                  <a:cubicBezTo>
                    <a:pt x="151" y="1"/>
                    <a:pt x="85" y="37"/>
                    <a:pt x="50" y="101"/>
                  </a:cubicBezTo>
                  <a:cubicBezTo>
                    <a:pt x="0" y="193"/>
                    <a:pt x="36" y="309"/>
                    <a:pt x="128" y="358"/>
                  </a:cubicBezTo>
                  <a:cubicBezTo>
                    <a:pt x="1004" y="830"/>
                    <a:pt x="1551" y="1740"/>
                    <a:pt x="1551" y="2736"/>
                  </a:cubicBezTo>
                  <a:cubicBezTo>
                    <a:pt x="1551" y="2840"/>
                    <a:pt x="1635" y="2925"/>
                    <a:pt x="1741" y="2925"/>
                  </a:cubicBezTo>
                  <a:cubicBezTo>
                    <a:pt x="1845" y="2925"/>
                    <a:pt x="1931" y="2840"/>
                    <a:pt x="1933" y="2736"/>
                  </a:cubicBezTo>
                  <a:cubicBezTo>
                    <a:pt x="1933" y="1600"/>
                    <a:pt x="1308" y="560"/>
                    <a:pt x="308" y="23"/>
                  </a:cubicBezTo>
                  <a:cubicBezTo>
                    <a:pt x="279" y="8"/>
                    <a:pt x="24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4"/>
            <p:cNvSpPr/>
            <p:nvPr/>
          </p:nvSpPr>
          <p:spPr>
            <a:xfrm>
              <a:off x="7055181" y="4141493"/>
              <a:ext cx="43773" cy="66259"/>
            </a:xfrm>
            <a:custGeom>
              <a:avLst/>
              <a:gdLst/>
              <a:ahLst/>
              <a:cxnLst/>
              <a:rect l="l" t="t" r="r" b="b"/>
              <a:pathLst>
                <a:path w="1933" h="2926" extrusionOk="0">
                  <a:moveTo>
                    <a:pt x="1714" y="1"/>
                  </a:moveTo>
                  <a:cubicBezTo>
                    <a:pt x="1684" y="1"/>
                    <a:pt x="1654" y="8"/>
                    <a:pt x="1625" y="23"/>
                  </a:cubicBezTo>
                  <a:cubicBezTo>
                    <a:pt x="621" y="560"/>
                    <a:pt x="0" y="1600"/>
                    <a:pt x="0" y="2736"/>
                  </a:cubicBezTo>
                  <a:cubicBezTo>
                    <a:pt x="0" y="2840"/>
                    <a:pt x="86" y="2925"/>
                    <a:pt x="190" y="2925"/>
                  </a:cubicBezTo>
                  <a:cubicBezTo>
                    <a:pt x="296" y="2925"/>
                    <a:pt x="380" y="2840"/>
                    <a:pt x="382" y="2736"/>
                  </a:cubicBezTo>
                  <a:cubicBezTo>
                    <a:pt x="382" y="1740"/>
                    <a:pt x="927" y="830"/>
                    <a:pt x="1805" y="358"/>
                  </a:cubicBezTo>
                  <a:cubicBezTo>
                    <a:pt x="1897" y="309"/>
                    <a:pt x="1933" y="193"/>
                    <a:pt x="1883" y="101"/>
                  </a:cubicBezTo>
                  <a:cubicBezTo>
                    <a:pt x="1848" y="37"/>
                    <a:pt x="1782" y="1"/>
                    <a:pt x="1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3914" name="Google Shape;3914;p65" title="Chart">
            <a:hlinkClick r:id="rId3"/>
          </p:cNvPr>
          <p:cNvPicPr preferRelativeResize="0"/>
          <p:nvPr/>
        </p:nvPicPr>
        <p:blipFill>
          <a:blip r:embed="rId4">
            <a:alphaModFix/>
          </a:blip>
          <a:stretch>
            <a:fillRect/>
          </a:stretch>
        </p:blipFill>
        <p:spPr>
          <a:xfrm>
            <a:off x="4414675" y="1307225"/>
            <a:ext cx="4126100" cy="2793225"/>
          </a:xfrm>
          <a:prstGeom prst="rect">
            <a:avLst/>
          </a:prstGeom>
          <a:noFill/>
          <a:ln>
            <a:noFill/>
          </a:ln>
        </p:spPr>
      </p:pic>
      <p:sp>
        <p:nvSpPr>
          <p:cNvPr id="3915" name="Google Shape;3915;p65"/>
          <p:cNvSpPr/>
          <p:nvPr/>
        </p:nvSpPr>
        <p:spPr>
          <a:xfrm>
            <a:off x="766937" y="1491713"/>
            <a:ext cx="16458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2590806" y="1491713"/>
            <a:ext cx="16458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766937" y="2612775"/>
            <a:ext cx="1645800" cy="400200"/>
          </a:xfrm>
          <a:prstGeom prst="roundRect">
            <a:avLst>
              <a:gd name="adj" fmla="val 11881"/>
            </a:avLst>
          </a:prstGeom>
          <a:solidFill>
            <a:srgbClr val="76C608"/>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2590806" y="2612775"/>
            <a:ext cx="1645800" cy="4002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a:t>
            </a:r>
            <a:r>
              <a:rPr lang="en">
                <a:solidFill>
                  <a:schemeClr val="dk2"/>
                </a:solidFill>
              </a:rPr>
              <a:t>GROWTH</a:t>
            </a:r>
            <a:endParaRPr>
              <a:solidFill>
                <a:schemeClr val="dk2"/>
              </a:solidFill>
            </a:endParaRPr>
          </a:p>
        </p:txBody>
      </p:sp>
      <p:sp>
        <p:nvSpPr>
          <p:cNvPr id="3920" name="Google Shape;3920;p65"/>
          <p:cNvSpPr txBox="1">
            <a:spLocks noGrp="1"/>
          </p:cNvSpPr>
          <p:nvPr>
            <p:ph type="subTitle" idx="4294967295"/>
          </p:nvPr>
        </p:nvSpPr>
        <p:spPr>
          <a:xfrm>
            <a:off x="735000" y="3597175"/>
            <a:ext cx="3562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t>Follow the link in the graph to modify its data and then paste the new one here. </a:t>
            </a:r>
            <a:r>
              <a:rPr lang="en" sz="1100" b="1">
                <a:uFill>
                  <a:noFill/>
                </a:uFill>
                <a:hlinkClick r:id="rId5"/>
              </a:rPr>
              <a:t>For more info, click here</a:t>
            </a:r>
            <a:endParaRPr sz="1200" b="1"/>
          </a:p>
        </p:txBody>
      </p:sp>
      <p:sp>
        <p:nvSpPr>
          <p:cNvPr id="3921" name="Google Shape;3921;p65"/>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 - PREDICTED GROWTH - PREDICTED GROWTH - PREDICTED GROWTH</a:t>
            </a:r>
            <a:endParaRPr/>
          </a:p>
        </p:txBody>
      </p:sp>
      <p:grpSp>
        <p:nvGrpSpPr>
          <p:cNvPr id="3922" name="Google Shape;3922;p65"/>
          <p:cNvGrpSpPr/>
          <p:nvPr/>
        </p:nvGrpSpPr>
        <p:grpSpPr>
          <a:xfrm rot="696813">
            <a:off x="267565" y="4272997"/>
            <a:ext cx="784152" cy="591711"/>
            <a:chOff x="3262265" y="850500"/>
            <a:chExt cx="917242" cy="692139"/>
          </a:xfrm>
        </p:grpSpPr>
        <p:sp>
          <p:nvSpPr>
            <p:cNvPr id="3923" name="Google Shape;3923;p65"/>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5"/>
          <p:cNvGrpSpPr/>
          <p:nvPr/>
        </p:nvGrpSpPr>
        <p:grpSpPr>
          <a:xfrm rot="-1913237">
            <a:off x="8286292" y="4254267"/>
            <a:ext cx="449634" cy="629214"/>
            <a:chOff x="7877949" y="4508284"/>
            <a:chExt cx="560451" cy="784290"/>
          </a:xfrm>
        </p:grpSpPr>
        <p:sp>
          <p:nvSpPr>
            <p:cNvPr id="3941" name="Google Shape;3941;p6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5"/>
          <p:cNvGrpSpPr/>
          <p:nvPr/>
        </p:nvGrpSpPr>
        <p:grpSpPr>
          <a:xfrm rot="1069909">
            <a:off x="8463213" y="218888"/>
            <a:ext cx="368425" cy="705223"/>
            <a:chOff x="6692313" y="4433554"/>
            <a:chExt cx="421445" cy="806710"/>
          </a:xfrm>
        </p:grpSpPr>
        <p:sp>
          <p:nvSpPr>
            <p:cNvPr id="3958" name="Google Shape;3958;p65"/>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5"/>
          <p:cNvGrpSpPr/>
          <p:nvPr/>
        </p:nvGrpSpPr>
        <p:grpSpPr>
          <a:xfrm rot="-1468991">
            <a:off x="364154" y="217891"/>
            <a:ext cx="357550" cy="792463"/>
            <a:chOff x="193568" y="114250"/>
            <a:chExt cx="537852" cy="1192078"/>
          </a:xfrm>
        </p:grpSpPr>
        <p:grpSp>
          <p:nvGrpSpPr>
            <p:cNvPr id="3965" name="Google Shape;3965;p65"/>
            <p:cNvGrpSpPr/>
            <p:nvPr/>
          </p:nvGrpSpPr>
          <p:grpSpPr>
            <a:xfrm>
              <a:off x="197025" y="114250"/>
              <a:ext cx="533468" cy="1191749"/>
              <a:chOff x="3325476" y="437723"/>
              <a:chExt cx="130800" cy="292203"/>
            </a:xfrm>
          </p:grpSpPr>
          <p:sp>
            <p:nvSpPr>
              <p:cNvPr id="3966" name="Google Shape;3966;p65"/>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8" name="Google Shape;3968;p65"/>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5"/>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5" name="Google Shape;3985;p65"/>
            <p:cNvGrpSpPr/>
            <p:nvPr/>
          </p:nvGrpSpPr>
          <p:grpSpPr>
            <a:xfrm>
              <a:off x="356710" y="781625"/>
              <a:ext cx="212185" cy="190467"/>
              <a:chOff x="356710" y="781625"/>
              <a:chExt cx="212185" cy="190467"/>
            </a:xfrm>
          </p:grpSpPr>
          <p:sp>
            <p:nvSpPr>
              <p:cNvPr id="3986" name="Google Shape;3986;p65"/>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95" name="Google Shape;3995;p65"/>
          <p:cNvSpPr txBox="1"/>
          <p:nvPr/>
        </p:nvSpPr>
        <p:spPr>
          <a:xfrm>
            <a:off x="766937" y="1961063"/>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Increased income</a:t>
            </a:r>
            <a:endParaRPr>
              <a:solidFill>
                <a:schemeClr val="lt1"/>
              </a:solidFill>
              <a:latin typeface="Arimo"/>
              <a:ea typeface="Arimo"/>
              <a:cs typeface="Arimo"/>
              <a:sym typeface="Arimo"/>
            </a:endParaRPr>
          </a:p>
        </p:txBody>
      </p:sp>
      <p:sp>
        <p:nvSpPr>
          <p:cNvPr id="3996" name="Google Shape;3996;p65"/>
          <p:cNvSpPr txBox="1"/>
          <p:nvPr/>
        </p:nvSpPr>
        <p:spPr>
          <a:xfrm>
            <a:off x="766937" y="1425938"/>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80%</a:t>
            </a:r>
            <a:endParaRPr sz="2400">
              <a:solidFill>
                <a:schemeClr val="accent6"/>
              </a:solidFill>
              <a:latin typeface="Audiowide"/>
              <a:ea typeface="Audiowide"/>
              <a:cs typeface="Audiowide"/>
              <a:sym typeface="Audiowide"/>
            </a:endParaRPr>
          </a:p>
        </p:txBody>
      </p:sp>
      <p:sp>
        <p:nvSpPr>
          <p:cNvPr id="3997" name="Google Shape;3997;p65"/>
          <p:cNvSpPr txBox="1"/>
          <p:nvPr/>
        </p:nvSpPr>
        <p:spPr>
          <a:xfrm>
            <a:off x="2590806" y="1961063"/>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Expected income</a:t>
            </a:r>
            <a:endParaRPr>
              <a:solidFill>
                <a:schemeClr val="lt1"/>
              </a:solidFill>
              <a:latin typeface="Arimo"/>
              <a:ea typeface="Arimo"/>
              <a:cs typeface="Arimo"/>
              <a:sym typeface="Arimo"/>
            </a:endParaRPr>
          </a:p>
        </p:txBody>
      </p:sp>
      <p:sp>
        <p:nvSpPr>
          <p:cNvPr id="3998" name="Google Shape;3998;p65"/>
          <p:cNvSpPr txBox="1"/>
          <p:nvPr/>
        </p:nvSpPr>
        <p:spPr>
          <a:xfrm>
            <a:off x="2590806" y="1425938"/>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$60M</a:t>
            </a:r>
            <a:endParaRPr sz="2400">
              <a:solidFill>
                <a:schemeClr val="accent6"/>
              </a:solidFill>
              <a:latin typeface="Audiowide"/>
              <a:ea typeface="Audiowide"/>
              <a:cs typeface="Audiowide"/>
              <a:sym typeface="Audiowide"/>
            </a:endParaRPr>
          </a:p>
        </p:txBody>
      </p:sp>
      <p:sp>
        <p:nvSpPr>
          <p:cNvPr id="3999" name="Google Shape;3999;p65"/>
          <p:cNvSpPr txBox="1"/>
          <p:nvPr/>
        </p:nvSpPr>
        <p:spPr>
          <a:xfrm>
            <a:off x="766937" y="3060138"/>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More employees</a:t>
            </a:r>
            <a:endParaRPr>
              <a:solidFill>
                <a:schemeClr val="lt1"/>
              </a:solidFill>
              <a:latin typeface="Arimo"/>
              <a:ea typeface="Arimo"/>
              <a:cs typeface="Arimo"/>
              <a:sym typeface="Arimo"/>
            </a:endParaRPr>
          </a:p>
        </p:txBody>
      </p:sp>
      <p:sp>
        <p:nvSpPr>
          <p:cNvPr id="4000" name="Google Shape;4000;p65"/>
          <p:cNvSpPr txBox="1"/>
          <p:nvPr/>
        </p:nvSpPr>
        <p:spPr>
          <a:xfrm>
            <a:off x="766937" y="2559211"/>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65%</a:t>
            </a:r>
            <a:endParaRPr sz="2400">
              <a:solidFill>
                <a:schemeClr val="accent6"/>
              </a:solidFill>
              <a:latin typeface="Audiowide"/>
              <a:ea typeface="Audiowide"/>
              <a:cs typeface="Audiowide"/>
              <a:sym typeface="Audiowide"/>
            </a:endParaRPr>
          </a:p>
        </p:txBody>
      </p:sp>
      <p:sp>
        <p:nvSpPr>
          <p:cNvPr id="4001" name="Google Shape;4001;p65"/>
          <p:cNvSpPr txBox="1"/>
          <p:nvPr/>
        </p:nvSpPr>
        <p:spPr>
          <a:xfrm>
            <a:off x="2590806" y="3060138"/>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Total employees</a:t>
            </a:r>
            <a:endParaRPr>
              <a:solidFill>
                <a:schemeClr val="lt1"/>
              </a:solidFill>
              <a:latin typeface="Arimo"/>
              <a:ea typeface="Arimo"/>
              <a:cs typeface="Arimo"/>
              <a:sym typeface="Arimo"/>
            </a:endParaRPr>
          </a:p>
        </p:txBody>
      </p:sp>
      <p:sp>
        <p:nvSpPr>
          <p:cNvPr id="4002" name="Google Shape;4002;p65"/>
          <p:cNvSpPr txBox="1"/>
          <p:nvPr/>
        </p:nvSpPr>
        <p:spPr>
          <a:xfrm>
            <a:off x="2590806" y="2559220"/>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2,000</a:t>
            </a:r>
            <a:endParaRPr sz="2400">
              <a:solidFill>
                <a:schemeClr val="accent6"/>
              </a:solidFill>
              <a:latin typeface="Audiowide"/>
              <a:ea typeface="Audiowide"/>
              <a:cs typeface="Audiowide"/>
              <a:sym typeface="Audiowide"/>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006"/>
        <p:cNvGrpSpPr/>
        <p:nvPr/>
      </p:nvGrpSpPr>
      <p:grpSpPr>
        <a:xfrm>
          <a:off x="0" y="0"/>
          <a:ext cx="0" cy="0"/>
          <a:chOff x="0" y="0"/>
          <a:chExt cx="0" cy="0"/>
        </a:xfrm>
      </p:grpSpPr>
      <p:sp>
        <p:nvSpPr>
          <p:cNvPr id="4007" name="Google Shape;4007;p66"/>
          <p:cNvSpPr/>
          <p:nvPr/>
        </p:nvSpPr>
        <p:spPr>
          <a:xfrm>
            <a:off x="784375" y="231170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784375" y="334485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784375" y="123685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INVESTMENT</a:t>
            </a:r>
            <a:endParaRPr sz="3200"/>
          </a:p>
        </p:txBody>
      </p:sp>
      <p:sp>
        <p:nvSpPr>
          <p:cNvPr id="4011" name="Google Shape;4011;p66"/>
          <p:cNvSpPr txBox="1"/>
          <p:nvPr/>
        </p:nvSpPr>
        <p:spPr>
          <a:xfrm>
            <a:off x="2136500" y="104726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VENUS</a:t>
            </a:r>
            <a:endParaRPr sz="1900">
              <a:solidFill>
                <a:schemeClr val="dk1"/>
              </a:solidFill>
              <a:latin typeface="Audiowide"/>
              <a:ea typeface="Audiowide"/>
              <a:cs typeface="Audiowide"/>
              <a:sym typeface="Audiowide"/>
            </a:endParaRPr>
          </a:p>
        </p:txBody>
      </p:sp>
      <p:sp>
        <p:nvSpPr>
          <p:cNvPr id="4012" name="Google Shape;4012;p66"/>
          <p:cNvSpPr txBox="1"/>
          <p:nvPr/>
        </p:nvSpPr>
        <p:spPr>
          <a:xfrm>
            <a:off x="2136500" y="141653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Venus is the second planet from the Sun</a:t>
            </a:r>
            <a:endParaRPr>
              <a:solidFill>
                <a:schemeClr val="lt1"/>
              </a:solidFill>
              <a:latin typeface="Arimo"/>
              <a:ea typeface="Arimo"/>
              <a:cs typeface="Arimo"/>
              <a:sym typeface="Arimo"/>
            </a:endParaRPr>
          </a:p>
        </p:txBody>
      </p:sp>
      <p:sp>
        <p:nvSpPr>
          <p:cNvPr id="4013" name="Google Shape;4013;p66"/>
          <p:cNvSpPr txBox="1"/>
          <p:nvPr/>
        </p:nvSpPr>
        <p:spPr>
          <a:xfrm>
            <a:off x="784374" y="141653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20%</a:t>
            </a:r>
            <a:endParaRPr sz="2600">
              <a:solidFill>
                <a:schemeClr val="accent6"/>
              </a:solidFill>
              <a:latin typeface="Audiowide"/>
              <a:ea typeface="Audiowide"/>
              <a:cs typeface="Audiowide"/>
              <a:sym typeface="Audiowide"/>
            </a:endParaRPr>
          </a:p>
        </p:txBody>
      </p:sp>
      <p:sp>
        <p:nvSpPr>
          <p:cNvPr id="4014" name="Google Shape;4014;p66"/>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INVESTMENT - INVESTMENT - INVESTMENT - INVESTMENT - INVESTMENT - INVESTMENT</a:t>
            </a:r>
            <a:endParaRPr sz="1200" b="1"/>
          </a:p>
        </p:txBody>
      </p:sp>
      <p:grpSp>
        <p:nvGrpSpPr>
          <p:cNvPr id="4015" name="Google Shape;4015;p66"/>
          <p:cNvGrpSpPr/>
          <p:nvPr/>
        </p:nvGrpSpPr>
        <p:grpSpPr>
          <a:xfrm rot="866400" flipH="1">
            <a:off x="380886" y="213816"/>
            <a:ext cx="708196" cy="715349"/>
            <a:chOff x="2100362" y="4887744"/>
            <a:chExt cx="850264" cy="858853"/>
          </a:xfrm>
        </p:grpSpPr>
        <p:sp>
          <p:nvSpPr>
            <p:cNvPr id="4016" name="Google Shape;4016;p66"/>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6"/>
          <p:cNvGrpSpPr/>
          <p:nvPr/>
        </p:nvGrpSpPr>
        <p:grpSpPr>
          <a:xfrm rot="-562432" flipH="1">
            <a:off x="8340447" y="4180219"/>
            <a:ext cx="628755" cy="777327"/>
            <a:chOff x="4242245" y="4670305"/>
            <a:chExt cx="461302" cy="570306"/>
          </a:xfrm>
        </p:grpSpPr>
        <p:sp>
          <p:nvSpPr>
            <p:cNvPr id="4042" name="Google Shape;4042;p66"/>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6"/>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6"/>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6"/>
          <p:cNvGrpSpPr/>
          <p:nvPr/>
        </p:nvGrpSpPr>
        <p:grpSpPr>
          <a:xfrm rot="1913152" flipH="1">
            <a:off x="180958" y="4185126"/>
            <a:ext cx="615168" cy="860861"/>
            <a:chOff x="7877949" y="4508284"/>
            <a:chExt cx="560451" cy="784290"/>
          </a:xfrm>
        </p:grpSpPr>
        <p:sp>
          <p:nvSpPr>
            <p:cNvPr id="4051" name="Google Shape;4051;p6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6"/>
          <p:cNvGrpSpPr/>
          <p:nvPr/>
        </p:nvGrpSpPr>
        <p:grpSpPr>
          <a:xfrm rot="-558256" flipH="1">
            <a:off x="8313022" y="245779"/>
            <a:ext cx="448772" cy="994643"/>
            <a:chOff x="193568" y="114250"/>
            <a:chExt cx="537852" cy="1192078"/>
          </a:xfrm>
        </p:grpSpPr>
        <p:grpSp>
          <p:nvGrpSpPr>
            <p:cNvPr id="4068" name="Google Shape;4068;p66"/>
            <p:cNvGrpSpPr/>
            <p:nvPr/>
          </p:nvGrpSpPr>
          <p:grpSpPr>
            <a:xfrm>
              <a:off x="197025" y="114250"/>
              <a:ext cx="533468" cy="1191749"/>
              <a:chOff x="3325476" y="437723"/>
              <a:chExt cx="130800" cy="292203"/>
            </a:xfrm>
          </p:grpSpPr>
          <p:sp>
            <p:nvSpPr>
              <p:cNvPr id="4069" name="Google Shape;4069;p66"/>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66"/>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8" name="Google Shape;4088;p66"/>
            <p:cNvGrpSpPr/>
            <p:nvPr/>
          </p:nvGrpSpPr>
          <p:grpSpPr>
            <a:xfrm>
              <a:off x="356710" y="781625"/>
              <a:ext cx="212185" cy="190467"/>
              <a:chOff x="356710" y="781625"/>
              <a:chExt cx="212185" cy="190467"/>
            </a:xfrm>
          </p:grpSpPr>
          <p:sp>
            <p:nvSpPr>
              <p:cNvPr id="4089" name="Google Shape;4089;p66"/>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98" name="Google Shape;4098;p66"/>
          <p:cNvSpPr txBox="1"/>
          <p:nvPr/>
        </p:nvSpPr>
        <p:spPr>
          <a:xfrm>
            <a:off x="2136500" y="212211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MARS</a:t>
            </a:r>
            <a:endParaRPr sz="1900">
              <a:solidFill>
                <a:schemeClr val="dk1"/>
              </a:solidFill>
              <a:latin typeface="Audiowide"/>
              <a:ea typeface="Audiowide"/>
              <a:cs typeface="Audiowide"/>
              <a:sym typeface="Audiowide"/>
            </a:endParaRPr>
          </a:p>
        </p:txBody>
      </p:sp>
      <p:sp>
        <p:nvSpPr>
          <p:cNvPr id="4099" name="Google Shape;4099;p66"/>
          <p:cNvSpPr txBox="1"/>
          <p:nvPr/>
        </p:nvSpPr>
        <p:spPr>
          <a:xfrm>
            <a:off x="2136500" y="249138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Mars is full of iron oxide dust</a:t>
            </a:r>
            <a:endParaRPr>
              <a:solidFill>
                <a:schemeClr val="lt1"/>
              </a:solidFill>
              <a:latin typeface="Arimo"/>
              <a:ea typeface="Arimo"/>
              <a:cs typeface="Arimo"/>
              <a:sym typeface="Arimo"/>
            </a:endParaRPr>
          </a:p>
        </p:txBody>
      </p:sp>
      <p:sp>
        <p:nvSpPr>
          <p:cNvPr id="4100" name="Google Shape;4100;p66"/>
          <p:cNvSpPr txBox="1"/>
          <p:nvPr/>
        </p:nvSpPr>
        <p:spPr>
          <a:xfrm>
            <a:off x="784374" y="249138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30%</a:t>
            </a:r>
            <a:endParaRPr sz="2600">
              <a:solidFill>
                <a:schemeClr val="accent6"/>
              </a:solidFill>
              <a:latin typeface="Audiowide"/>
              <a:ea typeface="Audiowide"/>
              <a:cs typeface="Audiowide"/>
              <a:sym typeface="Audiowide"/>
            </a:endParaRPr>
          </a:p>
        </p:txBody>
      </p:sp>
      <p:sp>
        <p:nvSpPr>
          <p:cNvPr id="4101" name="Google Shape;4101;p66"/>
          <p:cNvSpPr txBox="1"/>
          <p:nvPr/>
        </p:nvSpPr>
        <p:spPr>
          <a:xfrm>
            <a:off x="2136500" y="319696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EARTH</a:t>
            </a:r>
            <a:endParaRPr sz="1900">
              <a:solidFill>
                <a:schemeClr val="dk1"/>
              </a:solidFill>
              <a:latin typeface="Audiowide"/>
              <a:ea typeface="Audiowide"/>
              <a:cs typeface="Audiowide"/>
              <a:sym typeface="Audiowide"/>
            </a:endParaRPr>
          </a:p>
        </p:txBody>
      </p:sp>
      <p:sp>
        <p:nvSpPr>
          <p:cNvPr id="4102" name="Google Shape;4102;p66"/>
          <p:cNvSpPr txBox="1"/>
          <p:nvPr/>
        </p:nvSpPr>
        <p:spPr>
          <a:xfrm>
            <a:off x="2136500" y="356623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Earth is the third planet from the Sun</a:t>
            </a:r>
            <a:endParaRPr>
              <a:solidFill>
                <a:schemeClr val="lt1"/>
              </a:solidFill>
              <a:latin typeface="Arimo"/>
              <a:ea typeface="Arimo"/>
              <a:cs typeface="Arimo"/>
              <a:sym typeface="Arimo"/>
            </a:endParaRPr>
          </a:p>
        </p:txBody>
      </p:sp>
      <p:sp>
        <p:nvSpPr>
          <p:cNvPr id="4103" name="Google Shape;4103;p66"/>
          <p:cNvSpPr txBox="1"/>
          <p:nvPr/>
        </p:nvSpPr>
        <p:spPr>
          <a:xfrm>
            <a:off x="784374" y="356623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50%</a:t>
            </a:r>
            <a:endParaRPr sz="2600">
              <a:solidFill>
                <a:schemeClr val="accent6"/>
              </a:solidFill>
              <a:latin typeface="Audiowide"/>
              <a:ea typeface="Audiowide"/>
              <a:cs typeface="Audiowide"/>
              <a:sym typeface="Audiowide"/>
            </a:endParaRPr>
          </a:p>
        </p:txBody>
      </p:sp>
      <p:pic>
        <p:nvPicPr>
          <p:cNvPr id="4104" name="Google Shape;4104;p66" title="Chart">
            <a:hlinkClick r:id="rId3"/>
          </p:cNvPr>
          <p:cNvPicPr preferRelativeResize="0"/>
          <p:nvPr/>
        </p:nvPicPr>
        <p:blipFill>
          <a:blip r:embed="rId4">
            <a:alphaModFix/>
          </a:blip>
          <a:stretch>
            <a:fillRect/>
          </a:stretch>
        </p:blipFill>
        <p:spPr>
          <a:xfrm>
            <a:off x="3971800" y="1108850"/>
            <a:ext cx="4243399" cy="2850750"/>
          </a:xfrm>
          <a:prstGeom prst="rect">
            <a:avLst/>
          </a:prstGeom>
          <a:noFill/>
          <a:ln>
            <a:noFill/>
          </a:ln>
        </p:spPr>
      </p:pic>
      <p:sp>
        <p:nvSpPr>
          <p:cNvPr id="4105" name="Google Shape;4105;p66"/>
          <p:cNvSpPr txBox="1"/>
          <p:nvPr/>
        </p:nvSpPr>
        <p:spPr>
          <a:xfrm>
            <a:off x="5272249"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2020</a:t>
            </a:r>
            <a:endParaRPr sz="1000">
              <a:solidFill>
                <a:schemeClr val="dk2"/>
              </a:solidFill>
              <a:latin typeface="Audiowide"/>
              <a:ea typeface="Audiowide"/>
              <a:cs typeface="Audiowide"/>
              <a:sym typeface="Audiowide"/>
            </a:endParaRPr>
          </a:p>
        </p:txBody>
      </p:sp>
      <p:sp>
        <p:nvSpPr>
          <p:cNvPr id="4106" name="Google Shape;4106;p66"/>
          <p:cNvSpPr txBox="1"/>
          <p:nvPr/>
        </p:nvSpPr>
        <p:spPr>
          <a:xfrm>
            <a:off x="6510751"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2021</a:t>
            </a:r>
            <a:endParaRPr sz="1000">
              <a:solidFill>
                <a:schemeClr val="dk2"/>
              </a:solidFill>
              <a:latin typeface="Audiowide"/>
              <a:ea typeface="Audiowide"/>
              <a:cs typeface="Audiowide"/>
              <a:sym typeface="Audiowide"/>
            </a:endParaRPr>
          </a:p>
        </p:txBody>
      </p:sp>
      <p:sp>
        <p:nvSpPr>
          <p:cNvPr id="4107" name="Google Shape;4107;p66"/>
          <p:cNvSpPr txBox="1"/>
          <p:nvPr/>
        </p:nvSpPr>
        <p:spPr>
          <a:xfrm>
            <a:off x="7749252"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2022</a:t>
            </a:r>
            <a:endParaRPr sz="1000">
              <a:solidFill>
                <a:schemeClr val="dk2"/>
              </a:solidFill>
              <a:latin typeface="Audiowide"/>
              <a:ea typeface="Audiowide"/>
              <a:cs typeface="Audiowide"/>
              <a:sym typeface="Audiowide"/>
            </a:endParaRPr>
          </a:p>
        </p:txBody>
      </p:sp>
      <p:sp>
        <p:nvSpPr>
          <p:cNvPr id="4108" name="Google Shape;4108;p66"/>
          <p:cNvSpPr txBox="1">
            <a:spLocks noGrp="1"/>
          </p:cNvSpPr>
          <p:nvPr>
            <p:ph type="subTitle" idx="1"/>
          </p:nvPr>
        </p:nvSpPr>
        <p:spPr>
          <a:xfrm>
            <a:off x="791250" y="4314075"/>
            <a:ext cx="7561500" cy="287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Arimo"/>
                <a:ea typeface="Arimo"/>
                <a:cs typeface="Arimo"/>
                <a:sym typeface="Arimo"/>
              </a:rPr>
              <a:t>Follow the link in the graph to modify its data and then paste the new one here. </a:t>
            </a:r>
            <a:r>
              <a:rPr lang="en" sz="1000" b="1">
                <a:solidFill>
                  <a:schemeClr val="lt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For more info, click here</a:t>
            </a:r>
            <a:endParaRPr sz="1000" b="1">
              <a:solidFill>
                <a:schemeClr val="lt1"/>
              </a:solidFill>
              <a:latin typeface="Arimo"/>
              <a:ea typeface="Arimo"/>
              <a:cs typeface="Arimo"/>
              <a:sym typeface="Arim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112"/>
        <p:cNvGrpSpPr/>
        <p:nvPr/>
      </p:nvGrpSpPr>
      <p:grpSpPr>
        <a:xfrm>
          <a:off x="0" y="0"/>
          <a:ext cx="0" cy="0"/>
          <a:chOff x="0" y="0"/>
          <a:chExt cx="0" cy="0"/>
        </a:xfrm>
      </p:grpSpPr>
      <p:sp>
        <p:nvSpPr>
          <p:cNvPr id="4113" name="Google Shape;4113;p67"/>
          <p:cNvSpPr/>
          <p:nvPr/>
        </p:nvSpPr>
        <p:spPr>
          <a:xfrm>
            <a:off x="2083500" y="3335725"/>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2083500" y="2038025"/>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2083500" y="693000"/>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txBox="1">
            <a:spLocks noGrp="1"/>
          </p:cNvSpPr>
          <p:nvPr>
            <p:ph type="title"/>
          </p:nvPr>
        </p:nvSpPr>
        <p:spPr>
          <a:xfrm>
            <a:off x="2491800" y="740325"/>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4117" name="Google Shape;4117;p67"/>
          <p:cNvSpPr txBox="1">
            <a:spLocks noGrp="1"/>
          </p:cNvSpPr>
          <p:nvPr>
            <p:ph type="subTitle" idx="1"/>
          </p:nvPr>
        </p:nvSpPr>
        <p:spPr>
          <a:xfrm>
            <a:off x="2491800" y="1509222"/>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118" name="Google Shape;4118;p67"/>
          <p:cNvSpPr txBox="1">
            <a:spLocks noGrp="1"/>
          </p:cNvSpPr>
          <p:nvPr>
            <p:ph type="title" idx="2"/>
          </p:nvPr>
        </p:nvSpPr>
        <p:spPr>
          <a:xfrm>
            <a:off x="2491800" y="2038024"/>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4119" name="Google Shape;4119;p67"/>
          <p:cNvSpPr txBox="1">
            <a:spLocks noGrp="1"/>
          </p:cNvSpPr>
          <p:nvPr>
            <p:ph type="subTitle" idx="3"/>
          </p:nvPr>
        </p:nvSpPr>
        <p:spPr>
          <a:xfrm>
            <a:off x="2491800" y="2829037"/>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120" name="Google Shape;4120;p67"/>
          <p:cNvSpPr txBox="1">
            <a:spLocks noGrp="1"/>
          </p:cNvSpPr>
          <p:nvPr>
            <p:ph type="title" idx="4"/>
          </p:nvPr>
        </p:nvSpPr>
        <p:spPr>
          <a:xfrm>
            <a:off x="2491800" y="3335723"/>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4121" name="Google Shape;4121;p67"/>
          <p:cNvSpPr txBox="1">
            <a:spLocks noGrp="1"/>
          </p:cNvSpPr>
          <p:nvPr>
            <p:ph type="subTitle" idx="5"/>
          </p:nvPr>
        </p:nvSpPr>
        <p:spPr>
          <a:xfrm>
            <a:off x="2491800" y="4148852"/>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4122" name="Google Shape;4122;p67"/>
          <p:cNvSpPr txBox="1">
            <a:spLocks noGrp="1"/>
          </p:cNvSpPr>
          <p:nvPr>
            <p:ph type="subTitle" idx="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4123" name="Google Shape;4123;p67"/>
          <p:cNvSpPr txBox="1">
            <a:spLocks noGrp="1"/>
          </p:cNvSpPr>
          <p:nvPr>
            <p:ph type="subTitle" idx="7"/>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4124" name="Google Shape;4124;p67"/>
          <p:cNvGrpSpPr/>
          <p:nvPr/>
        </p:nvGrpSpPr>
        <p:grpSpPr>
          <a:xfrm rot="1101712" flipH="1">
            <a:off x="511110" y="210686"/>
            <a:ext cx="679138" cy="1213141"/>
            <a:chOff x="5813675" y="2868600"/>
            <a:chExt cx="1245286" cy="2224450"/>
          </a:xfrm>
        </p:grpSpPr>
        <p:sp>
          <p:nvSpPr>
            <p:cNvPr id="4125" name="Google Shape;4125;p67"/>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7"/>
          <p:cNvGrpSpPr/>
          <p:nvPr/>
        </p:nvGrpSpPr>
        <p:grpSpPr>
          <a:xfrm rot="-1055794" flipH="1">
            <a:off x="8088517" y="2260755"/>
            <a:ext cx="641014" cy="323441"/>
            <a:chOff x="3074383" y="127425"/>
            <a:chExt cx="1048062" cy="528936"/>
          </a:xfrm>
        </p:grpSpPr>
        <p:sp>
          <p:nvSpPr>
            <p:cNvPr id="4142" name="Google Shape;4142;p6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67"/>
          <p:cNvGrpSpPr/>
          <p:nvPr/>
        </p:nvGrpSpPr>
        <p:grpSpPr>
          <a:xfrm rot="1765946" flipH="1">
            <a:off x="760308" y="4041587"/>
            <a:ext cx="662874" cy="927620"/>
            <a:chOff x="7877949" y="4508284"/>
            <a:chExt cx="560451" cy="784290"/>
          </a:xfrm>
        </p:grpSpPr>
        <p:sp>
          <p:nvSpPr>
            <p:cNvPr id="4147" name="Google Shape;4147;p67"/>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7"/>
          <p:cNvGrpSpPr/>
          <p:nvPr/>
        </p:nvGrpSpPr>
        <p:grpSpPr>
          <a:xfrm rot="-1142736" flipH="1">
            <a:off x="7916578" y="3836506"/>
            <a:ext cx="610236" cy="1168086"/>
            <a:chOff x="6692313" y="4433554"/>
            <a:chExt cx="421445" cy="806710"/>
          </a:xfrm>
        </p:grpSpPr>
        <p:sp>
          <p:nvSpPr>
            <p:cNvPr id="4164" name="Google Shape;4164;p67"/>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7"/>
          <p:cNvGrpSpPr/>
          <p:nvPr/>
        </p:nvGrpSpPr>
        <p:grpSpPr>
          <a:xfrm rot="1672438" flipH="1">
            <a:off x="7621471" y="296841"/>
            <a:ext cx="1082386" cy="745134"/>
            <a:chOff x="6170267" y="3699805"/>
            <a:chExt cx="2490384" cy="1714426"/>
          </a:xfrm>
        </p:grpSpPr>
        <p:sp>
          <p:nvSpPr>
            <p:cNvPr id="4171" name="Google Shape;4171;p67"/>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4191" name="Google Shape;4191;p67"/>
          <p:cNvGrpSpPr/>
          <p:nvPr/>
        </p:nvGrpSpPr>
        <p:grpSpPr>
          <a:xfrm rot="-2237926" flipH="1">
            <a:off x="703249" y="2480854"/>
            <a:ext cx="361465" cy="372296"/>
            <a:chOff x="3146663" y="2304000"/>
            <a:chExt cx="93750" cy="96550"/>
          </a:xfrm>
        </p:grpSpPr>
        <p:sp>
          <p:nvSpPr>
            <p:cNvPr id="4192" name="Google Shape;4192;p67"/>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68"/>
          <p:cNvSpPr txBox="1">
            <a:spLocks noGrp="1"/>
          </p:cNvSpPr>
          <p:nvPr>
            <p:ph type="title"/>
          </p:nvPr>
        </p:nvSpPr>
        <p:spPr>
          <a:xfrm>
            <a:off x="2459850" y="583088"/>
            <a:ext cx="4224300" cy="94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r>
              <a:rPr lang="en">
                <a:solidFill>
                  <a:schemeClr val="dk2"/>
                </a:solidFill>
              </a:rPr>
              <a:t>!</a:t>
            </a:r>
            <a:endParaRPr>
              <a:solidFill>
                <a:schemeClr val="dk2"/>
              </a:solidFill>
            </a:endParaRPr>
          </a:p>
        </p:txBody>
      </p:sp>
      <p:sp>
        <p:nvSpPr>
          <p:cNvPr id="4200" name="Google Shape;4200;p68"/>
          <p:cNvSpPr txBox="1">
            <a:spLocks noGrp="1"/>
          </p:cNvSpPr>
          <p:nvPr>
            <p:ph type="subTitle" idx="3"/>
          </p:nvPr>
        </p:nvSpPr>
        <p:spPr>
          <a:xfrm>
            <a:off x="2653050" y="2256388"/>
            <a:ext cx="3837900" cy="98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E6F3FF"/>
              </a:buClr>
              <a:buSzPts val="1100"/>
              <a:buFont typeface="Arial"/>
              <a:buNone/>
            </a:pPr>
            <a:r>
              <a:rPr lang="en" b="1"/>
              <a:t>Do you have any questions?</a:t>
            </a:r>
            <a:endParaRPr b="1"/>
          </a:p>
          <a:p>
            <a:pPr marL="0" lvl="0" indent="0" algn="ctr" rtl="0">
              <a:spcBef>
                <a:spcPts val="0"/>
              </a:spcBef>
              <a:spcAft>
                <a:spcPts val="0"/>
              </a:spcAft>
              <a:buClr>
                <a:srgbClr val="E6F3FF"/>
              </a:buClr>
              <a:buSzPts val="1100"/>
              <a:buFont typeface="Arial"/>
              <a:buNone/>
            </a:pPr>
            <a:r>
              <a:rPr lang="en"/>
              <a:t>addyouremail@freepik.com</a:t>
            </a:r>
            <a:endParaRPr/>
          </a:p>
          <a:p>
            <a:pPr marL="0" lvl="0" indent="0" algn="ctr" rtl="0">
              <a:spcBef>
                <a:spcPts val="0"/>
              </a:spcBef>
              <a:spcAft>
                <a:spcPts val="0"/>
              </a:spcAft>
              <a:buClr>
                <a:srgbClr val="E6F3FF"/>
              </a:buClr>
              <a:buSzPts val="1100"/>
              <a:buFont typeface="Arial"/>
              <a:buNone/>
            </a:pPr>
            <a:r>
              <a:rPr lang="en"/>
              <a:t>+91  620 421 838 </a:t>
            </a:r>
            <a:endParaRPr/>
          </a:p>
          <a:p>
            <a:pPr marL="0" lvl="0" indent="0" algn="ctr" rtl="0">
              <a:spcBef>
                <a:spcPts val="0"/>
              </a:spcBef>
              <a:spcAft>
                <a:spcPts val="0"/>
              </a:spcAft>
              <a:buNone/>
            </a:pPr>
            <a:r>
              <a:rPr lang="en"/>
              <a:t>yourwebsite.com</a:t>
            </a:r>
            <a:endParaRPr b="1"/>
          </a:p>
        </p:txBody>
      </p:sp>
      <p:sp>
        <p:nvSpPr>
          <p:cNvPr id="4201" name="Google Shape;4201;p68"/>
          <p:cNvSpPr txBox="1"/>
          <p:nvPr/>
        </p:nvSpPr>
        <p:spPr>
          <a:xfrm>
            <a:off x="2653050" y="4015019"/>
            <a:ext cx="38379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dk1"/>
                </a:solidFill>
                <a:latin typeface="Arimo"/>
                <a:ea typeface="Arimo"/>
                <a:cs typeface="Arimo"/>
                <a:sym typeface="Arimo"/>
              </a:rPr>
              <a:t>Please keep this slide for attribution</a:t>
            </a:r>
            <a:endParaRPr sz="1200" b="1">
              <a:solidFill>
                <a:schemeClr val="dk1"/>
              </a:solidFill>
              <a:latin typeface="Arimo"/>
              <a:ea typeface="Arimo"/>
              <a:cs typeface="Arimo"/>
              <a:sym typeface="Arimo"/>
            </a:endParaRPr>
          </a:p>
        </p:txBody>
      </p:sp>
      <p:grpSp>
        <p:nvGrpSpPr>
          <p:cNvPr id="4202" name="Google Shape;4202;p68"/>
          <p:cNvGrpSpPr/>
          <p:nvPr/>
        </p:nvGrpSpPr>
        <p:grpSpPr>
          <a:xfrm>
            <a:off x="5130995" y="1712485"/>
            <a:ext cx="424011" cy="417488"/>
            <a:chOff x="1190200" y="238125"/>
            <a:chExt cx="5306767" cy="5212083"/>
          </a:xfrm>
        </p:grpSpPr>
        <p:grpSp>
          <p:nvGrpSpPr>
            <p:cNvPr id="4203" name="Google Shape;4203;p68"/>
            <p:cNvGrpSpPr/>
            <p:nvPr/>
          </p:nvGrpSpPr>
          <p:grpSpPr>
            <a:xfrm>
              <a:off x="1190200" y="238125"/>
              <a:ext cx="5212075" cy="5212075"/>
              <a:chOff x="1190200" y="238125"/>
              <a:chExt cx="5212075" cy="5212075"/>
            </a:xfrm>
          </p:grpSpPr>
          <p:sp>
            <p:nvSpPr>
              <p:cNvPr id="4204" name="Google Shape;4204;p68"/>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8"/>
          <p:cNvGrpSpPr/>
          <p:nvPr/>
        </p:nvGrpSpPr>
        <p:grpSpPr>
          <a:xfrm>
            <a:off x="4616623" y="1716900"/>
            <a:ext cx="416285" cy="408530"/>
            <a:chOff x="3763184" y="3817357"/>
            <a:chExt cx="363314" cy="356576"/>
          </a:xfrm>
        </p:grpSpPr>
        <p:sp>
          <p:nvSpPr>
            <p:cNvPr id="4208" name="Google Shape;4208;p6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8"/>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FFDA00">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8"/>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68"/>
          <p:cNvGrpSpPr/>
          <p:nvPr/>
        </p:nvGrpSpPr>
        <p:grpSpPr>
          <a:xfrm>
            <a:off x="4102808" y="1716900"/>
            <a:ext cx="415834" cy="408860"/>
            <a:chOff x="3314750" y="3817357"/>
            <a:chExt cx="362920" cy="356865"/>
          </a:xfrm>
        </p:grpSpPr>
        <p:grpSp>
          <p:nvGrpSpPr>
            <p:cNvPr id="4214" name="Google Shape;4214;p68"/>
            <p:cNvGrpSpPr/>
            <p:nvPr/>
          </p:nvGrpSpPr>
          <p:grpSpPr>
            <a:xfrm>
              <a:off x="3314750" y="3817357"/>
              <a:ext cx="362920" cy="356865"/>
              <a:chOff x="3314750" y="3817357"/>
              <a:chExt cx="362920" cy="356865"/>
            </a:xfrm>
          </p:grpSpPr>
          <p:sp>
            <p:nvSpPr>
              <p:cNvPr id="4215" name="Google Shape;4215;p6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8"/>
            <p:cNvGrpSpPr/>
            <p:nvPr/>
          </p:nvGrpSpPr>
          <p:grpSpPr>
            <a:xfrm>
              <a:off x="3394986" y="3894612"/>
              <a:ext cx="202339" cy="202323"/>
              <a:chOff x="935197" y="1793977"/>
              <a:chExt cx="256451" cy="256430"/>
            </a:xfrm>
          </p:grpSpPr>
          <p:sp>
            <p:nvSpPr>
              <p:cNvPr id="4218" name="Google Shape;4218;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0" name="Google Shape;4220;p68"/>
          <p:cNvGrpSpPr/>
          <p:nvPr/>
        </p:nvGrpSpPr>
        <p:grpSpPr>
          <a:xfrm>
            <a:off x="3588992" y="1716900"/>
            <a:ext cx="415834" cy="408860"/>
            <a:chOff x="2866317" y="3817357"/>
            <a:chExt cx="362920" cy="356865"/>
          </a:xfrm>
        </p:grpSpPr>
        <p:sp>
          <p:nvSpPr>
            <p:cNvPr id="4221" name="Google Shape;4221;p68"/>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68"/>
          <p:cNvSpPr txBox="1">
            <a:spLocks noGrp="1"/>
          </p:cNvSpPr>
          <p:nvPr>
            <p:ph type="subTitle" idx="2"/>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a:p>
        </p:txBody>
      </p:sp>
      <p:sp>
        <p:nvSpPr>
          <p:cNvPr id="4225" name="Google Shape;4225;p6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a:p>
        </p:txBody>
      </p:sp>
      <p:grpSp>
        <p:nvGrpSpPr>
          <p:cNvPr id="4226" name="Google Shape;4226;p68"/>
          <p:cNvGrpSpPr/>
          <p:nvPr/>
        </p:nvGrpSpPr>
        <p:grpSpPr>
          <a:xfrm rot="-470400">
            <a:off x="7572604" y="2225690"/>
            <a:ext cx="917193" cy="692102"/>
            <a:chOff x="3262265" y="850500"/>
            <a:chExt cx="917242" cy="692139"/>
          </a:xfrm>
        </p:grpSpPr>
        <p:sp>
          <p:nvSpPr>
            <p:cNvPr id="4227" name="Google Shape;4227;p68"/>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8"/>
          <p:cNvGrpSpPr/>
          <p:nvPr/>
        </p:nvGrpSpPr>
        <p:grpSpPr>
          <a:xfrm rot="667962">
            <a:off x="7148890" y="3836138"/>
            <a:ext cx="1052945" cy="1089778"/>
            <a:chOff x="4689007" y="5788253"/>
            <a:chExt cx="802307" cy="830373"/>
          </a:xfrm>
        </p:grpSpPr>
        <p:sp>
          <p:nvSpPr>
            <p:cNvPr id="4245" name="Google Shape;4245;p68"/>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8"/>
          <p:cNvGrpSpPr/>
          <p:nvPr/>
        </p:nvGrpSpPr>
        <p:grpSpPr>
          <a:xfrm rot="-590485">
            <a:off x="7339134" y="236018"/>
            <a:ext cx="1104701" cy="1135158"/>
            <a:chOff x="7944696" y="6611375"/>
            <a:chExt cx="1076496" cy="1106175"/>
          </a:xfrm>
        </p:grpSpPr>
        <p:grpSp>
          <p:nvGrpSpPr>
            <p:cNvPr id="4261" name="Google Shape;4261;p68"/>
            <p:cNvGrpSpPr/>
            <p:nvPr/>
          </p:nvGrpSpPr>
          <p:grpSpPr>
            <a:xfrm>
              <a:off x="7944696" y="6611375"/>
              <a:ext cx="1076496" cy="1106175"/>
              <a:chOff x="7944696" y="6611375"/>
              <a:chExt cx="1076496" cy="1106175"/>
            </a:xfrm>
          </p:grpSpPr>
          <p:sp>
            <p:nvSpPr>
              <p:cNvPr id="4262" name="Google Shape;4262;p68"/>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9" name="Google Shape;4289;p68"/>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8"/>
          <p:cNvGrpSpPr/>
          <p:nvPr/>
        </p:nvGrpSpPr>
        <p:grpSpPr>
          <a:xfrm rot="1770349">
            <a:off x="1211396" y="4136393"/>
            <a:ext cx="909612" cy="702483"/>
            <a:chOff x="8879809" y="4755125"/>
            <a:chExt cx="678471" cy="523942"/>
          </a:xfrm>
        </p:grpSpPr>
        <p:sp>
          <p:nvSpPr>
            <p:cNvPr id="4291" name="Google Shape;4291;p68"/>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8"/>
          <p:cNvGrpSpPr/>
          <p:nvPr/>
        </p:nvGrpSpPr>
        <p:grpSpPr>
          <a:xfrm rot="1547346">
            <a:off x="841230" y="278048"/>
            <a:ext cx="474234" cy="1051077"/>
            <a:chOff x="193568" y="114250"/>
            <a:chExt cx="537852" cy="1192078"/>
          </a:xfrm>
        </p:grpSpPr>
        <p:grpSp>
          <p:nvGrpSpPr>
            <p:cNvPr id="4307" name="Google Shape;4307;p68"/>
            <p:cNvGrpSpPr/>
            <p:nvPr/>
          </p:nvGrpSpPr>
          <p:grpSpPr>
            <a:xfrm>
              <a:off x="197025" y="114250"/>
              <a:ext cx="533468" cy="1191749"/>
              <a:chOff x="3325476" y="437723"/>
              <a:chExt cx="130800" cy="292203"/>
            </a:xfrm>
          </p:grpSpPr>
          <p:sp>
            <p:nvSpPr>
              <p:cNvPr id="4308" name="Google Shape;4308;p68"/>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0" name="Google Shape;4310;p68"/>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7" name="Google Shape;4327;p68"/>
            <p:cNvGrpSpPr/>
            <p:nvPr/>
          </p:nvGrpSpPr>
          <p:grpSpPr>
            <a:xfrm>
              <a:off x="356710" y="781625"/>
              <a:ext cx="212185" cy="190467"/>
              <a:chOff x="356710" y="781625"/>
              <a:chExt cx="212185" cy="190467"/>
            </a:xfrm>
          </p:grpSpPr>
          <p:sp>
            <p:nvSpPr>
              <p:cNvPr id="4328" name="Google Shape;4328;p68"/>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7" name="Google Shape;4337;p68"/>
          <p:cNvGrpSpPr/>
          <p:nvPr/>
        </p:nvGrpSpPr>
        <p:grpSpPr>
          <a:xfrm rot="-740146">
            <a:off x="357855" y="2319454"/>
            <a:ext cx="997068" cy="996946"/>
            <a:chOff x="-13250" y="2940250"/>
            <a:chExt cx="995857" cy="995617"/>
          </a:xfrm>
        </p:grpSpPr>
        <p:sp>
          <p:nvSpPr>
            <p:cNvPr id="4338" name="Google Shape;4338;p6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361"/>
        <p:cNvGrpSpPr/>
        <p:nvPr/>
      </p:nvGrpSpPr>
      <p:grpSpPr>
        <a:xfrm>
          <a:off x="0" y="0"/>
          <a:ext cx="0" cy="0"/>
          <a:chOff x="0" y="0"/>
          <a:chExt cx="0" cy="0"/>
        </a:xfrm>
      </p:grpSpPr>
      <p:sp>
        <p:nvSpPr>
          <p:cNvPr id="4362" name="Google Shape;4362;p69"/>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4363" name="Google Shape;4363;p69"/>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a:t>
            </a:r>
            <a:r>
              <a:rPr lang="en">
                <a:solidFill>
                  <a:schemeClr val="dk2"/>
                </a:solidFill>
              </a:rPr>
              <a:t>PACK</a:t>
            </a:r>
            <a:endParaRPr>
              <a:solidFill>
                <a:schemeClr val="dk2"/>
              </a:solidFill>
            </a:endParaRPr>
          </a:p>
        </p:txBody>
      </p:sp>
      <p:grpSp>
        <p:nvGrpSpPr>
          <p:cNvPr id="4364" name="Google Shape;4364;p69"/>
          <p:cNvGrpSpPr/>
          <p:nvPr/>
        </p:nvGrpSpPr>
        <p:grpSpPr>
          <a:xfrm>
            <a:off x="1615634" y="1258966"/>
            <a:ext cx="289856" cy="285101"/>
            <a:chOff x="1615634" y="1258966"/>
            <a:chExt cx="289856" cy="285101"/>
          </a:xfrm>
        </p:grpSpPr>
        <p:sp>
          <p:nvSpPr>
            <p:cNvPr id="4365" name="Google Shape;4365;p69"/>
            <p:cNvSpPr/>
            <p:nvPr/>
          </p:nvSpPr>
          <p:spPr>
            <a:xfrm>
              <a:off x="1824104" y="1386661"/>
              <a:ext cx="76857" cy="86912"/>
            </a:xfrm>
            <a:custGeom>
              <a:avLst/>
              <a:gdLst/>
              <a:ahLst/>
              <a:cxnLst/>
              <a:rect l="l" t="t" r="r" b="b"/>
              <a:pathLst>
                <a:path w="3394" h="3838" extrusionOk="0">
                  <a:moveTo>
                    <a:pt x="1697" y="1"/>
                  </a:moveTo>
                  <a:cubicBezTo>
                    <a:pt x="761" y="1"/>
                    <a:pt x="0" y="859"/>
                    <a:pt x="0" y="1919"/>
                  </a:cubicBezTo>
                  <a:cubicBezTo>
                    <a:pt x="0" y="2979"/>
                    <a:pt x="761" y="3837"/>
                    <a:pt x="1697" y="3837"/>
                  </a:cubicBezTo>
                  <a:cubicBezTo>
                    <a:pt x="2633" y="3837"/>
                    <a:pt x="3394" y="2979"/>
                    <a:pt x="3394" y="1919"/>
                  </a:cubicBezTo>
                  <a:cubicBezTo>
                    <a:pt x="3394" y="859"/>
                    <a:pt x="2633" y="1"/>
                    <a:pt x="1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1854064" y="1386661"/>
              <a:ext cx="46898" cy="86912"/>
            </a:xfrm>
            <a:custGeom>
              <a:avLst/>
              <a:gdLst/>
              <a:ahLst/>
              <a:cxnLst/>
              <a:rect l="l" t="t" r="r" b="b"/>
              <a:pathLst>
                <a:path w="2071" h="3838" extrusionOk="0">
                  <a:moveTo>
                    <a:pt x="374" y="1"/>
                  </a:moveTo>
                  <a:cubicBezTo>
                    <a:pt x="244" y="1"/>
                    <a:pt x="121" y="19"/>
                    <a:pt x="1" y="49"/>
                  </a:cubicBezTo>
                  <a:cubicBezTo>
                    <a:pt x="755" y="240"/>
                    <a:pt x="1322" y="1007"/>
                    <a:pt x="1322" y="1919"/>
                  </a:cubicBezTo>
                  <a:cubicBezTo>
                    <a:pt x="1322" y="2833"/>
                    <a:pt x="755" y="3598"/>
                    <a:pt x="1" y="3791"/>
                  </a:cubicBezTo>
                  <a:cubicBezTo>
                    <a:pt x="121" y="3821"/>
                    <a:pt x="244" y="3837"/>
                    <a:pt x="374" y="3837"/>
                  </a:cubicBezTo>
                  <a:cubicBezTo>
                    <a:pt x="1312" y="3837"/>
                    <a:pt x="2071" y="2979"/>
                    <a:pt x="2071" y="1919"/>
                  </a:cubicBezTo>
                  <a:cubicBezTo>
                    <a:pt x="2071" y="861"/>
                    <a:pt x="1310" y="1"/>
                    <a:pt x="37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1858140" y="1427241"/>
              <a:ext cx="23528" cy="116803"/>
            </a:xfrm>
            <a:custGeom>
              <a:avLst/>
              <a:gdLst/>
              <a:ahLst/>
              <a:cxnLst/>
              <a:rect l="l" t="t" r="r" b="b"/>
              <a:pathLst>
                <a:path w="1039" h="5158" extrusionOk="0">
                  <a:moveTo>
                    <a:pt x="185" y="0"/>
                  </a:moveTo>
                  <a:cubicBezTo>
                    <a:pt x="82" y="0"/>
                    <a:pt x="0" y="83"/>
                    <a:pt x="0" y="187"/>
                  </a:cubicBezTo>
                  <a:lnTo>
                    <a:pt x="0" y="4970"/>
                  </a:lnTo>
                  <a:cubicBezTo>
                    <a:pt x="0" y="5074"/>
                    <a:pt x="83" y="5158"/>
                    <a:pt x="188" y="5158"/>
                  </a:cubicBezTo>
                  <a:cubicBezTo>
                    <a:pt x="202" y="5158"/>
                    <a:pt x="216" y="5156"/>
                    <a:pt x="230" y="5153"/>
                  </a:cubicBezTo>
                  <a:cubicBezTo>
                    <a:pt x="314" y="5133"/>
                    <a:pt x="374" y="5055"/>
                    <a:pt x="374" y="4968"/>
                  </a:cubicBezTo>
                  <a:lnTo>
                    <a:pt x="374" y="1293"/>
                  </a:lnTo>
                  <a:lnTo>
                    <a:pt x="965" y="700"/>
                  </a:lnTo>
                  <a:cubicBezTo>
                    <a:pt x="1038" y="628"/>
                    <a:pt x="1038" y="508"/>
                    <a:pt x="965" y="436"/>
                  </a:cubicBezTo>
                  <a:cubicBezTo>
                    <a:pt x="929" y="400"/>
                    <a:pt x="881" y="382"/>
                    <a:pt x="833" y="382"/>
                  </a:cubicBezTo>
                  <a:cubicBezTo>
                    <a:pt x="785" y="382"/>
                    <a:pt x="737" y="400"/>
                    <a:pt x="701" y="436"/>
                  </a:cubicBezTo>
                  <a:lnTo>
                    <a:pt x="374" y="764"/>
                  </a:lnTo>
                  <a:lnTo>
                    <a:pt x="374" y="189"/>
                  </a:lnTo>
                  <a:cubicBezTo>
                    <a:pt x="374" y="101"/>
                    <a:pt x="316" y="21"/>
                    <a:pt x="230" y="5"/>
                  </a:cubicBezTo>
                  <a:cubicBezTo>
                    <a:pt x="215" y="2"/>
                    <a:pt x="200" y="0"/>
                    <a:pt x="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1717061" y="1259238"/>
              <a:ext cx="154847" cy="158809"/>
            </a:xfrm>
            <a:custGeom>
              <a:avLst/>
              <a:gdLst/>
              <a:ahLst/>
              <a:cxnLst/>
              <a:rect l="l" t="t" r="r" b="b"/>
              <a:pathLst>
                <a:path w="6838" h="7013" extrusionOk="0">
                  <a:moveTo>
                    <a:pt x="3422" y="1"/>
                  </a:moveTo>
                  <a:cubicBezTo>
                    <a:pt x="2657" y="1"/>
                    <a:pt x="2039" y="619"/>
                    <a:pt x="2039" y="1386"/>
                  </a:cubicBezTo>
                  <a:lnTo>
                    <a:pt x="2039" y="1388"/>
                  </a:lnTo>
                  <a:cubicBezTo>
                    <a:pt x="2039" y="1486"/>
                    <a:pt x="1973" y="1570"/>
                    <a:pt x="1879" y="1593"/>
                  </a:cubicBezTo>
                  <a:cubicBezTo>
                    <a:pt x="1440" y="1703"/>
                    <a:pt x="1114" y="2099"/>
                    <a:pt x="1114" y="2572"/>
                  </a:cubicBezTo>
                  <a:cubicBezTo>
                    <a:pt x="1114" y="2612"/>
                    <a:pt x="1116" y="2651"/>
                    <a:pt x="1122" y="2691"/>
                  </a:cubicBezTo>
                  <a:cubicBezTo>
                    <a:pt x="1132" y="2783"/>
                    <a:pt x="1078" y="2871"/>
                    <a:pt x="993" y="2903"/>
                  </a:cubicBezTo>
                  <a:cubicBezTo>
                    <a:pt x="412" y="3132"/>
                    <a:pt x="0" y="3695"/>
                    <a:pt x="0" y="4360"/>
                  </a:cubicBezTo>
                  <a:cubicBezTo>
                    <a:pt x="0" y="5069"/>
                    <a:pt x="474" y="5664"/>
                    <a:pt x="1116" y="5859"/>
                  </a:cubicBezTo>
                  <a:cubicBezTo>
                    <a:pt x="1122" y="5899"/>
                    <a:pt x="1202" y="6606"/>
                    <a:pt x="1815" y="6899"/>
                  </a:cubicBezTo>
                  <a:cubicBezTo>
                    <a:pt x="1993" y="6984"/>
                    <a:pt x="2169" y="7012"/>
                    <a:pt x="2324" y="7012"/>
                  </a:cubicBezTo>
                  <a:cubicBezTo>
                    <a:pt x="2568" y="7012"/>
                    <a:pt x="2759" y="6943"/>
                    <a:pt x="2823" y="6917"/>
                  </a:cubicBezTo>
                  <a:cubicBezTo>
                    <a:pt x="3160" y="6785"/>
                    <a:pt x="3348" y="6546"/>
                    <a:pt x="3420" y="6440"/>
                  </a:cubicBezTo>
                  <a:cubicBezTo>
                    <a:pt x="3492" y="6546"/>
                    <a:pt x="3681" y="6783"/>
                    <a:pt x="4017" y="6917"/>
                  </a:cubicBezTo>
                  <a:cubicBezTo>
                    <a:pt x="4080" y="6943"/>
                    <a:pt x="4271" y="7012"/>
                    <a:pt x="4515" y="7012"/>
                  </a:cubicBezTo>
                  <a:cubicBezTo>
                    <a:pt x="4670" y="7012"/>
                    <a:pt x="4846" y="6984"/>
                    <a:pt x="5025" y="6899"/>
                  </a:cubicBezTo>
                  <a:cubicBezTo>
                    <a:pt x="5640" y="6606"/>
                    <a:pt x="5719" y="5899"/>
                    <a:pt x="5723" y="5859"/>
                  </a:cubicBezTo>
                  <a:cubicBezTo>
                    <a:pt x="6368" y="5668"/>
                    <a:pt x="6837" y="5069"/>
                    <a:pt x="6837" y="4360"/>
                  </a:cubicBezTo>
                  <a:cubicBezTo>
                    <a:pt x="6837" y="3699"/>
                    <a:pt x="6426" y="3132"/>
                    <a:pt x="5847" y="2905"/>
                  </a:cubicBezTo>
                  <a:cubicBezTo>
                    <a:pt x="5759" y="2871"/>
                    <a:pt x="5707" y="2783"/>
                    <a:pt x="5717" y="2689"/>
                  </a:cubicBezTo>
                  <a:cubicBezTo>
                    <a:pt x="5723" y="2649"/>
                    <a:pt x="5725" y="2610"/>
                    <a:pt x="5725" y="2570"/>
                  </a:cubicBezTo>
                  <a:cubicBezTo>
                    <a:pt x="5725" y="2099"/>
                    <a:pt x="5400" y="1701"/>
                    <a:pt x="4961" y="1591"/>
                  </a:cubicBezTo>
                  <a:cubicBezTo>
                    <a:pt x="4867" y="1570"/>
                    <a:pt x="4801" y="1484"/>
                    <a:pt x="4801" y="1388"/>
                  </a:cubicBezTo>
                  <a:lnTo>
                    <a:pt x="4801" y="1386"/>
                  </a:lnTo>
                  <a:cubicBezTo>
                    <a:pt x="4807" y="621"/>
                    <a:pt x="4188" y="1"/>
                    <a:pt x="3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1785902" y="1258966"/>
              <a:ext cx="86323" cy="159398"/>
            </a:xfrm>
            <a:custGeom>
              <a:avLst/>
              <a:gdLst/>
              <a:ahLst/>
              <a:cxnLst/>
              <a:rect l="l" t="t" r="r" b="b"/>
              <a:pathLst>
                <a:path w="3812" h="7039" extrusionOk="0">
                  <a:moveTo>
                    <a:pt x="376" y="1"/>
                  </a:moveTo>
                  <a:cubicBezTo>
                    <a:pt x="246" y="1"/>
                    <a:pt x="120" y="19"/>
                    <a:pt x="1" y="53"/>
                  </a:cubicBezTo>
                  <a:cubicBezTo>
                    <a:pt x="587" y="218"/>
                    <a:pt x="1017" y="753"/>
                    <a:pt x="1017" y="1390"/>
                  </a:cubicBezTo>
                  <a:lnTo>
                    <a:pt x="1017" y="1392"/>
                  </a:lnTo>
                  <a:cubicBezTo>
                    <a:pt x="1017" y="1490"/>
                    <a:pt x="1080" y="1576"/>
                    <a:pt x="1176" y="1598"/>
                  </a:cubicBezTo>
                  <a:cubicBezTo>
                    <a:pt x="1617" y="1707"/>
                    <a:pt x="1945" y="2105"/>
                    <a:pt x="1945" y="2578"/>
                  </a:cubicBezTo>
                  <a:cubicBezTo>
                    <a:pt x="1945" y="2618"/>
                    <a:pt x="1943" y="2659"/>
                    <a:pt x="1937" y="2699"/>
                  </a:cubicBezTo>
                  <a:cubicBezTo>
                    <a:pt x="1927" y="2793"/>
                    <a:pt x="1979" y="2879"/>
                    <a:pt x="2067" y="2915"/>
                  </a:cubicBezTo>
                  <a:cubicBezTo>
                    <a:pt x="2651" y="3144"/>
                    <a:pt x="3063" y="3711"/>
                    <a:pt x="3063" y="4376"/>
                  </a:cubicBezTo>
                  <a:cubicBezTo>
                    <a:pt x="3063" y="5055"/>
                    <a:pt x="2631" y="5634"/>
                    <a:pt x="2027" y="5853"/>
                  </a:cubicBezTo>
                  <a:cubicBezTo>
                    <a:pt x="1977" y="5871"/>
                    <a:pt x="1939" y="5913"/>
                    <a:pt x="1929" y="5967"/>
                  </a:cubicBezTo>
                  <a:cubicBezTo>
                    <a:pt x="1889" y="6171"/>
                    <a:pt x="1743" y="6682"/>
                    <a:pt x="1240" y="6925"/>
                  </a:cubicBezTo>
                  <a:cubicBezTo>
                    <a:pt x="1190" y="6949"/>
                    <a:pt x="1140" y="6967"/>
                    <a:pt x="1094" y="6981"/>
                  </a:cubicBezTo>
                  <a:cubicBezTo>
                    <a:pt x="1188" y="7009"/>
                    <a:pt x="1323" y="7038"/>
                    <a:pt x="1481" y="7038"/>
                  </a:cubicBezTo>
                  <a:cubicBezTo>
                    <a:pt x="1635" y="7038"/>
                    <a:pt x="1811" y="7010"/>
                    <a:pt x="1989" y="6925"/>
                  </a:cubicBezTo>
                  <a:cubicBezTo>
                    <a:pt x="2608" y="6630"/>
                    <a:pt x="2687" y="5921"/>
                    <a:pt x="2691" y="5881"/>
                  </a:cubicBezTo>
                  <a:cubicBezTo>
                    <a:pt x="3340" y="5688"/>
                    <a:pt x="3811" y="5089"/>
                    <a:pt x="3811" y="4376"/>
                  </a:cubicBezTo>
                  <a:cubicBezTo>
                    <a:pt x="3811" y="3711"/>
                    <a:pt x="3400" y="3144"/>
                    <a:pt x="2815" y="2915"/>
                  </a:cubicBezTo>
                  <a:cubicBezTo>
                    <a:pt x="2727" y="2879"/>
                    <a:pt x="2675" y="2793"/>
                    <a:pt x="2685" y="2699"/>
                  </a:cubicBezTo>
                  <a:cubicBezTo>
                    <a:pt x="2691" y="2659"/>
                    <a:pt x="2693" y="2620"/>
                    <a:pt x="2693" y="2578"/>
                  </a:cubicBezTo>
                  <a:cubicBezTo>
                    <a:pt x="2693" y="2105"/>
                    <a:pt x="2366" y="1705"/>
                    <a:pt x="1925" y="1598"/>
                  </a:cubicBezTo>
                  <a:cubicBezTo>
                    <a:pt x="1829" y="1576"/>
                    <a:pt x="1765" y="1488"/>
                    <a:pt x="1765" y="1392"/>
                  </a:cubicBezTo>
                  <a:lnTo>
                    <a:pt x="1765" y="1390"/>
                  </a:lnTo>
                  <a:cubicBezTo>
                    <a:pt x="1765" y="621"/>
                    <a:pt x="1144" y="1"/>
                    <a:pt x="37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1770073" y="1341303"/>
              <a:ext cx="48891" cy="202718"/>
            </a:xfrm>
            <a:custGeom>
              <a:avLst/>
              <a:gdLst/>
              <a:ahLst/>
              <a:cxnLst/>
              <a:rect l="l" t="t" r="r" b="b"/>
              <a:pathLst>
                <a:path w="2159" h="8952" extrusionOk="0">
                  <a:moveTo>
                    <a:pt x="1079" y="0"/>
                  </a:moveTo>
                  <a:cubicBezTo>
                    <a:pt x="976" y="0"/>
                    <a:pt x="895" y="85"/>
                    <a:pt x="895" y="187"/>
                  </a:cubicBezTo>
                  <a:lnTo>
                    <a:pt x="895" y="1067"/>
                  </a:lnTo>
                  <a:lnTo>
                    <a:pt x="340" y="515"/>
                  </a:lnTo>
                  <a:cubicBezTo>
                    <a:pt x="304" y="478"/>
                    <a:pt x="255" y="459"/>
                    <a:pt x="207" y="459"/>
                  </a:cubicBezTo>
                  <a:cubicBezTo>
                    <a:pt x="152" y="459"/>
                    <a:pt x="98" y="483"/>
                    <a:pt x="61" y="531"/>
                  </a:cubicBezTo>
                  <a:cubicBezTo>
                    <a:pt x="1" y="606"/>
                    <a:pt x="13" y="716"/>
                    <a:pt x="81" y="784"/>
                  </a:cubicBezTo>
                  <a:lnTo>
                    <a:pt x="893" y="1596"/>
                  </a:lnTo>
                  <a:lnTo>
                    <a:pt x="893" y="8759"/>
                  </a:lnTo>
                  <a:cubicBezTo>
                    <a:pt x="893" y="8852"/>
                    <a:pt x="963" y="8940"/>
                    <a:pt x="1059" y="8950"/>
                  </a:cubicBezTo>
                  <a:cubicBezTo>
                    <a:pt x="1067" y="8951"/>
                    <a:pt x="1075" y="8952"/>
                    <a:pt x="1082" y="8952"/>
                  </a:cubicBezTo>
                  <a:cubicBezTo>
                    <a:pt x="1185" y="8952"/>
                    <a:pt x="1268" y="8867"/>
                    <a:pt x="1268" y="8765"/>
                  </a:cubicBezTo>
                  <a:lnTo>
                    <a:pt x="1268" y="1956"/>
                  </a:lnTo>
                  <a:lnTo>
                    <a:pt x="2087" y="1137"/>
                  </a:lnTo>
                  <a:cubicBezTo>
                    <a:pt x="2159" y="1065"/>
                    <a:pt x="2159" y="946"/>
                    <a:pt x="2087" y="874"/>
                  </a:cubicBezTo>
                  <a:cubicBezTo>
                    <a:pt x="2051" y="837"/>
                    <a:pt x="2003" y="818"/>
                    <a:pt x="1955" y="818"/>
                  </a:cubicBezTo>
                  <a:cubicBezTo>
                    <a:pt x="1907" y="818"/>
                    <a:pt x="1859" y="837"/>
                    <a:pt x="1823" y="874"/>
                  </a:cubicBezTo>
                  <a:lnTo>
                    <a:pt x="1268" y="1427"/>
                  </a:lnTo>
                  <a:lnTo>
                    <a:pt x="1268" y="195"/>
                  </a:lnTo>
                  <a:cubicBezTo>
                    <a:pt x="1268" y="99"/>
                    <a:pt x="1199" y="12"/>
                    <a:pt x="1103" y="2"/>
                  </a:cubicBezTo>
                  <a:cubicBezTo>
                    <a:pt x="1095" y="1"/>
                    <a:pt x="1087"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1620141" y="1259011"/>
              <a:ext cx="125861" cy="210802"/>
            </a:xfrm>
            <a:custGeom>
              <a:avLst/>
              <a:gdLst/>
              <a:ahLst/>
              <a:cxnLst/>
              <a:rect l="l" t="t" r="r" b="b"/>
              <a:pathLst>
                <a:path w="5558" h="9309" extrusionOk="0">
                  <a:moveTo>
                    <a:pt x="2780" y="1"/>
                  </a:moveTo>
                  <a:cubicBezTo>
                    <a:pt x="2780" y="1"/>
                    <a:pt x="2780" y="1"/>
                    <a:pt x="2779" y="1"/>
                  </a:cubicBezTo>
                  <a:cubicBezTo>
                    <a:pt x="1244" y="1"/>
                    <a:pt x="1" y="4486"/>
                    <a:pt x="1" y="6201"/>
                  </a:cubicBezTo>
                  <a:cubicBezTo>
                    <a:pt x="1" y="7915"/>
                    <a:pt x="1244" y="9309"/>
                    <a:pt x="2779" y="9309"/>
                  </a:cubicBezTo>
                  <a:cubicBezTo>
                    <a:pt x="4314" y="9309"/>
                    <a:pt x="5558" y="7917"/>
                    <a:pt x="5558" y="6201"/>
                  </a:cubicBezTo>
                  <a:cubicBezTo>
                    <a:pt x="5558" y="4484"/>
                    <a:pt x="4315" y="1"/>
                    <a:pt x="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1674625" y="1258966"/>
              <a:ext cx="71377" cy="210757"/>
            </a:xfrm>
            <a:custGeom>
              <a:avLst/>
              <a:gdLst/>
              <a:ahLst/>
              <a:cxnLst/>
              <a:rect l="l" t="t" r="r" b="b"/>
              <a:pathLst>
                <a:path w="3152" h="9307" extrusionOk="0">
                  <a:moveTo>
                    <a:pt x="373" y="1"/>
                  </a:moveTo>
                  <a:cubicBezTo>
                    <a:pt x="246" y="1"/>
                    <a:pt x="122" y="31"/>
                    <a:pt x="0" y="88"/>
                  </a:cubicBezTo>
                  <a:cubicBezTo>
                    <a:pt x="1355" y="721"/>
                    <a:pt x="2403" y="4626"/>
                    <a:pt x="2403" y="6201"/>
                  </a:cubicBezTo>
                  <a:cubicBezTo>
                    <a:pt x="2403" y="7775"/>
                    <a:pt x="1355" y="9075"/>
                    <a:pt x="0" y="9281"/>
                  </a:cubicBezTo>
                  <a:cubicBezTo>
                    <a:pt x="122" y="9297"/>
                    <a:pt x="246" y="9307"/>
                    <a:pt x="373" y="9307"/>
                  </a:cubicBezTo>
                  <a:cubicBezTo>
                    <a:pt x="1908" y="9307"/>
                    <a:pt x="3152" y="7915"/>
                    <a:pt x="3152" y="6201"/>
                  </a:cubicBezTo>
                  <a:cubicBezTo>
                    <a:pt x="3152" y="4486"/>
                    <a:pt x="1908" y="1"/>
                    <a:pt x="3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1659611" y="1380841"/>
              <a:ext cx="47215" cy="163225"/>
            </a:xfrm>
            <a:custGeom>
              <a:avLst/>
              <a:gdLst/>
              <a:ahLst/>
              <a:cxnLst/>
              <a:rect l="l" t="t" r="r" b="b"/>
              <a:pathLst>
                <a:path w="2085" h="7208" extrusionOk="0">
                  <a:moveTo>
                    <a:pt x="1043" y="1"/>
                  </a:moveTo>
                  <a:cubicBezTo>
                    <a:pt x="938" y="1"/>
                    <a:pt x="857" y="86"/>
                    <a:pt x="857" y="188"/>
                  </a:cubicBezTo>
                  <a:lnTo>
                    <a:pt x="857" y="1765"/>
                  </a:lnTo>
                  <a:lnTo>
                    <a:pt x="340" y="1248"/>
                  </a:lnTo>
                  <a:cubicBezTo>
                    <a:pt x="305" y="1212"/>
                    <a:pt x="257" y="1194"/>
                    <a:pt x="209" y="1194"/>
                  </a:cubicBezTo>
                  <a:cubicBezTo>
                    <a:pt x="153" y="1194"/>
                    <a:pt x="98" y="1218"/>
                    <a:pt x="60" y="1266"/>
                  </a:cubicBezTo>
                  <a:cubicBezTo>
                    <a:pt x="0" y="1340"/>
                    <a:pt x="14" y="1449"/>
                    <a:pt x="80" y="1517"/>
                  </a:cubicBezTo>
                  <a:lnTo>
                    <a:pt x="857" y="2294"/>
                  </a:lnTo>
                  <a:lnTo>
                    <a:pt x="857" y="7015"/>
                  </a:lnTo>
                  <a:cubicBezTo>
                    <a:pt x="857" y="7108"/>
                    <a:pt x="927" y="7196"/>
                    <a:pt x="1022" y="7206"/>
                  </a:cubicBezTo>
                  <a:cubicBezTo>
                    <a:pt x="1031" y="7207"/>
                    <a:pt x="1040" y="7208"/>
                    <a:pt x="1049" y="7208"/>
                  </a:cubicBezTo>
                  <a:cubicBezTo>
                    <a:pt x="1151" y="7208"/>
                    <a:pt x="1232" y="7124"/>
                    <a:pt x="1232" y="7022"/>
                  </a:cubicBezTo>
                  <a:lnTo>
                    <a:pt x="1232" y="2216"/>
                  </a:lnTo>
                  <a:lnTo>
                    <a:pt x="1232" y="1499"/>
                  </a:lnTo>
                  <a:lnTo>
                    <a:pt x="2012" y="719"/>
                  </a:lnTo>
                  <a:cubicBezTo>
                    <a:pt x="2084" y="647"/>
                    <a:pt x="2084" y="527"/>
                    <a:pt x="2012" y="455"/>
                  </a:cubicBezTo>
                  <a:cubicBezTo>
                    <a:pt x="1977" y="418"/>
                    <a:pt x="1928" y="400"/>
                    <a:pt x="1880" y="400"/>
                  </a:cubicBezTo>
                  <a:cubicBezTo>
                    <a:pt x="1831" y="400"/>
                    <a:pt x="1783" y="418"/>
                    <a:pt x="1747" y="455"/>
                  </a:cubicBezTo>
                  <a:lnTo>
                    <a:pt x="1232" y="970"/>
                  </a:lnTo>
                  <a:lnTo>
                    <a:pt x="1232" y="196"/>
                  </a:lnTo>
                  <a:cubicBezTo>
                    <a:pt x="1232" y="100"/>
                    <a:pt x="1162" y="12"/>
                    <a:pt x="1066" y="2"/>
                  </a:cubicBezTo>
                  <a:cubicBezTo>
                    <a:pt x="1058" y="1"/>
                    <a:pt x="1050" y="1"/>
                    <a:pt x="1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1615634" y="1535325"/>
              <a:ext cx="289856" cy="8492"/>
            </a:xfrm>
            <a:custGeom>
              <a:avLst/>
              <a:gdLst/>
              <a:ahLst/>
              <a:cxnLst/>
              <a:rect l="l" t="t" r="r" b="b"/>
              <a:pathLst>
                <a:path w="12800" h="375" extrusionOk="0">
                  <a:moveTo>
                    <a:pt x="200" y="1"/>
                  </a:moveTo>
                  <a:cubicBezTo>
                    <a:pt x="90" y="1"/>
                    <a:pt x="0" y="95"/>
                    <a:pt x="14" y="210"/>
                  </a:cubicBezTo>
                  <a:cubicBezTo>
                    <a:pt x="24" y="304"/>
                    <a:pt x="112" y="374"/>
                    <a:pt x="206" y="374"/>
                  </a:cubicBezTo>
                  <a:lnTo>
                    <a:pt x="12600" y="374"/>
                  </a:lnTo>
                  <a:cubicBezTo>
                    <a:pt x="12710" y="374"/>
                    <a:pt x="12799" y="276"/>
                    <a:pt x="12785" y="165"/>
                  </a:cubicBezTo>
                  <a:cubicBezTo>
                    <a:pt x="12775" y="69"/>
                    <a:pt x="12688" y="1"/>
                    <a:pt x="1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69"/>
          <p:cNvGrpSpPr/>
          <p:nvPr/>
        </p:nvGrpSpPr>
        <p:grpSpPr>
          <a:xfrm>
            <a:off x="2359477" y="1256565"/>
            <a:ext cx="215422" cy="289901"/>
            <a:chOff x="2359477" y="1256565"/>
            <a:chExt cx="215422" cy="289901"/>
          </a:xfrm>
        </p:grpSpPr>
        <p:sp>
          <p:nvSpPr>
            <p:cNvPr id="4376" name="Google Shape;4376;p69"/>
            <p:cNvSpPr/>
            <p:nvPr/>
          </p:nvSpPr>
          <p:spPr>
            <a:xfrm>
              <a:off x="2405854" y="1256565"/>
              <a:ext cx="116191" cy="19837"/>
            </a:xfrm>
            <a:custGeom>
              <a:avLst/>
              <a:gdLst/>
              <a:ahLst/>
              <a:cxnLst/>
              <a:rect l="l" t="t" r="r" b="b"/>
              <a:pathLst>
                <a:path w="5131" h="876" extrusionOk="0">
                  <a:moveTo>
                    <a:pt x="875" y="1"/>
                  </a:moveTo>
                  <a:lnTo>
                    <a:pt x="0" y="875"/>
                  </a:lnTo>
                  <a:lnTo>
                    <a:pt x="5131" y="875"/>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2405537" y="1256973"/>
              <a:ext cx="19769" cy="74796"/>
            </a:xfrm>
            <a:custGeom>
              <a:avLst/>
              <a:gdLst/>
              <a:ahLst/>
              <a:cxnLst/>
              <a:rect l="l" t="t" r="r" b="b"/>
              <a:pathLst>
                <a:path w="873" h="3303" extrusionOk="0">
                  <a:moveTo>
                    <a:pt x="873" y="1"/>
                  </a:moveTo>
                  <a:lnTo>
                    <a:pt x="1" y="877"/>
                  </a:lnTo>
                  <a:lnTo>
                    <a:pt x="1" y="3302"/>
                  </a:lnTo>
                  <a:lnTo>
                    <a:pt x="873" y="3302"/>
                  </a:lnTo>
                  <a:lnTo>
                    <a:pt x="8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2502730" y="1256973"/>
              <a:ext cx="19769" cy="74796"/>
            </a:xfrm>
            <a:custGeom>
              <a:avLst/>
              <a:gdLst/>
              <a:ahLst/>
              <a:cxnLst/>
              <a:rect l="l" t="t" r="r" b="b"/>
              <a:pathLst>
                <a:path w="873" h="3303" extrusionOk="0">
                  <a:moveTo>
                    <a:pt x="0" y="1"/>
                  </a:moveTo>
                  <a:lnTo>
                    <a:pt x="0" y="3302"/>
                  </a:lnTo>
                  <a:lnTo>
                    <a:pt x="873" y="3302"/>
                  </a:lnTo>
                  <a:lnTo>
                    <a:pt x="873" y="87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2359477" y="1328894"/>
              <a:ext cx="215422" cy="217573"/>
            </a:xfrm>
            <a:custGeom>
              <a:avLst/>
              <a:gdLst/>
              <a:ahLst/>
              <a:cxnLst/>
              <a:rect l="l" t="t" r="r" b="b"/>
              <a:pathLst>
                <a:path w="9513" h="9608" extrusionOk="0">
                  <a:moveTo>
                    <a:pt x="1216" y="1"/>
                  </a:moveTo>
                  <a:cubicBezTo>
                    <a:pt x="949" y="1"/>
                    <a:pt x="727" y="208"/>
                    <a:pt x="703" y="476"/>
                  </a:cubicBezTo>
                  <a:lnTo>
                    <a:pt x="38" y="8774"/>
                  </a:lnTo>
                  <a:cubicBezTo>
                    <a:pt x="0" y="9223"/>
                    <a:pt x="354" y="9608"/>
                    <a:pt x="807" y="9608"/>
                  </a:cubicBezTo>
                  <a:lnTo>
                    <a:pt x="8706" y="9608"/>
                  </a:lnTo>
                  <a:cubicBezTo>
                    <a:pt x="9157" y="9608"/>
                    <a:pt x="9512" y="9223"/>
                    <a:pt x="9474" y="8774"/>
                  </a:cubicBezTo>
                  <a:lnTo>
                    <a:pt x="8807" y="476"/>
                  </a:lnTo>
                  <a:cubicBezTo>
                    <a:pt x="8787" y="206"/>
                    <a:pt x="8564" y="1"/>
                    <a:pt x="8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2362602" y="1328894"/>
              <a:ext cx="212297" cy="217573"/>
            </a:xfrm>
            <a:custGeom>
              <a:avLst/>
              <a:gdLst/>
              <a:ahLst/>
              <a:cxnLst/>
              <a:rect l="l" t="t" r="r" b="b"/>
              <a:pathLst>
                <a:path w="9375" h="9608" extrusionOk="0">
                  <a:moveTo>
                    <a:pt x="7887" y="1"/>
                  </a:moveTo>
                  <a:cubicBezTo>
                    <a:pt x="7895" y="29"/>
                    <a:pt x="7899" y="58"/>
                    <a:pt x="7901" y="88"/>
                  </a:cubicBezTo>
                  <a:cubicBezTo>
                    <a:pt x="8055" y="1979"/>
                    <a:pt x="8208" y="3869"/>
                    <a:pt x="8360" y="5759"/>
                  </a:cubicBezTo>
                  <a:cubicBezTo>
                    <a:pt x="8506" y="7538"/>
                    <a:pt x="7120" y="9073"/>
                    <a:pt x="5334" y="9111"/>
                  </a:cubicBezTo>
                  <a:lnTo>
                    <a:pt x="0" y="9221"/>
                  </a:lnTo>
                  <a:cubicBezTo>
                    <a:pt x="132" y="9450"/>
                    <a:pt x="381" y="9608"/>
                    <a:pt x="669" y="9608"/>
                  </a:cubicBezTo>
                  <a:lnTo>
                    <a:pt x="8568" y="9608"/>
                  </a:lnTo>
                  <a:cubicBezTo>
                    <a:pt x="9019" y="9608"/>
                    <a:pt x="9374" y="9223"/>
                    <a:pt x="9338" y="8774"/>
                  </a:cubicBezTo>
                  <a:lnTo>
                    <a:pt x="8673" y="476"/>
                  </a:lnTo>
                  <a:cubicBezTo>
                    <a:pt x="8649" y="208"/>
                    <a:pt x="8428" y="1"/>
                    <a:pt x="81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2480945" y="1423210"/>
              <a:ext cx="76767" cy="80141"/>
            </a:xfrm>
            <a:custGeom>
              <a:avLst/>
              <a:gdLst/>
              <a:ahLst/>
              <a:cxnLst/>
              <a:rect l="l" t="t" r="r" b="b"/>
              <a:pathLst>
                <a:path w="3390" h="3539" extrusionOk="0">
                  <a:moveTo>
                    <a:pt x="2647" y="1"/>
                  </a:moveTo>
                  <a:cubicBezTo>
                    <a:pt x="2612" y="1"/>
                    <a:pt x="2578" y="16"/>
                    <a:pt x="2555" y="47"/>
                  </a:cubicBezTo>
                  <a:cubicBezTo>
                    <a:pt x="2459" y="179"/>
                    <a:pt x="2326" y="325"/>
                    <a:pt x="2144" y="453"/>
                  </a:cubicBezTo>
                  <a:cubicBezTo>
                    <a:pt x="1872" y="642"/>
                    <a:pt x="1685" y="650"/>
                    <a:pt x="1405" y="770"/>
                  </a:cubicBezTo>
                  <a:cubicBezTo>
                    <a:pt x="1048" y="924"/>
                    <a:pt x="615" y="1229"/>
                    <a:pt x="419" y="1584"/>
                  </a:cubicBezTo>
                  <a:cubicBezTo>
                    <a:pt x="0" y="2357"/>
                    <a:pt x="689" y="3397"/>
                    <a:pt x="743" y="3471"/>
                  </a:cubicBezTo>
                  <a:cubicBezTo>
                    <a:pt x="855" y="3497"/>
                    <a:pt x="1069" y="3539"/>
                    <a:pt x="1324" y="3539"/>
                  </a:cubicBezTo>
                  <a:cubicBezTo>
                    <a:pt x="1638" y="3539"/>
                    <a:pt x="2015" y="3475"/>
                    <a:pt x="2344" y="3241"/>
                  </a:cubicBezTo>
                  <a:cubicBezTo>
                    <a:pt x="3128" y="2686"/>
                    <a:pt x="3389" y="1343"/>
                    <a:pt x="2751" y="65"/>
                  </a:cubicBezTo>
                  <a:cubicBezTo>
                    <a:pt x="2730" y="23"/>
                    <a:pt x="2688" y="1"/>
                    <a:pt x="2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2483142" y="1450792"/>
              <a:ext cx="52604" cy="62432"/>
            </a:xfrm>
            <a:custGeom>
              <a:avLst/>
              <a:gdLst/>
              <a:ahLst/>
              <a:cxnLst/>
              <a:rect l="l" t="t" r="r" b="b"/>
              <a:pathLst>
                <a:path w="2323" h="2757" extrusionOk="0">
                  <a:moveTo>
                    <a:pt x="2040" y="0"/>
                  </a:moveTo>
                  <a:cubicBezTo>
                    <a:pt x="1957" y="0"/>
                    <a:pt x="1881" y="54"/>
                    <a:pt x="1855" y="137"/>
                  </a:cubicBezTo>
                  <a:cubicBezTo>
                    <a:pt x="1745" y="486"/>
                    <a:pt x="1594" y="816"/>
                    <a:pt x="1398" y="1123"/>
                  </a:cubicBezTo>
                  <a:cubicBezTo>
                    <a:pt x="1376" y="943"/>
                    <a:pt x="1330" y="768"/>
                    <a:pt x="1268" y="600"/>
                  </a:cubicBezTo>
                  <a:cubicBezTo>
                    <a:pt x="1239" y="522"/>
                    <a:pt x="1165" y="472"/>
                    <a:pt x="1087" y="472"/>
                  </a:cubicBezTo>
                  <a:cubicBezTo>
                    <a:pt x="1065" y="472"/>
                    <a:pt x="1043" y="476"/>
                    <a:pt x="1021" y="484"/>
                  </a:cubicBezTo>
                  <a:cubicBezTo>
                    <a:pt x="921" y="522"/>
                    <a:pt x="869" y="632"/>
                    <a:pt x="907" y="732"/>
                  </a:cubicBezTo>
                  <a:cubicBezTo>
                    <a:pt x="969" y="903"/>
                    <a:pt x="1009" y="1083"/>
                    <a:pt x="1027" y="1265"/>
                  </a:cubicBezTo>
                  <a:cubicBezTo>
                    <a:pt x="1037" y="1382"/>
                    <a:pt x="1037" y="1502"/>
                    <a:pt x="1027" y="1622"/>
                  </a:cubicBezTo>
                  <a:cubicBezTo>
                    <a:pt x="765" y="1923"/>
                    <a:pt x="460" y="2185"/>
                    <a:pt x="119" y="2400"/>
                  </a:cubicBezTo>
                  <a:cubicBezTo>
                    <a:pt x="29" y="2458"/>
                    <a:pt x="1" y="2578"/>
                    <a:pt x="59" y="2668"/>
                  </a:cubicBezTo>
                  <a:cubicBezTo>
                    <a:pt x="96" y="2726"/>
                    <a:pt x="159" y="2756"/>
                    <a:pt x="223" y="2756"/>
                  </a:cubicBezTo>
                  <a:cubicBezTo>
                    <a:pt x="259" y="2756"/>
                    <a:pt x="294" y="2747"/>
                    <a:pt x="326" y="2728"/>
                  </a:cubicBezTo>
                  <a:cubicBezTo>
                    <a:pt x="847" y="2398"/>
                    <a:pt x="1290" y="1961"/>
                    <a:pt x="1640" y="1456"/>
                  </a:cubicBezTo>
                  <a:lnTo>
                    <a:pt x="2155" y="1307"/>
                  </a:lnTo>
                  <a:cubicBezTo>
                    <a:pt x="2264" y="1275"/>
                    <a:pt x="2322" y="1169"/>
                    <a:pt x="2292" y="1065"/>
                  </a:cubicBezTo>
                  <a:cubicBezTo>
                    <a:pt x="2268" y="981"/>
                    <a:pt x="2190" y="926"/>
                    <a:pt x="2106" y="926"/>
                  </a:cubicBezTo>
                  <a:cubicBezTo>
                    <a:pt x="2089" y="926"/>
                    <a:pt x="2071" y="928"/>
                    <a:pt x="2053" y="933"/>
                  </a:cubicBezTo>
                  <a:lnTo>
                    <a:pt x="1933" y="969"/>
                  </a:lnTo>
                  <a:cubicBezTo>
                    <a:pt x="2049" y="740"/>
                    <a:pt x="2147" y="502"/>
                    <a:pt x="2225" y="253"/>
                  </a:cubicBezTo>
                  <a:cubicBezTo>
                    <a:pt x="2257" y="151"/>
                    <a:pt x="2199" y="43"/>
                    <a:pt x="2097" y="9"/>
                  </a:cubicBezTo>
                  <a:cubicBezTo>
                    <a:pt x="2078" y="3"/>
                    <a:pt x="2059" y="0"/>
                    <a:pt x="2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2417471" y="1361253"/>
              <a:ext cx="87319" cy="58990"/>
            </a:xfrm>
            <a:custGeom>
              <a:avLst/>
              <a:gdLst/>
              <a:ahLst/>
              <a:cxnLst/>
              <a:rect l="l" t="t" r="r" b="b"/>
              <a:pathLst>
                <a:path w="3856" h="2605" extrusionOk="0">
                  <a:moveTo>
                    <a:pt x="2301" y="1"/>
                  </a:moveTo>
                  <a:cubicBezTo>
                    <a:pt x="1414" y="1"/>
                    <a:pt x="437" y="745"/>
                    <a:pt x="26" y="1981"/>
                  </a:cubicBezTo>
                  <a:cubicBezTo>
                    <a:pt x="0" y="2057"/>
                    <a:pt x="58" y="2132"/>
                    <a:pt x="135" y="2132"/>
                  </a:cubicBezTo>
                  <a:cubicBezTo>
                    <a:pt x="141" y="2132"/>
                    <a:pt x="146" y="2131"/>
                    <a:pt x="152" y="2131"/>
                  </a:cubicBezTo>
                  <a:cubicBezTo>
                    <a:pt x="234" y="2118"/>
                    <a:pt x="326" y="2109"/>
                    <a:pt x="424" y="2109"/>
                  </a:cubicBezTo>
                  <a:cubicBezTo>
                    <a:pt x="519" y="2109"/>
                    <a:pt x="621" y="2117"/>
                    <a:pt x="727" y="2135"/>
                  </a:cubicBezTo>
                  <a:cubicBezTo>
                    <a:pt x="1054" y="2195"/>
                    <a:pt x="1192" y="2320"/>
                    <a:pt x="1474" y="2432"/>
                  </a:cubicBezTo>
                  <a:cubicBezTo>
                    <a:pt x="1720" y="2531"/>
                    <a:pt x="2041" y="2605"/>
                    <a:pt x="2344" y="2605"/>
                  </a:cubicBezTo>
                  <a:cubicBezTo>
                    <a:pt x="2486" y="2605"/>
                    <a:pt x="2623" y="2589"/>
                    <a:pt x="2747" y="2552"/>
                  </a:cubicBezTo>
                  <a:cubicBezTo>
                    <a:pt x="3588" y="2302"/>
                    <a:pt x="3837" y="1083"/>
                    <a:pt x="3855" y="991"/>
                  </a:cubicBezTo>
                  <a:cubicBezTo>
                    <a:pt x="3719" y="775"/>
                    <a:pt x="3282" y="145"/>
                    <a:pt x="2560" y="23"/>
                  </a:cubicBezTo>
                  <a:cubicBezTo>
                    <a:pt x="2475" y="8"/>
                    <a:pt x="2388" y="1"/>
                    <a:pt x="2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2444419" y="1374070"/>
              <a:ext cx="76767" cy="32292"/>
            </a:xfrm>
            <a:custGeom>
              <a:avLst/>
              <a:gdLst/>
              <a:ahLst/>
              <a:cxnLst/>
              <a:rect l="l" t="t" r="r" b="b"/>
              <a:pathLst>
                <a:path w="3390" h="1426" extrusionOk="0">
                  <a:moveTo>
                    <a:pt x="830" y="0"/>
                  </a:moveTo>
                  <a:cubicBezTo>
                    <a:pt x="762" y="0"/>
                    <a:pt x="696" y="37"/>
                    <a:pt x="661" y="100"/>
                  </a:cubicBezTo>
                  <a:cubicBezTo>
                    <a:pt x="609" y="191"/>
                    <a:pt x="643" y="309"/>
                    <a:pt x="735" y="361"/>
                  </a:cubicBezTo>
                  <a:lnTo>
                    <a:pt x="843" y="421"/>
                  </a:lnTo>
                  <a:cubicBezTo>
                    <a:pt x="599" y="501"/>
                    <a:pt x="361" y="601"/>
                    <a:pt x="130" y="720"/>
                  </a:cubicBezTo>
                  <a:cubicBezTo>
                    <a:pt x="34" y="770"/>
                    <a:pt x="0" y="886"/>
                    <a:pt x="46" y="980"/>
                  </a:cubicBezTo>
                  <a:cubicBezTo>
                    <a:pt x="81" y="1047"/>
                    <a:pt x="150" y="1084"/>
                    <a:pt x="219" y="1084"/>
                  </a:cubicBezTo>
                  <a:cubicBezTo>
                    <a:pt x="249" y="1084"/>
                    <a:pt x="278" y="1077"/>
                    <a:pt x="306" y="1064"/>
                  </a:cubicBezTo>
                  <a:cubicBezTo>
                    <a:pt x="631" y="894"/>
                    <a:pt x="972" y="768"/>
                    <a:pt x="1324" y="688"/>
                  </a:cubicBezTo>
                  <a:lnTo>
                    <a:pt x="1324" y="688"/>
                  </a:lnTo>
                  <a:cubicBezTo>
                    <a:pt x="1214" y="830"/>
                    <a:pt x="1120" y="986"/>
                    <a:pt x="1044" y="1149"/>
                  </a:cubicBezTo>
                  <a:cubicBezTo>
                    <a:pt x="1000" y="1247"/>
                    <a:pt x="1042" y="1363"/>
                    <a:pt x="1138" y="1407"/>
                  </a:cubicBezTo>
                  <a:cubicBezTo>
                    <a:pt x="1164" y="1419"/>
                    <a:pt x="1192" y="1425"/>
                    <a:pt x="1220" y="1425"/>
                  </a:cubicBezTo>
                  <a:cubicBezTo>
                    <a:pt x="1291" y="1425"/>
                    <a:pt x="1360" y="1386"/>
                    <a:pt x="1393" y="1315"/>
                  </a:cubicBezTo>
                  <a:cubicBezTo>
                    <a:pt x="1471" y="1147"/>
                    <a:pt x="1569" y="992"/>
                    <a:pt x="1687" y="852"/>
                  </a:cubicBezTo>
                  <a:cubicBezTo>
                    <a:pt x="1763" y="760"/>
                    <a:pt x="1849" y="676"/>
                    <a:pt x="1938" y="601"/>
                  </a:cubicBezTo>
                  <a:cubicBezTo>
                    <a:pt x="2035" y="594"/>
                    <a:pt x="2131" y="590"/>
                    <a:pt x="2227" y="590"/>
                  </a:cubicBezTo>
                  <a:cubicBezTo>
                    <a:pt x="2530" y="590"/>
                    <a:pt x="2832" y="624"/>
                    <a:pt x="3130" y="690"/>
                  </a:cubicBezTo>
                  <a:cubicBezTo>
                    <a:pt x="3144" y="693"/>
                    <a:pt x="3158" y="695"/>
                    <a:pt x="3172" y="695"/>
                  </a:cubicBezTo>
                  <a:cubicBezTo>
                    <a:pt x="3262" y="695"/>
                    <a:pt x="3341" y="635"/>
                    <a:pt x="3360" y="547"/>
                  </a:cubicBezTo>
                  <a:cubicBezTo>
                    <a:pt x="3390" y="441"/>
                    <a:pt x="3326" y="339"/>
                    <a:pt x="3220" y="317"/>
                  </a:cubicBezTo>
                  <a:cubicBezTo>
                    <a:pt x="2895" y="244"/>
                    <a:pt x="2566" y="209"/>
                    <a:pt x="2236" y="209"/>
                  </a:cubicBezTo>
                  <a:cubicBezTo>
                    <a:pt x="1954" y="209"/>
                    <a:pt x="1671" y="235"/>
                    <a:pt x="1391" y="285"/>
                  </a:cubicBezTo>
                  <a:lnTo>
                    <a:pt x="922" y="26"/>
                  </a:lnTo>
                  <a:cubicBezTo>
                    <a:pt x="893" y="8"/>
                    <a:pt x="861"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2381624" y="1440511"/>
              <a:ext cx="76721" cy="68343"/>
            </a:xfrm>
            <a:custGeom>
              <a:avLst/>
              <a:gdLst/>
              <a:ahLst/>
              <a:cxnLst/>
              <a:rect l="l" t="t" r="r" b="b"/>
              <a:pathLst>
                <a:path w="3388" h="3018" extrusionOk="0">
                  <a:moveTo>
                    <a:pt x="1402" y="1"/>
                  </a:moveTo>
                  <a:cubicBezTo>
                    <a:pt x="915" y="1"/>
                    <a:pt x="472" y="164"/>
                    <a:pt x="420" y="186"/>
                  </a:cubicBezTo>
                  <a:cubicBezTo>
                    <a:pt x="308" y="409"/>
                    <a:pt x="1" y="1114"/>
                    <a:pt x="274" y="1795"/>
                  </a:cubicBezTo>
                  <a:cubicBezTo>
                    <a:pt x="563" y="2510"/>
                    <a:pt x="1425" y="3017"/>
                    <a:pt x="2475" y="3017"/>
                  </a:cubicBezTo>
                  <a:cubicBezTo>
                    <a:pt x="2732" y="3017"/>
                    <a:pt x="2999" y="2987"/>
                    <a:pt x="3272" y="2922"/>
                  </a:cubicBezTo>
                  <a:cubicBezTo>
                    <a:pt x="3354" y="2902"/>
                    <a:pt x="3388" y="2803"/>
                    <a:pt x="3334" y="2737"/>
                  </a:cubicBezTo>
                  <a:cubicBezTo>
                    <a:pt x="3228" y="2613"/>
                    <a:pt x="3117" y="2451"/>
                    <a:pt x="3037" y="2244"/>
                  </a:cubicBezTo>
                  <a:cubicBezTo>
                    <a:pt x="2915" y="1934"/>
                    <a:pt x="2949" y="1753"/>
                    <a:pt x="2897" y="1453"/>
                  </a:cubicBezTo>
                  <a:cubicBezTo>
                    <a:pt x="2829" y="1068"/>
                    <a:pt x="2633" y="577"/>
                    <a:pt x="2330" y="307"/>
                  </a:cubicBezTo>
                  <a:cubicBezTo>
                    <a:pt x="2069" y="73"/>
                    <a:pt x="1726"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2381488" y="1429324"/>
              <a:ext cx="52695" cy="61074"/>
            </a:xfrm>
            <a:custGeom>
              <a:avLst/>
              <a:gdLst/>
              <a:ahLst/>
              <a:cxnLst/>
              <a:rect l="l" t="t" r="r" b="b"/>
              <a:pathLst>
                <a:path w="2327" h="2697" extrusionOk="0">
                  <a:moveTo>
                    <a:pt x="219" y="0"/>
                  </a:moveTo>
                  <a:cubicBezTo>
                    <a:pt x="198" y="0"/>
                    <a:pt x="177" y="4"/>
                    <a:pt x="156" y="11"/>
                  </a:cubicBezTo>
                  <a:cubicBezTo>
                    <a:pt x="56" y="45"/>
                    <a:pt x="1" y="155"/>
                    <a:pt x="37" y="254"/>
                  </a:cubicBezTo>
                  <a:cubicBezTo>
                    <a:pt x="236" y="833"/>
                    <a:pt x="559" y="1380"/>
                    <a:pt x="969" y="1829"/>
                  </a:cubicBezTo>
                  <a:lnTo>
                    <a:pt x="997" y="2366"/>
                  </a:lnTo>
                  <a:cubicBezTo>
                    <a:pt x="1003" y="2468"/>
                    <a:pt x="1086" y="2548"/>
                    <a:pt x="1188" y="2548"/>
                  </a:cubicBezTo>
                  <a:cubicBezTo>
                    <a:pt x="1298" y="2548"/>
                    <a:pt x="1386" y="2456"/>
                    <a:pt x="1382" y="2346"/>
                  </a:cubicBezTo>
                  <a:lnTo>
                    <a:pt x="1376" y="2221"/>
                  </a:lnTo>
                  <a:lnTo>
                    <a:pt x="1376" y="2221"/>
                  </a:lnTo>
                  <a:cubicBezTo>
                    <a:pt x="1572" y="2388"/>
                    <a:pt x="1781" y="2538"/>
                    <a:pt x="2005" y="2670"/>
                  </a:cubicBezTo>
                  <a:cubicBezTo>
                    <a:pt x="2035" y="2687"/>
                    <a:pt x="2069" y="2696"/>
                    <a:pt x="2103" y="2696"/>
                  </a:cubicBezTo>
                  <a:cubicBezTo>
                    <a:pt x="2169" y="2696"/>
                    <a:pt x="2233" y="2664"/>
                    <a:pt x="2270" y="2602"/>
                  </a:cubicBezTo>
                  <a:cubicBezTo>
                    <a:pt x="2326" y="2518"/>
                    <a:pt x="2296" y="2398"/>
                    <a:pt x="2204" y="2342"/>
                  </a:cubicBezTo>
                  <a:cubicBezTo>
                    <a:pt x="1891" y="2157"/>
                    <a:pt x="1603" y="1931"/>
                    <a:pt x="1352" y="1672"/>
                  </a:cubicBezTo>
                  <a:lnTo>
                    <a:pt x="1352" y="1672"/>
                  </a:lnTo>
                  <a:cubicBezTo>
                    <a:pt x="1434" y="1680"/>
                    <a:pt x="1518" y="1684"/>
                    <a:pt x="1601" y="1684"/>
                  </a:cubicBezTo>
                  <a:cubicBezTo>
                    <a:pt x="1697" y="1684"/>
                    <a:pt x="1795" y="1680"/>
                    <a:pt x="1889" y="1668"/>
                  </a:cubicBezTo>
                  <a:cubicBezTo>
                    <a:pt x="1995" y="1654"/>
                    <a:pt x="2073" y="1560"/>
                    <a:pt x="2059" y="1452"/>
                  </a:cubicBezTo>
                  <a:cubicBezTo>
                    <a:pt x="2047" y="1355"/>
                    <a:pt x="1965" y="1281"/>
                    <a:pt x="1867" y="1281"/>
                  </a:cubicBezTo>
                  <a:cubicBezTo>
                    <a:pt x="1860" y="1281"/>
                    <a:pt x="1852" y="1282"/>
                    <a:pt x="1845" y="1282"/>
                  </a:cubicBezTo>
                  <a:cubicBezTo>
                    <a:pt x="1763" y="1292"/>
                    <a:pt x="1681" y="1297"/>
                    <a:pt x="1598" y="1297"/>
                  </a:cubicBezTo>
                  <a:cubicBezTo>
                    <a:pt x="1498" y="1297"/>
                    <a:pt x="1397" y="1290"/>
                    <a:pt x="1298" y="1275"/>
                  </a:cubicBezTo>
                  <a:cubicBezTo>
                    <a:pt x="1180" y="1259"/>
                    <a:pt x="1065" y="1231"/>
                    <a:pt x="949" y="1193"/>
                  </a:cubicBezTo>
                  <a:cubicBezTo>
                    <a:pt x="717" y="869"/>
                    <a:pt x="532" y="512"/>
                    <a:pt x="400" y="131"/>
                  </a:cubicBezTo>
                  <a:cubicBezTo>
                    <a:pt x="373" y="52"/>
                    <a:pt x="298"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9"/>
          <p:cNvGrpSpPr/>
          <p:nvPr/>
        </p:nvGrpSpPr>
        <p:grpSpPr>
          <a:xfrm>
            <a:off x="2905063" y="1258988"/>
            <a:ext cx="289584" cy="285055"/>
            <a:chOff x="2905063" y="1258988"/>
            <a:chExt cx="289584" cy="285055"/>
          </a:xfrm>
        </p:grpSpPr>
        <p:sp>
          <p:nvSpPr>
            <p:cNvPr id="4388" name="Google Shape;4388;p69"/>
            <p:cNvSpPr/>
            <p:nvPr/>
          </p:nvSpPr>
          <p:spPr>
            <a:xfrm>
              <a:off x="2905335" y="1426856"/>
              <a:ext cx="289313" cy="117188"/>
            </a:xfrm>
            <a:custGeom>
              <a:avLst/>
              <a:gdLst/>
              <a:ahLst/>
              <a:cxnLst/>
              <a:rect l="l" t="t" r="r" b="b"/>
              <a:pathLst>
                <a:path w="12776" h="5175" extrusionOk="0">
                  <a:moveTo>
                    <a:pt x="188" y="0"/>
                  </a:moveTo>
                  <a:cubicBezTo>
                    <a:pt x="83" y="0"/>
                    <a:pt x="1" y="84"/>
                    <a:pt x="1" y="186"/>
                  </a:cubicBezTo>
                  <a:lnTo>
                    <a:pt x="1" y="4487"/>
                  </a:lnTo>
                  <a:cubicBezTo>
                    <a:pt x="1" y="4591"/>
                    <a:pt x="85" y="4675"/>
                    <a:pt x="188" y="4675"/>
                  </a:cubicBezTo>
                  <a:cubicBezTo>
                    <a:pt x="1220" y="4675"/>
                    <a:pt x="1220" y="5174"/>
                    <a:pt x="2254" y="5174"/>
                  </a:cubicBezTo>
                  <a:cubicBezTo>
                    <a:pt x="3286" y="5174"/>
                    <a:pt x="3286" y="4675"/>
                    <a:pt x="4320" y="4675"/>
                  </a:cubicBezTo>
                  <a:cubicBezTo>
                    <a:pt x="5352" y="4675"/>
                    <a:pt x="5352" y="5174"/>
                    <a:pt x="6386" y="5174"/>
                  </a:cubicBezTo>
                  <a:cubicBezTo>
                    <a:pt x="7418" y="5174"/>
                    <a:pt x="7418" y="4675"/>
                    <a:pt x="8452" y="4675"/>
                  </a:cubicBezTo>
                  <a:cubicBezTo>
                    <a:pt x="9484" y="4675"/>
                    <a:pt x="9484" y="5174"/>
                    <a:pt x="10518" y="5174"/>
                  </a:cubicBezTo>
                  <a:cubicBezTo>
                    <a:pt x="11550" y="5174"/>
                    <a:pt x="11550" y="4675"/>
                    <a:pt x="12584" y="4675"/>
                  </a:cubicBezTo>
                  <a:cubicBezTo>
                    <a:pt x="12686" y="4675"/>
                    <a:pt x="12772" y="4591"/>
                    <a:pt x="12772" y="4487"/>
                  </a:cubicBezTo>
                  <a:lnTo>
                    <a:pt x="12776" y="4487"/>
                  </a:lnTo>
                  <a:lnTo>
                    <a:pt x="12776" y="186"/>
                  </a:lnTo>
                  <a:cubicBezTo>
                    <a:pt x="12776" y="84"/>
                    <a:pt x="12692" y="0"/>
                    <a:pt x="12588" y="0"/>
                  </a:cubicBezTo>
                  <a:cubicBezTo>
                    <a:pt x="11554" y="0"/>
                    <a:pt x="11554" y="499"/>
                    <a:pt x="10520" y="499"/>
                  </a:cubicBezTo>
                  <a:cubicBezTo>
                    <a:pt x="9488" y="499"/>
                    <a:pt x="9488" y="0"/>
                    <a:pt x="8454" y="0"/>
                  </a:cubicBezTo>
                  <a:cubicBezTo>
                    <a:pt x="7420" y="0"/>
                    <a:pt x="7420" y="499"/>
                    <a:pt x="6388" y="499"/>
                  </a:cubicBezTo>
                  <a:cubicBezTo>
                    <a:pt x="5354" y="499"/>
                    <a:pt x="5354" y="0"/>
                    <a:pt x="4322" y="0"/>
                  </a:cubicBezTo>
                  <a:cubicBezTo>
                    <a:pt x="3288" y="0"/>
                    <a:pt x="3288" y="499"/>
                    <a:pt x="2256" y="499"/>
                  </a:cubicBezTo>
                  <a:cubicBezTo>
                    <a:pt x="1220" y="499"/>
                    <a:pt x="1222" y="0"/>
                    <a:pt x="1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2936042" y="1286276"/>
              <a:ext cx="222827" cy="221106"/>
            </a:xfrm>
            <a:custGeom>
              <a:avLst/>
              <a:gdLst/>
              <a:ahLst/>
              <a:cxnLst/>
              <a:rect l="l" t="t" r="r" b="b"/>
              <a:pathLst>
                <a:path w="9840" h="9764" extrusionOk="0">
                  <a:moveTo>
                    <a:pt x="8536" y="0"/>
                  </a:moveTo>
                  <a:lnTo>
                    <a:pt x="6450" y="639"/>
                  </a:lnTo>
                  <a:cubicBezTo>
                    <a:pt x="5853" y="821"/>
                    <a:pt x="5312" y="1146"/>
                    <a:pt x="4873" y="1587"/>
                  </a:cubicBezTo>
                  <a:lnTo>
                    <a:pt x="288" y="6172"/>
                  </a:lnTo>
                  <a:cubicBezTo>
                    <a:pt x="0" y="6460"/>
                    <a:pt x="0" y="6923"/>
                    <a:pt x="288" y="7210"/>
                  </a:cubicBezTo>
                  <a:lnTo>
                    <a:pt x="2625" y="9548"/>
                  </a:lnTo>
                  <a:cubicBezTo>
                    <a:pt x="2769" y="9692"/>
                    <a:pt x="2958" y="9764"/>
                    <a:pt x="3146" y="9764"/>
                  </a:cubicBezTo>
                  <a:cubicBezTo>
                    <a:pt x="3333" y="9764"/>
                    <a:pt x="3520" y="9693"/>
                    <a:pt x="3663" y="9552"/>
                  </a:cubicBezTo>
                  <a:lnTo>
                    <a:pt x="8248" y="4965"/>
                  </a:lnTo>
                  <a:cubicBezTo>
                    <a:pt x="8687" y="4523"/>
                    <a:pt x="9015" y="3985"/>
                    <a:pt x="9196" y="3388"/>
                  </a:cubicBezTo>
                  <a:lnTo>
                    <a:pt x="9839" y="1302"/>
                  </a:lnTo>
                  <a:lnTo>
                    <a:pt x="8536" y="0"/>
                  </a:ln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2998723" y="1286276"/>
              <a:ext cx="160100" cy="221106"/>
            </a:xfrm>
            <a:custGeom>
              <a:avLst/>
              <a:gdLst/>
              <a:ahLst/>
              <a:cxnLst/>
              <a:rect l="l" t="t" r="r" b="b"/>
              <a:pathLst>
                <a:path w="7070" h="9764" extrusionOk="0">
                  <a:moveTo>
                    <a:pt x="5768" y="0"/>
                  </a:moveTo>
                  <a:lnTo>
                    <a:pt x="5195" y="174"/>
                  </a:lnTo>
                  <a:lnTo>
                    <a:pt x="5396" y="376"/>
                  </a:lnTo>
                  <a:cubicBezTo>
                    <a:pt x="5965" y="944"/>
                    <a:pt x="6173" y="1781"/>
                    <a:pt x="5937" y="2549"/>
                  </a:cubicBezTo>
                  <a:lnTo>
                    <a:pt x="5680" y="3386"/>
                  </a:lnTo>
                  <a:cubicBezTo>
                    <a:pt x="5498" y="3983"/>
                    <a:pt x="5171" y="4521"/>
                    <a:pt x="4732" y="4963"/>
                  </a:cubicBezTo>
                  <a:lnTo>
                    <a:pt x="146" y="9548"/>
                  </a:lnTo>
                  <a:cubicBezTo>
                    <a:pt x="101" y="9594"/>
                    <a:pt x="53" y="9632"/>
                    <a:pt x="1" y="9661"/>
                  </a:cubicBezTo>
                  <a:cubicBezTo>
                    <a:pt x="116" y="9729"/>
                    <a:pt x="245" y="9763"/>
                    <a:pt x="375" y="9763"/>
                  </a:cubicBezTo>
                  <a:cubicBezTo>
                    <a:pt x="563" y="9763"/>
                    <a:pt x="751" y="9692"/>
                    <a:pt x="895" y="9548"/>
                  </a:cubicBezTo>
                  <a:lnTo>
                    <a:pt x="5480" y="4963"/>
                  </a:lnTo>
                  <a:cubicBezTo>
                    <a:pt x="5919" y="4523"/>
                    <a:pt x="6247" y="3983"/>
                    <a:pt x="6428" y="3386"/>
                  </a:cubicBezTo>
                  <a:lnTo>
                    <a:pt x="7069" y="1300"/>
                  </a:lnTo>
                  <a:lnTo>
                    <a:pt x="576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2937038" y="1426856"/>
              <a:ext cx="157587" cy="80526"/>
            </a:xfrm>
            <a:custGeom>
              <a:avLst/>
              <a:gdLst/>
              <a:ahLst/>
              <a:cxnLst/>
              <a:rect l="l" t="t" r="r" b="b"/>
              <a:pathLst>
                <a:path w="6959" h="3556" extrusionOk="0">
                  <a:moveTo>
                    <a:pt x="2918" y="0"/>
                  </a:moveTo>
                  <a:cubicBezTo>
                    <a:pt x="1884" y="0"/>
                    <a:pt x="1884" y="499"/>
                    <a:pt x="852" y="499"/>
                  </a:cubicBezTo>
                  <a:cubicBezTo>
                    <a:pt x="479" y="499"/>
                    <a:pt x="242" y="433"/>
                    <a:pt x="42" y="352"/>
                  </a:cubicBezTo>
                  <a:lnTo>
                    <a:pt x="42" y="352"/>
                  </a:lnTo>
                  <a:cubicBezTo>
                    <a:pt x="0" y="581"/>
                    <a:pt x="68" y="825"/>
                    <a:pt x="246" y="1002"/>
                  </a:cubicBezTo>
                  <a:lnTo>
                    <a:pt x="2583" y="3340"/>
                  </a:lnTo>
                  <a:cubicBezTo>
                    <a:pt x="2727" y="3483"/>
                    <a:pt x="2914" y="3555"/>
                    <a:pt x="3102" y="3555"/>
                  </a:cubicBezTo>
                  <a:cubicBezTo>
                    <a:pt x="3290" y="3555"/>
                    <a:pt x="3477" y="3483"/>
                    <a:pt x="3621" y="3340"/>
                  </a:cubicBezTo>
                  <a:lnTo>
                    <a:pt x="6959" y="2"/>
                  </a:lnTo>
                  <a:lnTo>
                    <a:pt x="6959" y="2"/>
                  </a:lnTo>
                  <a:cubicBezTo>
                    <a:pt x="6016" y="30"/>
                    <a:pt x="5984" y="499"/>
                    <a:pt x="4984" y="499"/>
                  </a:cubicBezTo>
                  <a:cubicBezTo>
                    <a:pt x="3950" y="499"/>
                    <a:pt x="3950" y="0"/>
                    <a:pt x="29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3125150" y="1263223"/>
              <a:ext cx="57224" cy="56114"/>
            </a:xfrm>
            <a:custGeom>
              <a:avLst/>
              <a:gdLst/>
              <a:ahLst/>
              <a:cxnLst/>
              <a:rect l="l" t="t" r="r" b="b"/>
              <a:pathLst>
                <a:path w="2527" h="2478" extrusionOk="0">
                  <a:moveTo>
                    <a:pt x="783" y="0"/>
                  </a:moveTo>
                  <a:cubicBezTo>
                    <a:pt x="721" y="0"/>
                    <a:pt x="658" y="24"/>
                    <a:pt x="610" y="72"/>
                  </a:cubicBezTo>
                  <a:lnTo>
                    <a:pt x="95" y="585"/>
                  </a:lnTo>
                  <a:cubicBezTo>
                    <a:pt x="1" y="681"/>
                    <a:pt x="1" y="835"/>
                    <a:pt x="95" y="932"/>
                  </a:cubicBezTo>
                  <a:lnTo>
                    <a:pt x="1570" y="2408"/>
                  </a:lnTo>
                  <a:cubicBezTo>
                    <a:pt x="1617" y="2454"/>
                    <a:pt x="1679" y="2478"/>
                    <a:pt x="1742" y="2478"/>
                  </a:cubicBezTo>
                  <a:cubicBezTo>
                    <a:pt x="1805" y="2478"/>
                    <a:pt x="1868" y="2454"/>
                    <a:pt x="1917" y="2408"/>
                  </a:cubicBezTo>
                  <a:lnTo>
                    <a:pt x="2430" y="1891"/>
                  </a:lnTo>
                  <a:cubicBezTo>
                    <a:pt x="2526" y="1797"/>
                    <a:pt x="2526" y="1641"/>
                    <a:pt x="2430" y="1547"/>
                  </a:cubicBezTo>
                  <a:lnTo>
                    <a:pt x="955" y="72"/>
                  </a:lnTo>
                  <a:cubicBezTo>
                    <a:pt x="908" y="24"/>
                    <a:pt x="846" y="0"/>
                    <a:pt x="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3134344" y="1263223"/>
              <a:ext cx="48030" cy="56114"/>
            </a:xfrm>
            <a:custGeom>
              <a:avLst/>
              <a:gdLst/>
              <a:ahLst/>
              <a:cxnLst/>
              <a:rect l="l" t="t" r="r" b="b"/>
              <a:pathLst>
                <a:path w="2121" h="2478" extrusionOk="0">
                  <a:moveTo>
                    <a:pt x="377" y="0"/>
                  </a:moveTo>
                  <a:cubicBezTo>
                    <a:pt x="315" y="0"/>
                    <a:pt x="252" y="24"/>
                    <a:pt x="204" y="72"/>
                  </a:cubicBezTo>
                  <a:lnTo>
                    <a:pt x="0" y="274"/>
                  </a:lnTo>
                  <a:lnTo>
                    <a:pt x="1274" y="1547"/>
                  </a:lnTo>
                  <a:cubicBezTo>
                    <a:pt x="1367" y="1641"/>
                    <a:pt x="1367" y="1797"/>
                    <a:pt x="1274" y="1893"/>
                  </a:cubicBezTo>
                  <a:lnTo>
                    <a:pt x="962" y="2206"/>
                  </a:lnTo>
                  <a:lnTo>
                    <a:pt x="1164" y="2408"/>
                  </a:lnTo>
                  <a:cubicBezTo>
                    <a:pt x="1211" y="2454"/>
                    <a:pt x="1273" y="2478"/>
                    <a:pt x="1336" y="2478"/>
                  </a:cubicBezTo>
                  <a:cubicBezTo>
                    <a:pt x="1399" y="2478"/>
                    <a:pt x="1462" y="2454"/>
                    <a:pt x="1511" y="2408"/>
                  </a:cubicBezTo>
                  <a:lnTo>
                    <a:pt x="2024" y="1891"/>
                  </a:lnTo>
                  <a:cubicBezTo>
                    <a:pt x="2120" y="1797"/>
                    <a:pt x="2120" y="1641"/>
                    <a:pt x="2024" y="1547"/>
                  </a:cubicBezTo>
                  <a:lnTo>
                    <a:pt x="549" y="72"/>
                  </a:lnTo>
                  <a:cubicBezTo>
                    <a:pt x="502" y="24"/>
                    <a:pt x="440" y="0"/>
                    <a:pt x="377" y="0"/>
                  </a:cubicBezTo>
                  <a:close/>
                </a:path>
              </a:pathLst>
            </a:custGeom>
            <a:solidFill>
              <a:srgbClr val="B0C5D9">
                <a:alpha val="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2982373" y="1338518"/>
              <a:ext cx="124095" cy="115603"/>
            </a:xfrm>
            <a:custGeom>
              <a:avLst/>
              <a:gdLst/>
              <a:ahLst/>
              <a:cxnLst/>
              <a:rect l="l" t="t" r="r" b="b"/>
              <a:pathLst>
                <a:path w="5480" h="5105" extrusionOk="0">
                  <a:moveTo>
                    <a:pt x="2104" y="1"/>
                  </a:moveTo>
                  <a:lnTo>
                    <a:pt x="0" y="2105"/>
                  </a:lnTo>
                  <a:lnTo>
                    <a:pt x="2130" y="4235"/>
                  </a:lnTo>
                  <a:lnTo>
                    <a:pt x="3376" y="5105"/>
                  </a:lnTo>
                  <a:lnTo>
                    <a:pt x="4955" y="3901"/>
                  </a:lnTo>
                  <a:lnTo>
                    <a:pt x="5480" y="3376"/>
                  </a:lnTo>
                  <a:lnTo>
                    <a:pt x="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3053841" y="1406543"/>
              <a:ext cx="52627" cy="47668"/>
            </a:xfrm>
            <a:custGeom>
              <a:avLst/>
              <a:gdLst/>
              <a:ahLst/>
              <a:cxnLst/>
              <a:rect l="l" t="t" r="r" b="b"/>
              <a:pathLst>
                <a:path w="2324" h="2105" extrusionOk="0">
                  <a:moveTo>
                    <a:pt x="1948" y="1"/>
                  </a:moveTo>
                  <a:lnTo>
                    <a:pt x="0" y="1949"/>
                  </a:lnTo>
                  <a:lnTo>
                    <a:pt x="220" y="2105"/>
                  </a:lnTo>
                  <a:lnTo>
                    <a:pt x="1799" y="899"/>
                  </a:lnTo>
                  <a:lnTo>
                    <a:pt x="2324" y="374"/>
                  </a:lnTo>
                  <a:lnTo>
                    <a:pt x="1948"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3030607" y="1426856"/>
              <a:ext cx="63972" cy="35779"/>
            </a:xfrm>
            <a:custGeom>
              <a:avLst/>
              <a:gdLst/>
              <a:ahLst/>
              <a:cxnLst/>
              <a:rect l="l" t="t" r="r" b="b"/>
              <a:pathLst>
                <a:path w="2825" h="1580" extrusionOk="0">
                  <a:moveTo>
                    <a:pt x="2825" y="0"/>
                  </a:moveTo>
                  <a:lnTo>
                    <a:pt x="2825" y="0"/>
                  </a:lnTo>
                  <a:cubicBezTo>
                    <a:pt x="1882" y="30"/>
                    <a:pt x="1852" y="495"/>
                    <a:pt x="852" y="495"/>
                  </a:cubicBezTo>
                  <a:cubicBezTo>
                    <a:pt x="455" y="495"/>
                    <a:pt x="210" y="423"/>
                    <a:pt x="0" y="332"/>
                  </a:cubicBezTo>
                  <a:lnTo>
                    <a:pt x="0" y="332"/>
                  </a:lnTo>
                  <a:lnTo>
                    <a:pt x="1246" y="1579"/>
                  </a:lnTo>
                  <a:lnTo>
                    <a:pt x="2825"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2987650" y="1263178"/>
              <a:ext cx="91780" cy="91780"/>
            </a:xfrm>
            <a:custGeom>
              <a:avLst/>
              <a:gdLst/>
              <a:ahLst/>
              <a:cxnLst/>
              <a:rect l="l" t="t" r="r" b="b"/>
              <a:pathLst>
                <a:path w="4053" h="4053" extrusionOk="0">
                  <a:moveTo>
                    <a:pt x="2027" y="0"/>
                  </a:moveTo>
                  <a:cubicBezTo>
                    <a:pt x="909" y="0"/>
                    <a:pt x="1" y="908"/>
                    <a:pt x="1" y="2026"/>
                  </a:cubicBezTo>
                  <a:cubicBezTo>
                    <a:pt x="1" y="3146"/>
                    <a:pt x="909" y="4052"/>
                    <a:pt x="2027" y="4052"/>
                  </a:cubicBezTo>
                  <a:cubicBezTo>
                    <a:pt x="3147" y="4052"/>
                    <a:pt x="4053" y="3146"/>
                    <a:pt x="4053" y="2026"/>
                  </a:cubicBezTo>
                  <a:cubicBezTo>
                    <a:pt x="4053" y="908"/>
                    <a:pt x="3147" y="0"/>
                    <a:pt x="20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2983460" y="1258988"/>
              <a:ext cx="100227" cy="100181"/>
            </a:xfrm>
            <a:custGeom>
              <a:avLst/>
              <a:gdLst/>
              <a:ahLst/>
              <a:cxnLst/>
              <a:rect l="l" t="t" r="r" b="b"/>
              <a:pathLst>
                <a:path w="4426" h="4424" extrusionOk="0">
                  <a:moveTo>
                    <a:pt x="2212" y="377"/>
                  </a:moveTo>
                  <a:cubicBezTo>
                    <a:pt x="2685" y="377"/>
                    <a:pt x="3154" y="553"/>
                    <a:pt x="3513" y="912"/>
                  </a:cubicBezTo>
                  <a:cubicBezTo>
                    <a:pt x="3859" y="1259"/>
                    <a:pt x="4052" y="1720"/>
                    <a:pt x="4052" y="2213"/>
                  </a:cubicBezTo>
                  <a:cubicBezTo>
                    <a:pt x="4052" y="2704"/>
                    <a:pt x="3859" y="3165"/>
                    <a:pt x="3513" y="3513"/>
                  </a:cubicBezTo>
                  <a:cubicBezTo>
                    <a:pt x="3154" y="3871"/>
                    <a:pt x="2683" y="4050"/>
                    <a:pt x="2212" y="4050"/>
                  </a:cubicBezTo>
                  <a:cubicBezTo>
                    <a:pt x="1741" y="4050"/>
                    <a:pt x="1271" y="3871"/>
                    <a:pt x="912" y="3513"/>
                  </a:cubicBezTo>
                  <a:cubicBezTo>
                    <a:pt x="565" y="3165"/>
                    <a:pt x="373" y="2704"/>
                    <a:pt x="373" y="2213"/>
                  </a:cubicBezTo>
                  <a:cubicBezTo>
                    <a:pt x="373" y="1720"/>
                    <a:pt x="565" y="1259"/>
                    <a:pt x="912" y="912"/>
                  </a:cubicBezTo>
                  <a:cubicBezTo>
                    <a:pt x="1272" y="557"/>
                    <a:pt x="1741" y="377"/>
                    <a:pt x="2212" y="377"/>
                  </a:cubicBezTo>
                  <a:close/>
                  <a:moveTo>
                    <a:pt x="2213" y="0"/>
                  </a:moveTo>
                  <a:cubicBezTo>
                    <a:pt x="1646" y="0"/>
                    <a:pt x="1080" y="216"/>
                    <a:pt x="649" y="648"/>
                  </a:cubicBezTo>
                  <a:cubicBezTo>
                    <a:pt x="230" y="1068"/>
                    <a:pt x="0" y="1620"/>
                    <a:pt x="0" y="2213"/>
                  </a:cubicBezTo>
                  <a:cubicBezTo>
                    <a:pt x="0" y="2804"/>
                    <a:pt x="232" y="3361"/>
                    <a:pt x="649" y="3776"/>
                  </a:cubicBezTo>
                  <a:cubicBezTo>
                    <a:pt x="1080" y="4209"/>
                    <a:pt x="1647" y="4423"/>
                    <a:pt x="2212" y="4423"/>
                  </a:cubicBezTo>
                  <a:cubicBezTo>
                    <a:pt x="2779" y="4423"/>
                    <a:pt x="3346" y="4205"/>
                    <a:pt x="3777" y="3776"/>
                  </a:cubicBezTo>
                  <a:cubicBezTo>
                    <a:pt x="4196" y="3357"/>
                    <a:pt x="4425" y="2804"/>
                    <a:pt x="4425" y="2213"/>
                  </a:cubicBezTo>
                  <a:cubicBezTo>
                    <a:pt x="4425" y="1620"/>
                    <a:pt x="4194" y="1066"/>
                    <a:pt x="3777" y="648"/>
                  </a:cubicBezTo>
                  <a:cubicBezTo>
                    <a:pt x="3346" y="216"/>
                    <a:pt x="2779"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2996459" y="1272394"/>
              <a:ext cx="74162" cy="73392"/>
            </a:xfrm>
            <a:custGeom>
              <a:avLst/>
              <a:gdLst/>
              <a:ahLst/>
              <a:cxnLst/>
              <a:rect l="l" t="t" r="r" b="b"/>
              <a:pathLst>
                <a:path w="3275" h="3241" extrusionOk="0">
                  <a:moveTo>
                    <a:pt x="3071" y="1"/>
                  </a:moveTo>
                  <a:cubicBezTo>
                    <a:pt x="3023" y="1"/>
                    <a:pt x="2975" y="19"/>
                    <a:pt x="2939" y="56"/>
                  </a:cubicBezTo>
                  <a:lnTo>
                    <a:pt x="75" y="2921"/>
                  </a:lnTo>
                  <a:cubicBezTo>
                    <a:pt x="1" y="2993"/>
                    <a:pt x="1" y="3112"/>
                    <a:pt x="75" y="3184"/>
                  </a:cubicBezTo>
                  <a:cubicBezTo>
                    <a:pt x="111" y="3222"/>
                    <a:pt x="159" y="3240"/>
                    <a:pt x="207" y="3240"/>
                  </a:cubicBezTo>
                  <a:cubicBezTo>
                    <a:pt x="254" y="3240"/>
                    <a:pt x="304" y="3220"/>
                    <a:pt x="338" y="3184"/>
                  </a:cubicBezTo>
                  <a:lnTo>
                    <a:pt x="3203" y="320"/>
                  </a:lnTo>
                  <a:cubicBezTo>
                    <a:pt x="3275" y="248"/>
                    <a:pt x="3275" y="128"/>
                    <a:pt x="3203" y="56"/>
                  </a:cubicBezTo>
                  <a:cubicBezTo>
                    <a:pt x="3167" y="19"/>
                    <a:pt x="3119" y="1"/>
                    <a:pt x="3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2905063" y="1475543"/>
              <a:ext cx="289539" cy="19814"/>
            </a:xfrm>
            <a:custGeom>
              <a:avLst/>
              <a:gdLst/>
              <a:ahLst/>
              <a:cxnLst/>
              <a:rect l="l" t="t" r="r" b="b"/>
              <a:pathLst>
                <a:path w="12786" h="875" extrusionOk="0">
                  <a:moveTo>
                    <a:pt x="188" y="0"/>
                  </a:moveTo>
                  <a:cubicBezTo>
                    <a:pt x="85" y="0"/>
                    <a:pt x="1" y="86"/>
                    <a:pt x="1" y="188"/>
                  </a:cubicBezTo>
                  <a:cubicBezTo>
                    <a:pt x="1" y="289"/>
                    <a:pt x="85" y="375"/>
                    <a:pt x="188" y="375"/>
                  </a:cubicBezTo>
                  <a:cubicBezTo>
                    <a:pt x="661" y="375"/>
                    <a:pt x="893" y="487"/>
                    <a:pt x="1141" y="607"/>
                  </a:cubicBezTo>
                  <a:cubicBezTo>
                    <a:pt x="1402" y="731"/>
                    <a:pt x="1697" y="874"/>
                    <a:pt x="2256" y="874"/>
                  </a:cubicBezTo>
                  <a:cubicBezTo>
                    <a:pt x="2815" y="874"/>
                    <a:pt x="3113" y="731"/>
                    <a:pt x="3372" y="607"/>
                  </a:cubicBezTo>
                  <a:cubicBezTo>
                    <a:pt x="3618" y="487"/>
                    <a:pt x="3851" y="375"/>
                    <a:pt x="4324" y="375"/>
                  </a:cubicBezTo>
                  <a:cubicBezTo>
                    <a:pt x="4799" y="375"/>
                    <a:pt x="5031" y="487"/>
                    <a:pt x="5279" y="607"/>
                  </a:cubicBezTo>
                  <a:cubicBezTo>
                    <a:pt x="5540" y="731"/>
                    <a:pt x="5833" y="874"/>
                    <a:pt x="6392" y="874"/>
                  </a:cubicBezTo>
                  <a:cubicBezTo>
                    <a:pt x="6951" y="874"/>
                    <a:pt x="7249" y="731"/>
                    <a:pt x="7508" y="607"/>
                  </a:cubicBezTo>
                  <a:cubicBezTo>
                    <a:pt x="7756" y="487"/>
                    <a:pt x="7987" y="375"/>
                    <a:pt x="8462" y="375"/>
                  </a:cubicBezTo>
                  <a:cubicBezTo>
                    <a:pt x="8935" y="375"/>
                    <a:pt x="9167" y="487"/>
                    <a:pt x="9415" y="607"/>
                  </a:cubicBezTo>
                  <a:cubicBezTo>
                    <a:pt x="9676" y="731"/>
                    <a:pt x="9971" y="874"/>
                    <a:pt x="10530" y="874"/>
                  </a:cubicBezTo>
                  <a:cubicBezTo>
                    <a:pt x="11089" y="874"/>
                    <a:pt x="11383" y="731"/>
                    <a:pt x="11646" y="607"/>
                  </a:cubicBezTo>
                  <a:cubicBezTo>
                    <a:pt x="11892" y="487"/>
                    <a:pt x="12123" y="375"/>
                    <a:pt x="12598" y="375"/>
                  </a:cubicBezTo>
                  <a:cubicBezTo>
                    <a:pt x="12700" y="375"/>
                    <a:pt x="12786" y="289"/>
                    <a:pt x="12786" y="188"/>
                  </a:cubicBezTo>
                  <a:cubicBezTo>
                    <a:pt x="12786" y="86"/>
                    <a:pt x="12700" y="0"/>
                    <a:pt x="12598" y="0"/>
                  </a:cubicBezTo>
                  <a:cubicBezTo>
                    <a:pt x="12039" y="0"/>
                    <a:pt x="11742" y="142"/>
                    <a:pt x="11482" y="267"/>
                  </a:cubicBezTo>
                  <a:cubicBezTo>
                    <a:pt x="11237" y="387"/>
                    <a:pt x="11003" y="499"/>
                    <a:pt x="10530" y="499"/>
                  </a:cubicBezTo>
                  <a:cubicBezTo>
                    <a:pt x="10055" y="499"/>
                    <a:pt x="9824" y="387"/>
                    <a:pt x="9576" y="267"/>
                  </a:cubicBezTo>
                  <a:cubicBezTo>
                    <a:pt x="9315" y="142"/>
                    <a:pt x="9021" y="0"/>
                    <a:pt x="8462" y="0"/>
                  </a:cubicBezTo>
                  <a:cubicBezTo>
                    <a:pt x="7903" y="0"/>
                    <a:pt x="7606" y="142"/>
                    <a:pt x="7347" y="267"/>
                  </a:cubicBezTo>
                  <a:cubicBezTo>
                    <a:pt x="7099" y="387"/>
                    <a:pt x="6867" y="499"/>
                    <a:pt x="6392" y="499"/>
                  </a:cubicBezTo>
                  <a:cubicBezTo>
                    <a:pt x="5919" y="499"/>
                    <a:pt x="5688" y="387"/>
                    <a:pt x="5440" y="267"/>
                  </a:cubicBezTo>
                  <a:cubicBezTo>
                    <a:pt x="5179" y="142"/>
                    <a:pt x="4883" y="0"/>
                    <a:pt x="4324" y="0"/>
                  </a:cubicBezTo>
                  <a:cubicBezTo>
                    <a:pt x="3765" y="0"/>
                    <a:pt x="3468" y="142"/>
                    <a:pt x="3209" y="267"/>
                  </a:cubicBezTo>
                  <a:cubicBezTo>
                    <a:pt x="2963" y="387"/>
                    <a:pt x="2729" y="499"/>
                    <a:pt x="2256" y="499"/>
                  </a:cubicBezTo>
                  <a:cubicBezTo>
                    <a:pt x="1781" y="499"/>
                    <a:pt x="1550" y="387"/>
                    <a:pt x="1302" y="267"/>
                  </a:cubicBezTo>
                  <a:cubicBezTo>
                    <a:pt x="1041" y="142"/>
                    <a:pt x="747" y="0"/>
                    <a:pt x="1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69"/>
          <p:cNvGrpSpPr/>
          <p:nvPr/>
        </p:nvGrpSpPr>
        <p:grpSpPr>
          <a:xfrm>
            <a:off x="3487130" y="1256747"/>
            <a:ext cx="289697" cy="289448"/>
            <a:chOff x="3487130" y="1256747"/>
            <a:chExt cx="289697" cy="289448"/>
          </a:xfrm>
        </p:grpSpPr>
        <p:sp>
          <p:nvSpPr>
            <p:cNvPr id="4402" name="Google Shape;4402;p69"/>
            <p:cNvSpPr/>
            <p:nvPr/>
          </p:nvSpPr>
          <p:spPr>
            <a:xfrm>
              <a:off x="3564531" y="1474999"/>
              <a:ext cx="31658" cy="53125"/>
            </a:xfrm>
            <a:custGeom>
              <a:avLst/>
              <a:gdLst/>
              <a:ahLst/>
              <a:cxnLst/>
              <a:rect l="l" t="t" r="r" b="b"/>
              <a:pathLst>
                <a:path w="1398" h="2346" extrusionOk="0">
                  <a:moveTo>
                    <a:pt x="0" y="0"/>
                  </a:moveTo>
                  <a:lnTo>
                    <a:pt x="0" y="2346"/>
                  </a:lnTo>
                  <a:lnTo>
                    <a:pt x="1398" y="2346"/>
                  </a:lnTo>
                  <a:lnTo>
                    <a:pt x="13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3579228" y="1483446"/>
              <a:ext cx="16961" cy="36187"/>
            </a:xfrm>
            <a:custGeom>
              <a:avLst/>
              <a:gdLst/>
              <a:ahLst/>
              <a:cxnLst/>
              <a:rect l="l" t="t" r="r" b="b"/>
              <a:pathLst>
                <a:path w="749" h="1598" extrusionOk="0">
                  <a:moveTo>
                    <a:pt x="0" y="0"/>
                  </a:moveTo>
                  <a:lnTo>
                    <a:pt x="0" y="1597"/>
                  </a:lnTo>
                  <a:lnTo>
                    <a:pt x="749" y="1597"/>
                  </a:lnTo>
                  <a:lnTo>
                    <a:pt x="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3673499" y="1256747"/>
              <a:ext cx="103329" cy="103306"/>
            </a:xfrm>
            <a:custGeom>
              <a:avLst/>
              <a:gdLst/>
              <a:ahLst/>
              <a:cxnLst/>
              <a:rect l="l" t="t" r="r" b="b"/>
              <a:pathLst>
                <a:path w="4563" h="4562" extrusionOk="0">
                  <a:moveTo>
                    <a:pt x="2281" y="1"/>
                  </a:moveTo>
                  <a:cubicBezTo>
                    <a:pt x="2007" y="1"/>
                    <a:pt x="1841" y="542"/>
                    <a:pt x="1602" y="642"/>
                  </a:cubicBezTo>
                  <a:cubicBezTo>
                    <a:pt x="1559" y="660"/>
                    <a:pt x="1508" y="667"/>
                    <a:pt x="1452" y="667"/>
                  </a:cubicBezTo>
                  <a:cubicBezTo>
                    <a:pt x="1279" y="667"/>
                    <a:pt x="1060" y="600"/>
                    <a:pt x="886" y="600"/>
                  </a:cubicBezTo>
                  <a:cubicBezTo>
                    <a:pt x="798" y="600"/>
                    <a:pt x="722" y="617"/>
                    <a:pt x="670" y="669"/>
                  </a:cubicBezTo>
                  <a:cubicBezTo>
                    <a:pt x="482" y="857"/>
                    <a:pt x="744" y="1356"/>
                    <a:pt x="642" y="1604"/>
                  </a:cubicBezTo>
                  <a:cubicBezTo>
                    <a:pt x="542" y="1843"/>
                    <a:pt x="1" y="2007"/>
                    <a:pt x="1" y="2282"/>
                  </a:cubicBezTo>
                  <a:cubicBezTo>
                    <a:pt x="1" y="2556"/>
                    <a:pt x="542" y="2722"/>
                    <a:pt x="642" y="2961"/>
                  </a:cubicBezTo>
                  <a:cubicBezTo>
                    <a:pt x="744" y="3207"/>
                    <a:pt x="482" y="3706"/>
                    <a:pt x="670" y="3893"/>
                  </a:cubicBezTo>
                  <a:cubicBezTo>
                    <a:pt x="722" y="3946"/>
                    <a:pt x="799" y="3963"/>
                    <a:pt x="888" y="3963"/>
                  </a:cubicBezTo>
                  <a:cubicBezTo>
                    <a:pt x="1061" y="3963"/>
                    <a:pt x="1281" y="3897"/>
                    <a:pt x="1454" y="3897"/>
                  </a:cubicBezTo>
                  <a:cubicBezTo>
                    <a:pt x="1509" y="3897"/>
                    <a:pt x="1559" y="3903"/>
                    <a:pt x="1602" y="3921"/>
                  </a:cubicBezTo>
                  <a:cubicBezTo>
                    <a:pt x="1841" y="4021"/>
                    <a:pt x="2007" y="4562"/>
                    <a:pt x="2281" y="4562"/>
                  </a:cubicBezTo>
                  <a:cubicBezTo>
                    <a:pt x="2556" y="4562"/>
                    <a:pt x="2720" y="4021"/>
                    <a:pt x="2959" y="3921"/>
                  </a:cubicBezTo>
                  <a:cubicBezTo>
                    <a:pt x="3002" y="3903"/>
                    <a:pt x="3053" y="3897"/>
                    <a:pt x="3108" y="3897"/>
                  </a:cubicBezTo>
                  <a:cubicBezTo>
                    <a:pt x="3282" y="3897"/>
                    <a:pt x="3502" y="3963"/>
                    <a:pt x="3675" y="3963"/>
                  </a:cubicBezTo>
                  <a:cubicBezTo>
                    <a:pt x="3764" y="3963"/>
                    <a:pt x="3841" y="3946"/>
                    <a:pt x="3893" y="3893"/>
                  </a:cubicBezTo>
                  <a:cubicBezTo>
                    <a:pt x="4079" y="3706"/>
                    <a:pt x="3818" y="3207"/>
                    <a:pt x="3921" y="2961"/>
                  </a:cubicBezTo>
                  <a:cubicBezTo>
                    <a:pt x="4021" y="2722"/>
                    <a:pt x="4562" y="2556"/>
                    <a:pt x="4562" y="2282"/>
                  </a:cubicBezTo>
                  <a:cubicBezTo>
                    <a:pt x="4562" y="2007"/>
                    <a:pt x="4021" y="1843"/>
                    <a:pt x="3921" y="1604"/>
                  </a:cubicBezTo>
                  <a:cubicBezTo>
                    <a:pt x="3818" y="1356"/>
                    <a:pt x="4079" y="857"/>
                    <a:pt x="3893" y="669"/>
                  </a:cubicBezTo>
                  <a:cubicBezTo>
                    <a:pt x="3841" y="617"/>
                    <a:pt x="3765" y="600"/>
                    <a:pt x="3677" y="600"/>
                  </a:cubicBezTo>
                  <a:cubicBezTo>
                    <a:pt x="3503" y="600"/>
                    <a:pt x="3284" y="667"/>
                    <a:pt x="3110" y="667"/>
                  </a:cubicBezTo>
                  <a:cubicBezTo>
                    <a:pt x="3054" y="667"/>
                    <a:pt x="3003" y="660"/>
                    <a:pt x="2959" y="642"/>
                  </a:cubicBezTo>
                  <a:cubicBezTo>
                    <a:pt x="2720" y="542"/>
                    <a:pt x="2556"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3703118" y="1288450"/>
              <a:ext cx="44045" cy="40150"/>
            </a:xfrm>
            <a:custGeom>
              <a:avLst/>
              <a:gdLst/>
              <a:ahLst/>
              <a:cxnLst/>
              <a:rect l="l" t="t" r="r" b="b"/>
              <a:pathLst>
                <a:path w="1945" h="1773" extrusionOk="0">
                  <a:moveTo>
                    <a:pt x="973" y="1"/>
                  </a:moveTo>
                  <a:cubicBezTo>
                    <a:pt x="746" y="1"/>
                    <a:pt x="519" y="87"/>
                    <a:pt x="346" y="260"/>
                  </a:cubicBezTo>
                  <a:cubicBezTo>
                    <a:pt x="0" y="605"/>
                    <a:pt x="0" y="1166"/>
                    <a:pt x="346" y="1513"/>
                  </a:cubicBezTo>
                  <a:cubicBezTo>
                    <a:pt x="519" y="1686"/>
                    <a:pt x="746" y="1772"/>
                    <a:pt x="973" y="1772"/>
                  </a:cubicBezTo>
                  <a:cubicBezTo>
                    <a:pt x="1199" y="1772"/>
                    <a:pt x="1426" y="1686"/>
                    <a:pt x="1599" y="1513"/>
                  </a:cubicBezTo>
                  <a:cubicBezTo>
                    <a:pt x="1945" y="1166"/>
                    <a:pt x="1945" y="605"/>
                    <a:pt x="1599" y="260"/>
                  </a:cubicBezTo>
                  <a:cubicBezTo>
                    <a:pt x="1426" y="87"/>
                    <a:pt x="119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3493199" y="1325225"/>
              <a:ext cx="174502" cy="158243"/>
            </a:xfrm>
            <a:custGeom>
              <a:avLst/>
              <a:gdLst/>
              <a:ahLst/>
              <a:cxnLst/>
              <a:rect l="l" t="t" r="r" b="b"/>
              <a:pathLst>
                <a:path w="7706" h="6988" extrusionOk="0">
                  <a:moveTo>
                    <a:pt x="1078" y="1"/>
                  </a:moveTo>
                  <a:cubicBezTo>
                    <a:pt x="675" y="1"/>
                    <a:pt x="342" y="318"/>
                    <a:pt x="320" y="720"/>
                  </a:cubicBezTo>
                  <a:lnTo>
                    <a:pt x="22" y="6187"/>
                  </a:lnTo>
                  <a:cubicBezTo>
                    <a:pt x="0" y="6620"/>
                    <a:pt x="346" y="6987"/>
                    <a:pt x="781" y="6987"/>
                  </a:cubicBezTo>
                  <a:lnTo>
                    <a:pt x="6925" y="6987"/>
                  </a:lnTo>
                  <a:cubicBezTo>
                    <a:pt x="7358" y="6987"/>
                    <a:pt x="7705" y="6624"/>
                    <a:pt x="7682" y="6187"/>
                  </a:cubicBezTo>
                  <a:lnTo>
                    <a:pt x="7384" y="720"/>
                  </a:lnTo>
                  <a:cubicBezTo>
                    <a:pt x="7362" y="316"/>
                    <a:pt x="702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3626103" y="1325225"/>
              <a:ext cx="41644" cy="158243"/>
            </a:xfrm>
            <a:custGeom>
              <a:avLst/>
              <a:gdLst/>
              <a:ahLst/>
              <a:cxnLst/>
              <a:rect l="l" t="t" r="r" b="b"/>
              <a:pathLst>
                <a:path w="1839" h="6988" extrusionOk="0">
                  <a:moveTo>
                    <a:pt x="0" y="1"/>
                  </a:moveTo>
                  <a:cubicBezTo>
                    <a:pt x="403" y="1"/>
                    <a:pt x="737" y="316"/>
                    <a:pt x="759" y="720"/>
                  </a:cubicBezTo>
                  <a:lnTo>
                    <a:pt x="1056" y="6187"/>
                  </a:lnTo>
                  <a:cubicBezTo>
                    <a:pt x="1078" y="6620"/>
                    <a:pt x="735" y="6987"/>
                    <a:pt x="297" y="6987"/>
                  </a:cubicBezTo>
                  <a:lnTo>
                    <a:pt x="1056" y="6987"/>
                  </a:lnTo>
                  <a:cubicBezTo>
                    <a:pt x="1493" y="6987"/>
                    <a:pt x="1838" y="6624"/>
                    <a:pt x="1815" y="6187"/>
                  </a:cubicBezTo>
                  <a:lnTo>
                    <a:pt x="1517" y="720"/>
                  </a:lnTo>
                  <a:cubicBezTo>
                    <a:pt x="1495" y="318"/>
                    <a:pt x="1164" y="1"/>
                    <a:pt x="759"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3509526" y="1341054"/>
              <a:ext cx="141848" cy="126586"/>
            </a:xfrm>
            <a:custGeom>
              <a:avLst/>
              <a:gdLst/>
              <a:ahLst/>
              <a:cxnLst/>
              <a:rect l="l" t="t" r="r" b="b"/>
              <a:pathLst>
                <a:path w="6264" h="5590" extrusionOk="0">
                  <a:moveTo>
                    <a:pt x="2054" y="376"/>
                  </a:moveTo>
                  <a:lnTo>
                    <a:pt x="2032" y="1723"/>
                  </a:lnTo>
                  <a:lnTo>
                    <a:pt x="599" y="1723"/>
                  </a:lnTo>
                  <a:lnTo>
                    <a:pt x="673" y="376"/>
                  </a:lnTo>
                  <a:close/>
                  <a:moveTo>
                    <a:pt x="3829" y="376"/>
                  </a:moveTo>
                  <a:lnTo>
                    <a:pt x="3851" y="1723"/>
                  </a:lnTo>
                  <a:lnTo>
                    <a:pt x="2405" y="1723"/>
                  </a:lnTo>
                  <a:lnTo>
                    <a:pt x="2429" y="376"/>
                  </a:lnTo>
                  <a:close/>
                  <a:moveTo>
                    <a:pt x="5585" y="376"/>
                  </a:moveTo>
                  <a:lnTo>
                    <a:pt x="5657" y="1723"/>
                  </a:lnTo>
                  <a:lnTo>
                    <a:pt x="4226" y="1723"/>
                  </a:lnTo>
                  <a:lnTo>
                    <a:pt x="4202" y="376"/>
                  </a:lnTo>
                  <a:close/>
                  <a:moveTo>
                    <a:pt x="2030" y="2122"/>
                  </a:moveTo>
                  <a:lnTo>
                    <a:pt x="2006" y="3470"/>
                  </a:lnTo>
                  <a:lnTo>
                    <a:pt x="509" y="3470"/>
                  </a:lnTo>
                  <a:lnTo>
                    <a:pt x="583" y="2122"/>
                  </a:lnTo>
                  <a:close/>
                  <a:moveTo>
                    <a:pt x="3876" y="2122"/>
                  </a:moveTo>
                  <a:lnTo>
                    <a:pt x="3900" y="3470"/>
                  </a:lnTo>
                  <a:lnTo>
                    <a:pt x="2379" y="3470"/>
                  </a:lnTo>
                  <a:lnTo>
                    <a:pt x="2403" y="2122"/>
                  </a:lnTo>
                  <a:close/>
                  <a:moveTo>
                    <a:pt x="5699" y="2122"/>
                  </a:moveTo>
                  <a:lnTo>
                    <a:pt x="5773" y="3470"/>
                  </a:lnTo>
                  <a:lnTo>
                    <a:pt x="4276" y="3470"/>
                  </a:lnTo>
                  <a:lnTo>
                    <a:pt x="4252" y="2122"/>
                  </a:lnTo>
                  <a:close/>
                  <a:moveTo>
                    <a:pt x="1980" y="3843"/>
                  </a:moveTo>
                  <a:lnTo>
                    <a:pt x="1956" y="5190"/>
                  </a:lnTo>
                  <a:lnTo>
                    <a:pt x="397" y="5190"/>
                  </a:lnTo>
                  <a:lnTo>
                    <a:pt x="469" y="3843"/>
                  </a:lnTo>
                  <a:close/>
                  <a:moveTo>
                    <a:pt x="3902" y="3843"/>
                  </a:moveTo>
                  <a:lnTo>
                    <a:pt x="3926" y="5190"/>
                  </a:lnTo>
                  <a:lnTo>
                    <a:pt x="2355" y="5190"/>
                  </a:lnTo>
                  <a:lnTo>
                    <a:pt x="2379" y="3843"/>
                  </a:lnTo>
                  <a:close/>
                  <a:moveTo>
                    <a:pt x="5787" y="3843"/>
                  </a:moveTo>
                  <a:lnTo>
                    <a:pt x="5859" y="5190"/>
                  </a:lnTo>
                  <a:lnTo>
                    <a:pt x="4300" y="5190"/>
                  </a:lnTo>
                  <a:lnTo>
                    <a:pt x="4278" y="3843"/>
                  </a:lnTo>
                  <a:close/>
                  <a:moveTo>
                    <a:pt x="480" y="1"/>
                  </a:moveTo>
                  <a:cubicBezTo>
                    <a:pt x="406" y="1"/>
                    <a:pt x="293" y="72"/>
                    <a:pt x="293" y="180"/>
                  </a:cubicBezTo>
                  <a:lnTo>
                    <a:pt x="8" y="5390"/>
                  </a:lnTo>
                  <a:cubicBezTo>
                    <a:pt x="0" y="5489"/>
                    <a:pt x="86" y="5590"/>
                    <a:pt x="194" y="5590"/>
                  </a:cubicBezTo>
                  <a:cubicBezTo>
                    <a:pt x="196" y="5590"/>
                    <a:pt x="197" y="5590"/>
                    <a:pt x="198" y="5590"/>
                  </a:cubicBezTo>
                  <a:lnTo>
                    <a:pt x="6066" y="5590"/>
                  </a:lnTo>
                  <a:cubicBezTo>
                    <a:pt x="6164" y="5590"/>
                    <a:pt x="6264" y="5506"/>
                    <a:pt x="6256" y="5390"/>
                  </a:cubicBezTo>
                  <a:lnTo>
                    <a:pt x="6068" y="1953"/>
                  </a:lnTo>
                  <a:cubicBezTo>
                    <a:pt x="6068" y="1945"/>
                    <a:pt x="6072" y="1935"/>
                    <a:pt x="6072" y="1927"/>
                  </a:cubicBezTo>
                  <a:cubicBezTo>
                    <a:pt x="6072" y="1913"/>
                    <a:pt x="6068" y="1897"/>
                    <a:pt x="6066" y="1883"/>
                  </a:cubicBezTo>
                  <a:lnTo>
                    <a:pt x="5974" y="180"/>
                  </a:lnTo>
                  <a:cubicBezTo>
                    <a:pt x="5968" y="89"/>
                    <a:pt x="5888" y="1"/>
                    <a:pt x="5788" y="1"/>
                  </a:cubicBezTo>
                  <a:cubicBezTo>
                    <a:pt x="5787" y="1"/>
                    <a:pt x="5786" y="1"/>
                    <a:pt x="5785" y="1"/>
                  </a:cubicBezTo>
                  <a:lnTo>
                    <a:pt x="483" y="1"/>
                  </a:lnTo>
                  <a:cubicBezTo>
                    <a:pt x="482" y="1"/>
                    <a:pt x="481" y="1"/>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3530314" y="1519610"/>
              <a:ext cx="100227" cy="22622"/>
            </a:xfrm>
            <a:custGeom>
              <a:avLst/>
              <a:gdLst/>
              <a:ahLst/>
              <a:cxnLst/>
              <a:rect l="l" t="t" r="r" b="b"/>
              <a:pathLst>
                <a:path w="4426" h="999" extrusionOk="0">
                  <a:moveTo>
                    <a:pt x="733" y="0"/>
                  </a:moveTo>
                  <a:cubicBezTo>
                    <a:pt x="523" y="0"/>
                    <a:pt x="336" y="130"/>
                    <a:pt x="260" y="326"/>
                  </a:cubicBezTo>
                  <a:lnTo>
                    <a:pt x="0" y="998"/>
                  </a:lnTo>
                  <a:lnTo>
                    <a:pt x="4426" y="998"/>
                  </a:lnTo>
                  <a:lnTo>
                    <a:pt x="4168" y="328"/>
                  </a:lnTo>
                  <a:cubicBezTo>
                    <a:pt x="4092" y="130"/>
                    <a:pt x="3903" y="0"/>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3596211" y="1519610"/>
              <a:ext cx="34013" cy="22622"/>
            </a:xfrm>
            <a:custGeom>
              <a:avLst/>
              <a:gdLst/>
              <a:ahLst/>
              <a:cxnLst/>
              <a:rect l="l" t="t" r="r" b="b"/>
              <a:pathLst>
                <a:path w="1502" h="999" extrusionOk="0">
                  <a:moveTo>
                    <a:pt x="1" y="0"/>
                  </a:moveTo>
                  <a:cubicBezTo>
                    <a:pt x="212" y="0"/>
                    <a:pt x="402" y="130"/>
                    <a:pt x="476" y="328"/>
                  </a:cubicBezTo>
                  <a:lnTo>
                    <a:pt x="733" y="998"/>
                  </a:lnTo>
                  <a:lnTo>
                    <a:pt x="1502" y="998"/>
                  </a:lnTo>
                  <a:lnTo>
                    <a:pt x="1242" y="326"/>
                  </a:lnTo>
                  <a:cubicBezTo>
                    <a:pt x="1168" y="130"/>
                    <a:pt x="981" y="0"/>
                    <a:pt x="771"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3487130" y="1537680"/>
              <a:ext cx="186572" cy="8515"/>
            </a:xfrm>
            <a:custGeom>
              <a:avLst/>
              <a:gdLst/>
              <a:ahLst/>
              <a:cxnLst/>
              <a:rect l="l" t="t" r="r" b="b"/>
              <a:pathLst>
                <a:path w="8239" h="376" extrusionOk="0">
                  <a:moveTo>
                    <a:pt x="205" y="1"/>
                  </a:moveTo>
                  <a:cubicBezTo>
                    <a:pt x="91" y="1"/>
                    <a:pt x="1" y="98"/>
                    <a:pt x="15" y="210"/>
                  </a:cubicBezTo>
                  <a:cubicBezTo>
                    <a:pt x="27" y="306"/>
                    <a:pt x="111" y="376"/>
                    <a:pt x="209" y="376"/>
                  </a:cubicBezTo>
                  <a:lnTo>
                    <a:pt x="8035" y="376"/>
                  </a:lnTo>
                  <a:cubicBezTo>
                    <a:pt x="8149" y="376"/>
                    <a:pt x="8239" y="280"/>
                    <a:pt x="8225" y="166"/>
                  </a:cubicBezTo>
                  <a:cubicBezTo>
                    <a:pt x="8213" y="71"/>
                    <a:pt x="8129" y="1"/>
                    <a:pt x="8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3715369" y="1256792"/>
              <a:ext cx="61459" cy="103261"/>
            </a:xfrm>
            <a:custGeom>
              <a:avLst/>
              <a:gdLst/>
              <a:ahLst/>
              <a:cxnLst/>
              <a:rect l="l" t="t" r="r" b="b"/>
              <a:pathLst>
                <a:path w="2714" h="4560" extrusionOk="0">
                  <a:moveTo>
                    <a:pt x="430" y="1"/>
                  </a:moveTo>
                  <a:cubicBezTo>
                    <a:pt x="258" y="1"/>
                    <a:pt x="130" y="214"/>
                    <a:pt x="0" y="396"/>
                  </a:cubicBezTo>
                  <a:cubicBezTo>
                    <a:pt x="841" y="640"/>
                    <a:pt x="1458" y="1416"/>
                    <a:pt x="1458" y="2336"/>
                  </a:cubicBezTo>
                  <a:cubicBezTo>
                    <a:pt x="1458" y="3233"/>
                    <a:pt x="875" y="3993"/>
                    <a:pt x="66" y="4259"/>
                  </a:cubicBezTo>
                  <a:cubicBezTo>
                    <a:pt x="176" y="4412"/>
                    <a:pt x="288" y="4560"/>
                    <a:pt x="432" y="4560"/>
                  </a:cubicBezTo>
                  <a:cubicBezTo>
                    <a:pt x="707" y="4560"/>
                    <a:pt x="871" y="4019"/>
                    <a:pt x="1110" y="3919"/>
                  </a:cubicBezTo>
                  <a:cubicBezTo>
                    <a:pt x="1153" y="3901"/>
                    <a:pt x="1204" y="3895"/>
                    <a:pt x="1259" y="3895"/>
                  </a:cubicBezTo>
                  <a:cubicBezTo>
                    <a:pt x="1433" y="3895"/>
                    <a:pt x="1653" y="3961"/>
                    <a:pt x="1826" y="3961"/>
                  </a:cubicBezTo>
                  <a:cubicBezTo>
                    <a:pt x="1915" y="3961"/>
                    <a:pt x="1992" y="3944"/>
                    <a:pt x="2044" y="3891"/>
                  </a:cubicBezTo>
                  <a:cubicBezTo>
                    <a:pt x="2230" y="3704"/>
                    <a:pt x="1969" y="3205"/>
                    <a:pt x="2072" y="2959"/>
                  </a:cubicBezTo>
                  <a:cubicBezTo>
                    <a:pt x="2172" y="2720"/>
                    <a:pt x="2713" y="2554"/>
                    <a:pt x="2713" y="2280"/>
                  </a:cubicBezTo>
                  <a:cubicBezTo>
                    <a:pt x="2711" y="2007"/>
                    <a:pt x="2168" y="1843"/>
                    <a:pt x="2068" y="1604"/>
                  </a:cubicBezTo>
                  <a:cubicBezTo>
                    <a:pt x="1967" y="1356"/>
                    <a:pt x="2228" y="857"/>
                    <a:pt x="2042" y="669"/>
                  </a:cubicBezTo>
                  <a:cubicBezTo>
                    <a:pt x="1990" y="618"/>
                    <a:pt x="1914" y="601"/>
                    <a:pt x="1827" y="601"/>
                  </a:cubicBezTo>
                  <a:cubicBezTo>
                    <a:pt x="1653" y="601"/>
                    <a:pt x="1432" y="668"/>
                    <a:pt x="1257" y="668"/>
                  </a:cubicBezTo>
                  <a:cubicBezTo>
                    <a:pt x="1202" y="668"/>
                    <a:pt x="1151" y="661"/>
                    <a:pt x="1108" y="644"/>
                  </a:cubicBezTo>
                  <a:cubicBezTo>
                    <a:pt x="869" y="544"/>
                    <a:pt x="705" y="1"/>
                    <a:pt x="430"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9"/>
          <p:cNvGrpSpPr/>
          <p:nvPr/>
        </p:nvGrpSpPr>
        <p:grpSpPr>
          <a:xfrm>
            <a:off x="4135796" y="1261094"/>
            <a:ext cx="288769" cy="280866"/>
            <a:chOff x="4135796" y="1261094"/>
            <a:chExt cx="288769" cy="280866"/>
          </a:xfrm>
        </p:grpSpPr>
        <p:sp>
          <p:nvSpPr>
            <p:cNvPr id="4414" name="Google Shape;4414;p69"/>
            <p:cNvSpPr/>
            <p:nvPr/>
          </p:nvSpPr>
          <p:spPr>
            <a:xfrm>
              <a:off x="4329026" y="1261094"/>
              <a:ext cx="57745" cy="37908"/>
            </a:xfrm>
            <a:custGeom>
              <a:avLst/>
              <a:gdLst/>
              <a:ahLst/>
              <a:cxnLst/>
              <a:rect l="l" t="t" r="r" b="b"/>
              <a:pathLst>
                <a:path w="2550" h="1674" extrusionOk="0">
                  <a:moveTo>
                    <a:pt x="574" y="0"/>
                  </a:moveTo>
                  <a:cubicBezTo>
                    <a:pt x="256" y="0"/>
                    <a:pt x="1" y="258"/>
                    <a:pt x="1" y="573"/>
                  </a:cubicBezTo>
                  <a:lnTo>
                    <a:pt x="1" y="1673"/>
                  </a:lnTo>
                  <a:lnTo>
                    <a:pt x="2550" y="1673"/>
                  </a:lnTo>
                  <a:lnTo>
                    <a:pt x="2550" y="573"/>
                  </a:lnTo>
                  <a:cubicBezTo>
                    <a:pt x="2550" y="256"/>
                    <a:pt x="2292" y="0"/>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4356155" y="1261094"/>
              <a:ext cx="30525" cy="37908"/>
            </a:xfrm>
            <a:custGeom>
              <a:avLst/>
              <a:gdLst/>
              <a:ahLst/>
              <a:cxnLst/>
              <a:rect l="l" t="t" r="r" b="b"/>
              <a:pathLst>
                <a:path w="1348" h="1674" extrusionOk="0">
                  <a:moveTo>
                    <a:pt x="1" y="0"/>
                  </a:moveTo>
                  <a:cubicBezTo>
                    <a:pt x="318" y="0"/>
                    <a:pt x="573" y="256"/>
                    <a:pt x="573" y="569"/>
                  </a:cubicBezTo>
                  <a:lnTo>
                    <a:pt x="573" y="1673"/>
                  </a:lnTo>
                  <a:lnTo>
                    <a:pt x="1346" y="1673"/>
                  </a:lnTo>
                  <a:lnTo>
                    <a:pt x="1346" y="573"/>
                  </a:lnTo>
                  <a:lnTo>
                    <a:pt x="1348" y="573"/>
                  </a:lnTo>
                  <a:cubicBezTo>
                    <a:pt x="1348" y="258"/>
                    <a:pt x="1094" y="0"/>
                    <a:pt x="777"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4290620" y="1290465"/>
              <a:ext cx="133945" cy="251495"/>
            </a:xfrm>
            <a:custGeom>
              <a:avLst/>
              <a:gdLst/>
              <a:ahLst/>
              <a:cxnLst/>
              <a:rect l="l" t="t" r="r" b="b"/>
              <a:pathLst>
                <a:path w="5915" h="11106" extrusionOk="0">
                  <a:moveTo>
                    <a:pt x="856" y="1"/>
                  </a:moveTo>
                  <a:cubicBezTo>
                    <a:pt x="385" y="1"/>
                    <a:pt x="0" y="386"/>
                    <a:pt x="0" y="857"/>
                  </a:cubicBezTo>
                  <a:lnTo>
                    <a:pt x="0" y="10249"/>
                  </a:lnTo>
                  <a:cubicBezTo>
                    <a:pt x="0" y="10720"/>
                    <a:pt x="385" y="11105"/>
                    <a:pt x="856" y="11105"/>
                  </a:cubicBezTo>
                  <a:lnTo>
                    <a:pt x="5060" y="11105"/>
                  </a:lnTo>
                  <a:cubicBezTo>
                    <a:pt x="5533" y="11105"/>
                    <a:pt x="5915" y="10720"/>
                    <a:pt x="5915" y="10249"/>
                  </a:cubicBezTo>
                  <a:lnTo>
                    <a:pt x="5915" y="857"/>
                  </a:lnTo>
                  <a:cubicBezTo>
                    <a:pt x="5915" y="386"/>
                    <a:pt x="5529" y="1"/>
                    <a:pt x="5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4309823" y="1483717"/>
              <a:ext cx="95539" cy="38406"/>
            </a:xfrm>
            <a:custGeom>
              <a:avLst/>
              <a:gdLst/>
              <a:ahLst/>
              <a:cxnLst/>
              <a:rect l="l" t="t" r="r" b="b"/>
              <a:pathLst>
                <a:path w="4219" h="1696" extrusionOk="0">
                  <a:moveTo>
                    <a:pt x="288" y="0"/>
                  </a:moveTo>
                  <a:cubicBezTo>
                    <a:pt x="130" y="0"/>
                    <a:pt x="0" y="128"/>
                    <a:pt x="0" y="284"/>
                  </a:cubicBezTo>
                  <a:lnTo>
                    <a:pt x="0" y="1414"/>
                  </a:lnTo>
                  <a:cubicBezTo>
                    <a:pt x="0" y="1567"/>
                    <a:pt x="130" y="1695"/>
                    <a:pt x="288" y="1695"/>
                  </a:cubicBezTo>
                  <a:lnTo>
                    <a:pt x="3931" y="1695"/>
                  </a:lnTo>
                  <a:cubicBezTo>
                    <a:pt x="4091" y="1695"/>
                    <a:pt x="4218" y="1569"/>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4358102" y="1483808"/>
              <a:ext cx="47260" cy="38361"/>
            </a:xfrm>
            <a:custGeom>
              <a:avLst/>
              <a:gdLst/>
              <a:ahLst/>
              <a:cxnLst/>
              <a:rect l="l" t="t" r="r" b="b"/>
              <a:pathLst>
                <a:path w="2087" h="1694" extrusionOk="0">
                  <a:moveTo>
                    <a:pt x="1701" y="0"/>
                  </a:moveTo>
                  <a:cubicBezTo>
                    <a:pt x="1320" y="721"/>
                    <a:pt x="723" y="1312"/>
                    <a:pt x="0" y="1693"/>
                  </a:cubicBezTo>
                  <a:lnTo>
                    <a:pt x="1801" y="1693"/>
                  </a:lnTo>
                  <a:cubicBezTo>
                    <a:pt x="1959" y="1693"/>
                    <a:pt x="2086" y="1567"/>
                    <a:pt x="2086" y="1412"/>
                  </a:cubicBezTo>
                  <a:lnTo>
                    <a:pt x="2086" y="282"/>
                  </a:lnTo>
                  <a:cubicBezTo>
                    <a:pt x="2086"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4309823" y="1425542"/>
              <a:ext cx="95539" cy="38361"/>
            </a:xfrm>
            <a:custGeom>
              <a:avLst/>
              <a:gdLst/>
              <a:ahLst/>
              <a:cxnLst/>
              <a:rect l="l" t="t" r="r" b="b"/>
              <a:pathLst>
                <a:path w="4219" h="1694"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4309823" y="1367911"/>
              <a:ext cx="95539" cy="38338"/>
            </a:xfrm>
            <a:custGeom>
              <a:avLst/>
              <a:gdLst/>
              <a:ahLst/>
              <a:cxnLst/>
              <a:rect l="l" t="t" r="r" b="b"/>
              <a:pathLst>
                <a:path w="4219" h="1693"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9"/>
            <p:cNvSpPr/>
            <p:nvPr/>
          </p:nvSpPr>
          <p:spPr>
            <a:xfrm>
              <a:off x="4309823" y="1309691"/>
              <a:ext cx="95539" cy="38383"/>
            </a:xfrm>
            <a:custGeom>
              <a:avLst/>
              <a:gdLst/>
              <a:ahLst/>
              <a:cxnLst/>
              <a:rect l="l" t="t" r="r" b="b"/>
              <a:pathLst>
                <a:path w="4219" h="1695" extrusionOk="0">
                  <a:moveTo>
                    <a:pt x="288" y="0"/>
                  </a:moveTo>
                  <a:cubicBezTo>
                    <a:pt x="130" y="0"/>
                    <a:pt x="0" y="128"/>
                    <a:pt x="0" y="282"/>
                  </a:cubicBezTo>
                  <a:lnTo>
                    <a:pt x="0" y="1414"/>
                  </a:lnTo>
                  <a:cubicBezTo>
                    <a:pt x="0" y="1567"/>
                    <a:pt x="130" y="1695"/>
                    <a:pt x="288" y="1695"/>
                  </a:cubicBezTo>
                  <a:lnTo>
                    <a:pt x="3931" y="1695"/>
                  </a:lnTo>
                  <a:cubicBezTo>
                    <a:pt x="4091" y="1695"/>
                    <a:pt x="4218" y="1571"/>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4381336" y="1309691"/>
              <a:ext cx="24026" cy="38383"/>
            </a:xfrm>
            <a:custGeom>
              <a:avLst/>
              <a:gdLst/>
              <a:ahLst/>
              <a:cxnLst/>
              <a:rect l="l" t="t" r="r" b="b"/>
              <a:pathLst>
                <a:path w="1061" h="1695" extrusionOk="0">
                  <a:moveTo>
                    <a:pt x="0" y="0"/>
                  </a:moveTo>
                  <a:cubicBezTo>
                    <a:pt x="160" y="0"/>
                    <a:pt x="286" y="128"/>
                    <a:pt x="286" y="284"/>
                  </a:cubicBezTo>
                  <a:lnTo>
                    <a:pt x="286" y="1414"/>
                  </a:lnTo>
                  <a:cubicBezTo>
                    <a:pt x="286" y="1571"/>
                    <a:pt x="160" y="1695"/>
                    <a:pt x="0" y="1695"/>
                  </a:cubicBezTo>
                  <a:lnTo>
                    <a:pt x="773" y="1695"/>
                  </a:lnTo>
                  <a:cubicBezTo>
                    <a:pt x="933" y="1695"/>
                    <a:pt x="1060" y="1567"/>
                    <a:pt x="1060" y="1414"/>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4381336" y="1367911"/>
              <a:ext cx="24026" cy="38338"/>
            </a:xfrm>
            <a:custGeom>
              <a:avLst/>
              <a:gdLst/>
              <a:ahLst/>
              <a:cxnLst/>
              <a:rect l="l" t="t" r="r" b="b"/>
              <a:pathLst>
                <a:path w="1061" h="1693"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4381336" y="1425542"/>
              <a:ext cx="24026" cy="38361"/>
            </a:xfrm>
            <a:custGeom>
              <a:avLst/>
              <a:gdLst/>
              <a:ahLst/>
              <a:cxnLst/>
              <a:rect l="l" t="t" r="r" b="b"/>
              <a:pathLst>
                <a:path w="1061" h="1694"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4173682" y="1261094"/>
              <a:ext cx="57699" cy="37908"/>
            </a:xfrm>
            <a:custGeom>
              <a:avLst/>
              <a:gdLst/>
              <a:ahLst/>
              <a:cxnLst/>
              <a:rect l="l" t="t" r="r" b="b"/>
              <a:pathLst>
                <a:path w="2548" h="1674" extrusionOk="0">
                  <a:moveTo>
                    <a:pt x="571" y="0"/>
                  </a:moveTo>
                  <a:cubicBezTo>
                    <a:pt x="254" y="0"/>
                    <a:pt x="0" y="258"/>
                    <a:pt x="0" y="573"/>
                  </a:cubicBezTo>
                  <a:lnTo>
                    <a:pt x="0" y="1673"/>
                  </a:lnTo>
                  <a:lnTo>
                    <a:pt x="2547" y="1673"/>
                  </a:lnTo>
                  <a:lnTo>
                    <a:pt x="2547" y="573"/>
                  </a:lnTo>
                  <a:cubicBezTo>
                    <a:pt x="2547" y="256"/>
                    <a:pt x="2290" y="0"/>
                    <a:pt x="1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4200833" y="1261094"/>
              <a:ext cx="30503" cy="37908"/>
            </a:xfrm>
            <a:custGeom>
              <a:avLst/>
              <a:gdLst/>
              <a:ahLst/>
              <a:cxnLst/>
              <a:rect l="l" t="t" r="r" b="b"/>
              <a:pathLst>
                <a:path w="1347" h="1674" extrusionOk="0">
                  <a:moveTo>
                    <a:pt x="1" y="0"/>
                  </a:moveTo>
                  <a:cubicBezTo>
                    <a:pt x="318" y="0"/>
                    <a:pt x="572" y="256"/>
                    <a:pt x="572" y="569"/>
                  </a:cubicBezTo>
                  <a:lnTo>
                    <a:pt x="572" y="1673"/>
                  </a:lnTo>
                  <a:lnTo>
                    <a:pt x="1346" y="1673"/>
                  </a:lnTo>
                  <a:lnTo>
                    <a:pt x="1346" y="569"/>
                  </a:lnTo>
                  <a:cubicBezTo>
                    <a:pt x="1346" y="256"/>
                    <a:pt x="1091" y="0"/>
                    <a:pt x="773"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4135796" y="1290465"/>
              <a:ext cx="133945" cy="251495"/>
            </a:xfrm>
            <a:custGeom>
              <a:avLst/>
              <a:gdLst/>
              <a:ahLst/>
              <a:cxnLst/>
              <a:rect l="l" t="t" r="r" b="b"/>
              <a:pathLst>
                <a:path w="5915" h="11106" extrusionOk="0">
                  <a:moveTo>
                    <a:pt x="857" y="1"/>
                  </a:moveTo>
                  <a:cubicBezTo>
                    <a:pt x="386" y="1"/>
                    <a:pt x="0" y="386"/>
                    <a:pt x="0" y="857"/>
                  </a:cubicBezTo>
                  <a:lnTo>
                    <a:pt x="0" y="10249"/>
                  </a:lnTo>
                  <a:cubicBezTo>
                    <a:pt x="0" y="10720"/>
                    <a:pt x="386" y="11105"/>
                    <a:pt x="857" y="11105"/>
                  </a:cubicBezTo>
                  <a:lnTo>
                    <a:pt x="5059" y="11105"/>
                  </a:lnTo>
                  <a:cubicBezTo>
                    <a:pt x="5534" y="11105"/>
                    <a:pt x="5915" y="10720"/>
                    <a:pt x="5915" y="10249"/>
                  </a:cubicBezTo>
                  <a:lnTo>
                    <a:pt x="5915" y="857"/>
                  </a:lnTo>
                  <a:cubicBezTo>
                    <a:pt x="5915" y="386"/>
                    <a:pt x="5530" y="1"/>
                    <a:pt x="5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4154999" y="1483717"/>
              <a:ext cx="95539" cy="38406"/>
            </a:xfrm>
            <a:custGeom>
              <a:avLst/>
              <a:gdLst/>
              <a:ahLst/>
              <a:cxnLst/>
              <a:rect l="l" t="t" r="r" b="b"/>
              <a:pathLst>
                <a:path w="4219" h="1696" extrusionOk="0">
                  <a:moveTo>
                    <a:pt x="288" y="0"/>
                  </a:moveTo>
                  <a:cubicBezTo>
                    <a:pt x="130" y="0"/>
                    <a:pt x="1" y="128"/>
                    <a:pt x="1" y="284"/>
                  </a:cubicBezTo>
                  <a:lnTo>
                    <a:pt x="1" y="1414"/>
                  </a:lnTo>
                  <a:cubicBezTo>
                    <a:pt x="1" y="1567"/>
                    <a:pt x="130" y="1695"/>
                    <a:pt x="288" y="1695"/>
                  </a:cubicBezTo>
                  <a:lnTo>
                    <a:pt x="3931" y="1695"/>
                  </a:lnTo>
                  <a:cubicBezTo>
                    <a:pt x="4091" y="1695"/>
                    <a:pt x="4219" y="1569"/>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4203279" y="1483808"/>
              <a:ext cx="47260" cy="38361"/>
            </a:xfrm>
            <a:custGeom>
              <a:avLst/>
              <a:gdLst/>
              <a:ahLst/>
              <a:cxnLst/>
              <a:rect l="l" t="t" r="r" b="b"/>
              <a:pathLst>
                <a:path w="2087" h="1694" extrusionOk="0">
                  <a:moveTo>
                    <a:pt x="1701" y="0"/>
                  </a:moveTo>
                  <a:cubicBezTo>
                    <a:pt x="1320" y="721"/>
                    <a:pt x="723" y="1312"/>
                    <a:pt x="1" y="1693"/>
                  </a:cubicBezTo>
                  <a:lnTo>
                    <a:pt x="1801" y="1693"/>
                  </a:lnTo>
                  <a:cubicBezTo>
                    <a:pt x="1959" y="1693"/>
                    <a:pt x="2087" y="1567"/>
                    <a:pt x="2087" y="1412"/>
                  </a:cubicBezTo>
                  <a:lnTo>
                    <a:pt x="2087" y="282"/>
                  </a:lnTo>
                  <a:cubicBezTo>
                    <a:pt x="2087"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4154999" y="1425542"/>
              <a:ext cx="95539" cy="38361"/>
            </a:xfrm>
            <a:custGeom>
              <a:avLst/>
              <a:gdLst/>
              <a:ahLst/>
              <a:cxnLst/>
              <a:rect l="l" t="t" r="r" b="b"/>
              <a:pathLst>
                <a:path w="4219" h="1694"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4154999" y="1367911"/>
              <a:ext cx="95539" cy="38338"/>
            </a:xfrm>
            <a:custGeom>
              <a:avLst/>
              <a:gdLst/>
              <a:ahLst/>
              <a:cxnLst/>
              <a:rect l="l" t="t" r="r" b="b"/>
              <a:pathLst>
                <a:path w="4219" h="1693"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4154999" y="1309691"/>
              <a:ext cx="95539" cy="38383"/>
            </a:xfrm>
            <a:custGeom>
              <a:avLst/>
              <a:gdLst/>
              <a:ahLst/>
              <a:cxnLst/>
              <a:rect l="l" t="t" r="r" b="b"/>
              <a:pathLst>
                <a:path w="4219" h="1695" extrusionOk="0">
                  <a:moveTo>
                    <a:pt x="288" y="0"/>
                  </a:moveTo>
                  <a:cubicBezTo>
                    <a:pt x="130" y="0"/>
                    <a:pt x="1" y="128"/>
                    <a:pt x="1" y="282"/>
                  </a:cubicBezTo>
                  <a:lnTo>
                    <a:pt x="1" y="1414"/>
                  </a:lnTo>
                  <a:cubicBezTo>
                    <a:pt x="1" y="1567"/>
                    <a:pt x="130" y="1695"/>
                    <a:pt x="288" y="1695"/>
                  </a:cubicBezTo>
                  <a:lnTo>
                    <a:pt x="3931" y="1695"/>
                  </a:lnTo>
                  <a:cubicBezTo>
                    <a:pt x="4091" y="1695"/>
                    <a:pt x="4219" y="1571"/>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4226512" y="1309691"/>
              <a:ext cx="24026" cy="38383"/>
            </a:xfrm>
            <a:custGeom>
              <a:avLst/>
              <a:gdLst/>
              <a:ahLst/>
              <a:cxnLst/>
              <a:rect l="l" t="t" r="r" b="b"/>
              <a:pathLst>
                <a:path w="1061" h="1695" extrusionOk="0">
                  <a:moveTo>
                    <a:pt x="1" y="0"/>
                  </a:moveTo>
                  <a:cubicBezTo>
                    <a:pt x="160" y="0"/>
                    <a:pt x="286" y="128"/>
                    <a:pt x="286" y="284"/>
                  </a:cubicBezTo>
                  <a:lnTo>
                    <a:pt x="286" y="1414"/>
                  </a:lnTo>
                  <a:cubicBezTo>
                    <a:pt x="286" y="1571"/>
                    <a:pt x="160" y="1695"/>
                    <a:pt x="1" y="1695"/>
                  </a:cubicBezTo>
                  <a:lnTo>
                    <a:pt x="773" y="1695"/>
                  </a:lnTo>
                  <a:cubicBezTo>
                    <a:pt x="933" y="1695"/>
                    <a:pt x="1061" y="1567"/>
                    <a:pt x="1061" y="1414"/>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4226512" y="1425542"/>
              <a:ext cx="24026" cy="38361"/>
            </a:xfrm>
            <a:custGeom>
              <a:avLst/>
              <a:gdLst/>
              <a:ahLst/>
              <a:cxnLst/>
              <a:rect l="l" t="t" r="r" b="b"/>
              <a:pathLst>
                <a:path w="1061" h="1694" extrusionOk="0">
                  <a:moveTo>
                    <a:pt x="1" y="0"/>
                  </a:moveTo>
                  <a:cubicBezTo>
                    <a:pt x="160" y="0"/>
                    <a:pt x="286" y="128"/>
                    <a:pt x="286" y="282"/>
                  </a:cubicBezTo>
                  <a:lnTo>
                    <a:pt x="286" y="1412"/>
                  </a:lnTo>
                  <a:cubicBezTo>
                    <a:pt x="286" y="1569"/>
                    <a:pt x="160" y="1693"/>
                    <a:pt x="1" y="1693"/>
                  </a:cubicBezTo>
                  <a:lnTo>
                    <a:pt x="773" y="1693"/>
                  </a:lnTo>
                  <a:cubicBezTo>
                    <a:pt x="933" y="1693"/>
                    <a:pt x="1061" y="1567"/>
                    <a:pt x="1061" y="1412"/>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4219107" y="1335370"/>
              <a:ext cx="123279" cy="123279"/>
            </a:xfrm>
            <a:custGeom>
              <a:avLst/>
              <a:gdLst/>
              <a:ahLst/>
              <a:cxnLst/>
              <a:rect l="l" t="t" r="r" b="b"/>
              <a:pathLst>
                <a:path w="5444" h="5444" extrusionOk="0">
                  <a:moveTo>
                    <a:pt x="2721" y="0"/>
                  </a:moveTo>
                  <a:cubicBezTo>
                    <a:pt x="1218" y="0"/>
                    <a:pt x="0" y="1218"/>
                    <a:pt x="0" y="2723"/>
                  </a:cubicBezTo>
                  <a:cubicBezTo>
                    <a:pt x="0" y="4226"/>
                    <a:pt x="1218" y="5443"/>
                    <a:pt x="2721" y="5443"/>
                  </a:cubicBezTo>
                  <a:cubicBezTo>
                    <a:pt x="4226" y="5443"/>
                    <a:pt x="5444" y="4226"/>
                    <a:pt x="5444" y="2723"/>
                  </a:cubicBezTo>
                  <a:cubicBezTo>
                    <a:pt x="5444" y="1218"/>
                    <a:pt x="4226" y="0"/>
                    <a:pt x="2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4244832" y="1338155"/>
              <a:ext cx="97555" cy="120494"/>
            </a:xfrm>
            <a:custGeom>
              <a:avLst/>
              <a:gdLst/>
              <a:ahLst/>
              <a:cxnLst/>
              <a:rect l="l" t="t" r="r" b="b"/>
              <a:pathLst>
                <a:path w="4308" h="5321" extrusionOk="0">
                  <a:moveTo>
                    <a:pt x="2401" y="1"/>
                  </a:moveTo>
                  <a:cubicBezTo>
                    <a:pt x="3090" y="496"/>
                    <a:pt x="3537" y="1302"/>
                    <a:pt x="3537" y="2215"/>
                  </a:cubicBezTo>
                  <a:cubicBezTo>
                    <a:pt x="3537" y="3718"/>
                    <a:pt x="2320" y="4937"/>
                    <a:pt x="814" y="4937"/>
                  </a:cubicBezTo>
                  <a:cubicBezTo>
                    <a:pt x="531" y="4937"/>
                    <a:pt x="258" y="4895"/>
                    <a:pt x="0" y="4811"/>
                  </a:cubicBezTo>
                  <a:lnTo>
                    <a:pt x="0" y="4811"/>
                  </a:lnTo>
                  <a:cubicBezTo>
                    <a:pt x="445" y="5135"/>
                    <a:pt x="992" y="5320"/>
                    <a:pt x="1587" y="5320"/>
                  </a:cubicBezTo>
                  <a:cubicBezTo>
                    <a:pt x="3088" y="5320"/>
                    <a:pt x="4308" y="4103"/>
                    <a:pt x="4308" y="2600"/>
                  </a:cubicBezTo>
                  <a:cubicBezTo>
                    <a:pt x="4308" y="1378"/>
                    <a:pt x="3507" y="346"/>
                    <a:pt x="2401"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4252056" y="1355116"/>
              <a:ext cx="57518" cy="83786"/>
            </a:xfrm>
            <a:custGeom>
              <a:avLst/>
              <a:gdLst/>
              <a:ahLst/>
              <a:cxnLst/>
              <a:rect l="l" t="t" r="r" b="b"/>
              <a:pathLst>
                <a:path w="2540" h="3700" extrusionOk="0">
                  <a:moveTo>
                    <a:pt x="1769" y="0"/>
                  </a:moveTo>
                  <a:cubicBezTo>
                    <a:pt x="1713" y="0"/>
                    <a:pt x="1663" y="34"/>
                    <a:pt x="1617" y="76"/>
                  </a:cubicBezTo>
                  <a:cubicBezTo>
                    <a:pt x="1114" y="551"/>
                    <a:pt x="611" y="1026"/>
                    <a:pt x="110" y="1503"/>
                  </a:cubicBezTo>
                  <a:cubicBezTo>
                    <a:pt x="0" y="1607"/>
                    <a:pt x="14" y="1767"/>
                    <a:pt x="144" y="1845"/>
                  </a:cubicBezTo>
                  <a:cubicBezTo>
                    <a:pt x="422" y="2012"/>
                    <a:pt x="705" y="2168"/>
                    <a:pt x="985" y="2332"/>
                  </a:cubicBezTo>
                  <a:cubicBezTo>
                    <a:pt x="1002" y="2342"/>
                    <a:pt x="1010" y="2350"/>
                    <a:pt x="1000" y="2372"/>
                  </a:cubicBezTo>
                  <a:cubicBezTo>
                    <a:pt x="909" y="2585"/>
                    <a:pt x="819" y="2803"/>
                    <a:pt x="729" y="3020"/>
                  </a:cubicBezTo>
                  <a:cubicBezTo>
                    <a:pt x="673" y="3154"/>
                    <a:pt x="615" y="3290"/>
                    <a:pt x="563" y="3424"/>
                  </a:cubicBezTo>
                  <a:cubicBezTo>
                    <a:pt x="525" y="3524"/>
                    <a:pt x="571" y="3631"/>
                    <a:pt x="665" y="3677"/>
                  </a:cubicBezTo>
                  <a:cubicBezTo>
                    <a:pt x="696" y="3692"/>
                    <a:pt x="726" y="3699"/>
                    <a:pt x="755" y="3699"/>
                  </a:cubicBezTo>
                  <a:cubicBezTo>
                    <a:pt x="810" y="3699"/>
                    <a:pt x="865" y="3673"/>
                    <a:pt x="921" y="3621"/>
                  </a:cubicBezTo>
                  <a:cubicBezTo>
                    <a:pt x="1422" y="3148"/>
                    <a:pt x="1927" y="2671"/>
                    <a:pt x="2428" y="2194"/>
                  </a:cubicBezTo>
                  <a:cubicBezTo>
                    <a:pt x="2540" y="2086"/>
                    <a:pt x="2520" y="1925"/>
                    <a:pt x="2382" y="1847"/>
                  </a:cubicBezTo>
                  <a:cubicBezTo>
                    <a:pt x="2104" y="1687"/>
                    <a:pt x="1829" y="1525"/>
                    <a:pt x="1551" y="1366"/>
                  </a:cubicBezTo>
                  <a:cubicBezTo>
                    <a:pt x="1533" y="1356"/>
                    <a:pt x="1527" y="1346"/>
                    <a:pt x="1535" y="1326"/>
                  </a:cubicBezTo>
                  <a:cubicBezTo>
                    <a:pt x="1683" y="976"/>
                    <a:pt x="1835" y="627"/>
                    <a:pt x="1973" y="272"/>
                  </a:cubicBezTo>
                  <a:cubicBezTo>
                    <a:pt x="2027" y="140"/>
                    <a:pt x="1923" y="0"/>
                    <a:pt x="1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69"/>
          <p:cNvGrpSpPr/>
          <p:nvPr/>
        </p:nvGrpSpPr>
        <p:grpSpPr>
          <a:xfrm>
            <a:off x="4832266" y="1256724"/>
            <a:ext cx="261754" cy="289607"/>
            <a:chOff x="4832266" y="1256724"/>
            <a:chExt cx="261754" cy="289607"/>
          </a:xfrm>
        </p:grpSpPr>
        <p:sp>
          <p:nvSpPr>
            <p:cNvPr id="4439" name="Google Shape;4439;p69"/>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9"/>
          <p:cNvGrpSpPr/>
          <p:nvPr/>
        </p:nvGrpSpPr>
        <p:grpSpPr>
          <a:xfrm>
            <a:off x="5507178" y="1256882"/>
            <a:ext cx="289380" cy="289313"/>
            <a:chOff x="5507178" y="1256882"/>
            <a:chExt cx="289380" cy="289313"/>
          </a:xfrm>
        </p:grpSpPr>
        <p:sp>
          <p:nvSpPr>
            <p:cNvPr id="4445" name="Google Shape;4445;p69"/>
            <p:cNvSpPr/>
            <p:nvPr/>
          </p:nvSpPr>
          <p:spPr>
            <a:xfrm>
              <a:off x="5704506" y="1324455"/>
              <a:ext cx="84126" cy="152514"/>
            </a:xfrm>
            <a:custGeom>
              <a:avLst/>
              <a:gdLst/>
              <a:ahLst/>
              <a:cxnLst/>
              <a:rect l="l" t="t" r="r" b="b"/>
              <a:pathLst>
                <a:path w="3715" h="6735" extrusionOk="0">
                  <a:moveTo>
                    <a:pt x="3530" y="1"/>
                  </a:moveTo>
                  <a:cubicBezTo>
                    <a:pt x="3528" y="1"/>
                    <a:pt x="3526" y="1"/>
                    <a:pt x="3523" y="1"/>
                  </a:cubicBezTo>
                  <a:cubicBezTo>
                    <a:pt x="3421" y="3"/>
                    <a:pt x="3342" y="93"/>
                    <a:pt x="3342" y="195"/>
                  </a:cubicBezTo>
                  <a:lnTo>
                    <a:pt x="3342" y="5620"/>
                  </a:lnTo>
                  <a:cubicBezTo>
                    <a:pt x="3342" y="5620"/>
                    <a:pt x="3002" y="6351"/>
                    <a:pt x="2597" y="6351"/>
                  </a:cubicBezTo>
                  <a:cubicBezTo>
                    <a:pt x="2196" y="6351"/>
                    <a:pt x="1866" y="6023"/>
                    <a:pt x="1868" y="5620"/>
                  </a:cubicBezTo>
                  <a:lnTo>
                    <a:pt x="1868" y="1592"/>
                  </a:lnTo>
                  <a:cubicBezTo>
                    <a:pt x="1866" y="966"/>
                    <a:pt x="1363" y="458"/>
                    <a:pt x="741" y="458"/>
                  </a:cubicBezTo>
                  <a:cubicBezTo>
                    <a:pt x="736" y="458"/>
                    <a:pt x="732" y="458"/>
                    <a:pt x="727" y="458"/>
                  </a:cubicBezTo>
                  <a:lnTo>
                    <a:pt x="192" y="458"/>
                  </a:lnTo>
                  <a:cubicBezTo>
                    <a:pt x="187" y="458"/>
                    <a:pt x="183" y="458"/>
                    <a:pt x="178" y="458"/>
                  </a:cubicBezTo>
                  <a:cubicBezTo>
                    <a:pt x="80" y="458"/>
                    <a:pt x="0" y="539"/>
                    <a:pt x="0" y="642"/>
                  </a:cubicBezTo>
                  <a:cubicBezTo>
                    <a:pt x="0" y="750"/>
                    <a:pt x="192" y="833"/>
                    <a:pt x="192" y="833"/>
                  </a:cubicBezTo>
                  <a:lnTo>
                    <a:pt x="715" y="833"/>
                  </a:lnTo>
                  <a:cubicBezTo>
                    <a:pt x="1130" y="833"/>
                    <a:pt x="1469" y="1173"/>
                    <a:pt x="1469" y="1590"/>
                  </a:cubicBezTo>
                  <a:lnTo>
                    <a:pt x="1469" y="5602"/>
                  </a:lnTo>
                  <a:cubicBezTo>
                    <a:pt x="1469" y="6123"/>
                    <a:pt x="1888" y="6638"/>
                    <a:pt x="2405" y="6720"/>
                  </a:cubicBezTo>
                  <a:cubicBezTo>
                    <a:pt x="2468" y="6730"/>
                    <a:pt x="2530" y="6735"/>
                    <a:pt x="2591" y="6735"/>
                  </a:cubicBezTo>
                  <a:cubicBezTo>
                    <a:pt x="3210" y="6735"/>
                    <a:pt x="3715" y="6235"/>
                    <a:pt x="3715" y="5620"/>
                  </a:cubicBezTo>
                  <a:lnTo>
                    <a:pt x="3715" y="187"/>
                  </a:lnTo>
                  <a:cubicBezTo>
                    <a:pt x="3715" y="85"/>
                    <a:pt x="3633" y="1"/>
                    <a:pt x="3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5681861" y="1315646"/>
              <a:ext cx="26540" cy="46898"/>
            </a:xfrm>
            <a:custGeom>
              <a:avLst/>
              <a:gdLst/>
              <a:ahLst/>
              <a:cxnLst/>
              <a:rect l="l" t="t" r="r" b="b"/>
              <a:pathLst>
                <a:path w="1172" h="2071" extrusionOk="0">
                  <a:moveTo>
                    <a:pt x="0" y="1"/>
                  </a:moveTo>
                  <a:lnTo>
                    <a:pt x="0" y="2071"/>
                  </a:lnTo>
                  <a:lnTo>
                    <a:pt x="916" y="2071"/>
                  </a:lnTo>
                  <a:cubicBezTo>
                    <a:pt x="1058" y="2071"/>
                    <a:pt x="1172" y="1957"/>
                    <a:pt x="1172" y="1813"/>
                  </a:cubicBezTo>
                  <a:lnTo>
                    <a:pt x="1172" y="256"/>
                  </a:lnTo>
                  <a:cubicBezTo>
                    <a:pt x="1172" y="115"/>
                    <a:pt x="1058"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5516281" y="1256882"/>
              <a:ext cx="174638" cy="277424"/>
            </a:xfrm>
            <a:custGeom>
              <a:avLst/>
              <a:gdLst/>
              <a:ahLst/>
              <a:cxnLst/>
              <a:rect l="l" t="t" r="r" b="b"/>
              <a:pathLst>
                <a:path w="7712" h="12251" extrusionOk="0">
                  <a:moveTo>
                    <a:pt x="773" y="1"/>
                  </a:moveTo>
                  <a:cubicBezTo>
                    <a:pt x="346" y="1"/>
                    <a:pt x="0" y="344"/>
                    <a:pt x="0" y="771"/>
                  </a:cubicBezTo>
                  <a:lnTo>
                    <a:pt x="0" y="12251"/>
                  </a:lnTo>
                  <a:lnTo>
                    <a:pt x="7711" y="12251"/>
                  </a:lnTo>
                  <a:lnTo>
                    <a:pt x="7711" y="7786"/>
                  </a:lnTo>
                  <a:lnTo>
                    <a:pt x="7711" y="771"/>
                  </a:lnTo>
                  <a:cubicBezTo>
                    <a:pt x="7711" y="344"/>
                    <a:pt x="7366" y="1"/>
                    <a:pt x="6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5516236" y="1256882"/>
              <a:ext cx="174684" cy="274639"/>
            </a:xfrm>
            <a:custGeom>
              <a:avLst/>
              <a:gdLst/>
              <a:ahLst/>
              <a:cxnLst/>
              <a:rect l="l" t="t" r="r" b="b"/>
              <a:pathLst>
                <a:path w="7714" h="12128" extrusionOk="0">
                  <a:moveTo>
                    <a:pt x="6835" y="1"/>
                  </a:moveTo>
                  <a:cubicBezTo>
                    <a:pt x="6899" y="113"/>
                    <a:pt x="6937" y="244"/>
                    <a:pt x="6937" y="384"/>
                  </a:cubicBezTo>
                  <a:lnTo>
                    <a:pt x="6937" y="7398"/>
                  </a:lnTo>
                  <a:cubicBezTo>
                    <a:pt x="6937" y="9652"/>
                    <a:pt x="5110" y="11478"/>
                    <a:pt x="2857" y="11478"/>
                  </a:cubicBezTo>
                  <a:lnTo>
                    <a:pt x="0" y="11478"/>
                  </a:lnTo>
                  <a:lnTo>
                    <a:pt x="0" y="12127"/>
                  </a:lnTo>
                  <a:lnTo>
                    <a:pt x="7711" y="12127"/>
                  </a:lnTo>
                  <a:lnTo>
                    <a:pt x="7711" y="7792"/>
                  </a:lnTo>
                  <a:lnTo>
                    <a:pt x="7711" y="771"/>
                  </a:lnTo>
                  <a:cubicBezTo>
                    <a:pt x="7713" y="344"/>
                    <a:pt x="7366" y="1"/>
                    <a:pt x="6943"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5542844" y="1282879"/>
              <a:ext cx="121490" cy="79665"/>
            </a:xfrm>
            <a:custGeom>
              <a:avLst/>
              <a:gdLst/>
              <a:ahLst/>
              <a:cxnLst/>
              <a:rect l="l" t="t" r="r" b="b"/>
              <a:pathLst>
                <a:path w="5365" h="3518" extrusionOk="0">
                  <a:moveTo>
                    <a:pt x="258" y="1"/>
                  </a:moveTo>
                  <a:cubicBezTo>
                    <a:pt x="115" y="1"/>
                    <a:pt x="1" y="114"/>
                    <a:pt x="1" y="256"/>
                  </a:cubicBezTo>
                  <a:lnTo>
                    <a:pt x="1" y="3260"/>
                  </a:lnTo>
                  <a:cubicBezTo>
                    <a:pt x="1" y="3404"/>
                    <a:pt x="115" y="3518"/>
                    <a:pt x="258" y="3518"/>
                  </a:cubicBezTo>
                  <a:lnTo>
                    <a:pt x="5109" y="3518"/>
                  </a:lnTo>
                  <a:cubicBezTo>
                    <a:pt x="5251" y="3518"/>
                    <a:pt x="5365" y="3404"/>
                    <a:pt x="5365" y="3260"/>
                  </a:cubicBezTo>
                  <a:lnTo>
                    <a:pt x="5365" y="256"/>
                  </a:lnTo>
                  <a:cubicBezTo>
                    <a:pt x="5365" y="114"/>
                    <a:pt x="5251" y="1"/>
                    <a:pt x="5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5640987" y="1282879"/>
              <a:ext cx="23347" cy="79665"/>
            </a:xfrm>
            <a:custGeom>
              <a:avLst/>
              <a:gdLst/>
              <a:ahLst/>
              <a:cxnLst/>
              <a:rect l="l" t="t" r="r" b="b"/>
              <a:pathLst>
                <a:path w="1031" h="3518" extrusionOk="0">
                  <a:moveTo>
                    <a:pt x="1" y="1"/>
                  </a:moveTo>
                  <a:cubicBezTo>
                    <a:pt x="142" y="1"/>
                    <a:pt x="258" y="114"/>
                    <a:pt x="258" y="256"/>
                  </a:cubicBezTo>
                  <a:lnTo>
                    <a:pt x="258" y="3260"/>
                  </a:lnTo>
                  <a:cubicBezTo>
                    <a:pt x="258" y="3404"/>
                    <a:pt x="142" y="3518"/>
                    <a:pt x="1" y="3518"/>
                  </a:cubicBezTo>
                  <a:lnTo>
                    <a:pt x="775" y="3518"/>
                  </a:lnTo>
                  <a:cubicBezTo>
                    <a:pt x="917" y="3518"/>
                    <a:pt x="1031" y="3404"/>
                    <a:pt x="1031" y="3260"/>
                  </a:cubicBezTo>
                  <a:lnTo>
                    <a:pt x="1031" y="256"/>
                  </a:lnTo>
                  <a:cubicBezTo>
                    <a:pt x="1031" y="114"/>
                    <a:pt x="917" y="1"/>
                    <a:pt x="775" y="1"/>
                  </a:cubicBez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5507178" y="1525747"/>
              <a:ext cx="192777" cy="20448"/>
            </a:xfrm>
            <a:custGeom>
              <a:avLst/>
              <a:gdLst/>
              <a:ahLst/>
              <a:cxnLst/>
              <a:rect l="l" t="t" r="r" b="b"/>
              <a:pathLst>
                <a:path w="8513" h="903" extrusionOk="0">
                  <a:moveTo>
                    <a:pt x="388" y="1"/>
                  </a:moveTo>
                  <a:cubicBezTo>
                    <a:pt x="173" y="1"/>
                    <a:pt x="1" y="176"/>
                    <a:pt x="1" y="388"/>
                  </a:cubicBezTo>
                  <a:lnTo>
                    <a:pt x="1" y="516"/>
                  </a:lnTo>
                  <a:cubicBezTo>
                    <a:pt x="1" y="729"/>
                    <a:pt x="177" y="903"/>
                    <a:pt x="388" y="903"/>
                  </a:cubicBezTo>
                  <a:lnTo>
                    <a:pt x="8125" y="903"/>
                  </a:lnTo>
                  <a:cubicBezTo>
                    <a:pt x="8341" y="903"/>
                    <a:pt x="8512" y="729"/>
                    <a:pt x="8512" y="516"/>
                  </a:cubicBezTo>
                  <a:lnTo>
                    <a:pt x="8512" y="388"/>
                  </a:lnTo>
                  <a:cubicBezTo>
                    <a:pt x="8512" y="174"/>
                    <a:pt x="8337" y="1"/>
                    <a:pt x="8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5752582" y="1257630"/>
              <a:ext cx="26291" cy="20426"/>
            </a:xfrm>
            <a:custGeom>
              <a:avLst/>
              <a:gdLst/>
              <a:ahLst/>
              <a:cxnLst/>
              <a:rect l="l" t="t" r="r" b="b"/>
              <a:pathLst>
                <a:path w="1161" h="902" extrusionOk="0">
                  <a:moveTo>
                    <a:pt x="219" y="0"/>
                  </a:moveTo>
                  <a:cubicBezTo>
                    <a:pt x="159" y="0"/>
                    <a:pt x="100" y="29"/>
                    <a:pt x="63" y="82"/>
                  </a:cubicBezTo>
                  <a:cubicBezTo>
                    <a:pt x="1" y="169"/>
                    <a:pt x="21" y="289"/>
                    <a:pt x="109" y="351"/>
                  </a:cubicBezTo>
                  <a:lnTo>
                    <a:pt x="831" y="868"/>
                  </a:lnTo>
                  <a:cubicBezTo>
                    <a:pt x="867" y="890"/>
                    <a:pt x="903" y="902"/>
                    <a:pt x="943" y="902"/>
                  </a:cubicBezTo>
                  <a:cubicBezTo>
                    <a:pt x="1003" y="902"/>
                    <a:pt x="1063" y="876"/>
                    <a:pt x="1099" y="822"/>
                  </a:cubicBezTo>
                  <a:cubicBezTo>
                    <a:pt x="1161" y="736"/>
                    <a:pt x="1141" y="617"/>
                    <a:pt x="1053" y="553"/>
                  </a:cubicBezTo>
                  <a:lnTo>
                    <a:pt x="332" y="38"/>
                  </a:lnTo>
                  <a:cubicBezTo>
                    <a:pt x="298" y="12"/>
                    <a:pt x="258"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772260" y="1268001"/>
              <a:ext cx="24298" cy="60643"/>
            </a:xfrm>
            <a:custGeom>
              <a:avLst/>
              <a:gdLst/>
              <a:ahLst/>
              <a:cxnLst/>
              <a:rect l="l" t="t" r="r" b="b"/>
              <a:pathLst>
                <a:path w="1073" h="2678" extrusionOk="0">
                  <a:moveTo>
                    <a:pt x="52" y="0"/>
                  </a:moveTo>
                  <a:cubicBezTo>
                    <a:pt x="25" y="0"/>
                    <a:pt x="0" y="22"/>
                    <a:pt x="0" y="53"/>
                  </a:cubicBezTo>
                  <a:lnTo>
                    <a:pt x="0" y="2396"/>
                  </a:lnTo>
                  <a:cubicBezTo>
                    <a:pt x="0" y="2550"/>
                    <a:pt x="124" y="2678"/>
                    <a:pt x="282" y="2678"/>
                  </a:cubicBezTo>
                  <a:lnTo>
                    <a:pt x="789" y="2678"/>
                  </a:lnTo>
                  <a:cubicBezTo>
                    <a:pt x="946" y="2678"/>
                    <a:pt x="1072" y="2550"/>
                    <a:pt x="1072" y="2396"/>
                  </a:cubicBezTo>
                  <a:lnTo>
                    <a:pt x="1072" y="869"/>
                  </a:lnTo>
                  <a:cubicBezTo>
                    <a:pt x="1072" y="779"/>
                    <a:pt x="1030" y="691"/>
                    <a:pt x="956" y="640"/>
                  </a:cubicBezTo>
                  <a:lnTo>
                    <a:pt x="82" y="11"/>
                  </a:lnTo>
                  <a:cubicBezTo>
                    <a:pt x="73" y="4"/>
                    <a:pt x="62" y="0"/>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5598097" y="1302308"/>
              <a:ext cx="39131" cy="50929"/>
            </a:xfrm>
            <a:custGeom>
              <a:avLst/>
              <a:gdLst/>
              <a:ahLst/>
              <a:cxnLst/>
              <a:rect l="l" t="t" r="r" b="b"/>
              <a:pathLst>
                <a:path w="1728" h="2249" extrusionOk="0">
                  <a:moveTo>
                    <a:pt x="1531" y="0"/>
                  </a:moveTo>
                  <a:cubicBezTo>
                    <a:pt x="1489" y="0"/>
                    <a:pt x="1446" y="17"/>
                    <a:pt x="1411" y="57"/>
                  </a:cubicBezTo>
                  <a:lnTo>
                    <a:pt x="0" y="1680"/>
                  </a:lnTo>
                  <a:lnTo>
                    <a:pt x="988" y="2249"/>
                  </a:lnTo>
                  <a:lnTo>
                    <a:pt x="1687" y="216"/>
                  </a:lnTo>
                  <a:cubicBezTo>
                    <a:pt x="1728" y="97"/>
                    <a:pt x="1632" y="0"/>
                    <a:pt x="1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5574456" y="1334102"/>
              <a:ext cx="57971" cy="28442"/>
            </a:xfrm>
            <a:custGeom>
              <a:avLst/>
              <a:gdLst/>
              <a:ahLst/>
              <a:cxnLst/>
              <a:rect l="l" t="t" r="r" b="b"/>
              <a:pathLst>
                <a:path w="2560" h="1256" extrusionOk="0">
                  <a:moveTo>
                    <a:pt x="1280" y="0"/>
                  </a:moveTo>
                  <a:cubicBezTo>
                    <a:pt x="573" y="0"/>
                    <a:pt x="0" y="563"/>
                    <a:pt x="0" y="1256"/>
                  </a:cubicBezTo>
                  <a:lnTo>
                    <a:pt x="2559" y="1256"/>
                  </a:lnTo>
                  <a:cubicBezTo>
                    <a:pt x="2559" y="563"/>
                    <a:pt x="1986" y="0"/>
                    <a:pt x="1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5594655" y="1334102"/>
              <a:ext cx="37817" cy="28442"/>
            </a:xfrm>
            <a:custGeom>
              <a:avLst/>
              <a:gdLst/>
              <a:ahLst/>
              <a:cxnLst/>
              <a:rect l="l" t="t" r="r" b="b"/>
              <a:pathLst>
                <a:path w="1670" h="1256" extrusionOk="0">
                  <a:moveTo>
                    <a:pt x="388" y="0"/>
                  </a:moveTo>
                  <a:cubicBezTo>
                    <a:pt x="252" y="0"/>
                    <a:pt x="122" y="20"/>
                    <a:pt x="0" y="58"/>
                  </a:cubicBezTo>
                  <a:cubicBezTo>
                    <a:pt x="519" y="218"/>
                    <a:pt x="897" y="695"/>
                    <a:pt x="897" y="1256"/>
                  </a:cubicBezTo>
                  <a:lnTo>
                    <a:pt x="1667" y="1256"/>
                  </a:lnTo>
                  <a:cubicBezTo>
                    <a:pt x="1669" y="563"/>
                    <a:pt x="1096" y="0"/>
                    <a:pt x="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5572961" y="1393636"/>
              <a:ext cx="65693" cy="89833"/>
            </a:xfrm>
            <a:custGeom>
              <a:avLst/>
              <a:gdLst/>
              <a:ahLst/>
              <a:cxnLst/>
              <a:rect l="l" t="t" r="r" b="b"/>
              <a:pathLst>
                <a:path w="2901" h="3967" extrusionOk="0">
                  <a:moveTo>
                    <a:pt x="1081" y="1"/>
                  </a:moveTo>
                  <a:cubicBezTo>
                    <a:pt x="1023" y="1"/>
                    <a:pt x="969" y="45"/>
                    <a:pt x="966" y="110"/>
                  </a:cubicBezTo>
                  <a:cubicBezTo>
                    <a:pt x="958" y="272"/>
                    <a:pt x="929" y="467"/>
                    <a:pt x="847" y="673"/>
                  </a:cubicBezTo>
                  <a:cubicBezTo>
                    <a:pt x="725" y="982"/>
                    <a:pt x="571" y="1092"/>
                    <a:pt x="408" y="1343"/>
                  </a:cubicBezTo>
                  <a:cubicBezTo>
                    <a:pt x="192" y="1671"/>
                    <a:pt x="0" y="2162"/>
                    <a:pt x="36" y="2569"/>
                  </a:cubicBezTo>
                  <a:cubicBezTo>
                    <a:pt x="112" y="3443"/>
                    <a:pt x="1260" y="3928"/>
                    <a:pt x="1346" y="3966"/>
                  </a:cubicBezTo>
                  <a:cubicBezTo>
                    <a:pt x="1585" y="3877"/>
                    <a:pt x="2288" y="3573"/>
                    <a:pt x="2553" y="2888"/>
                  </a:cubicBezTo>
                  <a:cubicBezTo>
                    <a:pt x="2901" y="1992"/>
                    <a:pt x="2378" y="727"/>
                    <a:pt x="1138" y="16"/>
                  </a:cubicBezTo>
                  <a:cubicBezTo>
                    <a:pt x="1120" y="6"/>
                    <a:pt x="1100"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5587024" y="1422689"/>
              <a:ext cx="34737" cy="76132"/>
            </a:xfrm>
            <a:custGeom>
              <a:avLst/>
              <a:gdLst/>
              <a:ahLst/>
              <a:cxnLst/>
              <a:rect l="l" t="t" r="r" b="b"/>
              <a:pathLst>
                <a:path w="1534" h="3362" extrusionOk="0">
                  <a:moveTo>
                    <a:pt x="750" y="1"/>
                  </a:moveTo>
                  <a:cubicBezTo>
                    <a:pt x="733" y="1"/>
                    <a:pt x="715" y="3"/>
                    <a:pt x="697" y="9"/>
                  </a:cubicBezTo>
                  <a:cubicBezTo>
                    <a:pt x="595" y="38"/>
                    <a:pt x="535" y="146"/>
                    <a:pt x="565" y="248"/>
                  </a:cubicBezTo>
                  <a:cubicBezTo>
                    <a:pt x="667" y="599"/>
                    <a:pt x="723" y="959"/>
                    <a:pt x="729" y="1322"/>
                  </a:cubicBezTo>
                  <a:cubicBezTo>
                    <a:pt x="613" y="1186"/>
                    <a:pt x="477" y="1062"/>
                    <a:pt x="333" y="955"/>
                  </a:cubicBezTo>
                  <a:cubicBezTo>
                    <a:pt x="299" y="930"/>
                    <a:pt x="258" y="917"/>
                    <a:pt x="218" y="917"/>
                  </a:cubicBezTo>
                  <a:cubicBezTo>
                    <a:pt x="159" y="917"/>
                    <a:pt x="101" y="944"/>
                    <a:pt x="64" y="995"/>
                  </a:cubicBezTo>
                  <a:cubicBezTo>
                    <a:pt x="0" y="1078"/>
                    <a:pt x="18" y="1200"/>
                    <a:pt x="104" y="1264"/>
                  </a:cubicBezTo>
                  <a:cubicBezTo>
                    <a:pt x="250" y="1374"/>
                    <a:pt x="383" y="1500"/>
                    <a:pt x="497" y="1643"/>
                  </a:cubicBezTo>
                  <a:cubicBezTo>
                    <a:pt x="573" y="1735"/>
                    <a:pt x="637" y="1837"/>
                    <a:pt x="695" y="1941"/>
                  </a:cubicBezTo>
                  <a:cubicBezTo>
                    <a:pt x="643" y="2336"/>
                    <a:pt x="533" y="2723"/>
                    <a:pt x="367" y="3091"/>
                  </a:cubicBezTo>
                  <a:cubicBezTo>
                    <a:pt x="326" y="3188"/>
                    <a:pt x="367" y="3302"/>
                    <a:pt x="465" y="3344"/>
                  </a:cubicBezTo>
                  <a:cubicBezTo>
                    <a:pt x="491" y="3356"/>
                    <a:pt x="518" y="3362"/>
                    <a:pt x="545" y="3362"/>
                  </a:cubicBezTo>
                  <a:cubicBezTo>
                    <a:pt x="617" y="3362"/>
                    <a:pt x="687" y="3321"/>
                    <a:pt x="719" y="3248"/>
                  </a:cubicBezTo>
                  <a:cubicBezTo>
                    <a:pt x="974" y="2681"/>
                    <a:pt x="1104" y="2081"/>
                    <a:pt x="1114" y="1462"/>
                  </a:cubicBezTo>
                  <a:lnTo>
                    <a:pt x="1459" y="1053"/>
                  </a:lnTo>
                  <a:cubicBezTo>
                    <a:pt x="1533" y="973"/>
                    <a:pt x="1523" y="849"/>
                    <a:pt x="1441" y="783"/>
                  </a:cubicBezTo>
                  <a:cubicBezTo>
                    <a:pt x="1404" y="752"/>
                    <a:pt x="1359" y="736"/>
                    <a:pt x="1315" y="736"/>
                  </a:cubicBezTo>
                  <a:cubicBezTo>
                    <a:pt x="1260" y="736"/>
                    <a:pt x="1206" y="760"/>
                    <a:pt x="1168" y="805"/>
                  </a:cubicBezTo>
                  <a:lnTo>
                    <a:pt x="1088" y="899"/>
                  </a:lnTo>
                  <a:cubicBezTo>
                    <a:pt x="1062" y="645"/>
                    <a:pt x="1008" y="390"/>
                    <a:pt x="936" y="140"/>
                  </a:cubicBezTo>
                  <a:cubicBezTo>
                    <a:pt x="912" y="56"/>
                    <a:pt x="834"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69"/>
          <p:cNvGrpSpPr/>
          <p:nvPr/>
        </p:nvGrpSpPr>
        <p:grpSpPr>
          <a:xfrm>
            <a:off x="6152855" y="1256882"/>
            <a:ext cx="192641" cy="289313"/>
            <a:chOff x="6152855" y="1256882"/>
            <a:chExt cx="192641" cy="289313"/>
          </a:xfrm>
        </p:grpSpPr>
        <p:sp>
          <p:nvSpPr>
            <p:cNvPr id="4460" name="Google Shape;4460;p69"/>
            <p:cNvSpPr/>
            <p:nvPr/>
          </p:nvSpPr>
          <p:spPr>
            <a:xfrm>
              <a:off x="6192461" y="1271579"/>
              <a:ext cx="26019" cy="55390"/>
            </a:xfrm>
            <a:custGeom>
              <a:avLst/>
              <a:gdLst/>
              <a:ahLst/>
              <a:cxnLst/>
              <a:rect l="l" t="t" r="r" b="b"/>
              <a:pathLst>
                <a:path w="1149" h="2446" extrusionOk="0">
                  <a:moveTo>
                    <a:pt x="0" y="1"/>
                  </a:moveTo>
                  <a:lnTo>
                    <a:pt x="0" y="2446"/>
                  </a:lnTo>
                  <a:lnTo>
                    <a:pt x="1148" y="2446"/>
                  </a:lnTo>
                  <a:lnTo>
                    <a:pt x="1148"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6280052" y="1271579"/>
              <a:ext cx="26019" cy="55390"/>
            </a:xfrm>
            <a:custGeom>
              <a:avLst/>
              <a:gdLst/>
              <a:ahLst/>
              <a:cxnLst/>
              <a:rect l="l" t="t" r="r" b="b"/>
              <a:pathLst>
                <a:path w="1149" h="2446" extrusionOk="0">
                  <a:moveTo>
                    <a:pt x="1" y="1"/>
                  </a:moveTo>
                  <a:lnTo>
                    <a:pt x="1" y="2446"/>
                  </a:lnTo>
                  <a:lnTo>
                    <a:pt x="1149" y="2446"/>
                  </a:lnTo>
                  <a:lnTo>
                    <a:pt x="1149"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6288521" y="1271579"/>
              <a:ext cx="17550" cy="55390"/>
            </a:xfrm>
            <a:custGeom>
              <a:avLst/>
              <a:gdLst/>
              <a:ahLst/>
              <a:cxnLst/>
              <a:rect l="l" t="t" r="r" b="b"/>
              <a:pathLst>
                <a:path w="775" h="2446" extrusionOk="0">
                  <a:moveTo>
                    <a:pt x="0" y="1"/>
                  </a:moveTo>
                  <a:lnTo>
                    <a:pt x="0" y="2446"/>
                  </a:lnTo>
                  <a:lnTo>
                    <a:pt x="775" y="2446"/>
                  </a:lnTo>
                  <a:lnTo>
                    <a:pt x="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6200953" y="1271579"/>
              <a:ext cx="17527" cy="55390"/>
            </a:xfrm>
            <a:custGeom>
              <a:avLst/>
              <a:gdLst/>
              <a:ahLst/>
              <a:cxnLst/>
              <a:rect l="l" t="t" r="r" b="b"/>
              <a:pathLst>
                <a:path w="774" h="2446" extrusionOk="0">
                  <a:moveTo>
                    <a:pt x="1" y="1"/>
                  </a:moveTo>
                  <a:lnTo>
                    <a:pt x="1" y="2446"/>
                  </a:lnTo>
                  <a:lnTo>
                    <a:pt x="773" y="2446"/>
                  </a:lnTo>
                  <a:lnTo>
                    <a:pt x="7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185622" y="1520199"/>
              <a:ext cx="126653" cy="25996"/>
            </a:xfrm>
            <a:custGeom>
              <a:avLst/>
              <a:gdLst/>
              <a:ahLst/>
              <a:cxnLst/>
              <a:rect l="l" t="t" r="r" b="b"/>
              <a:pathLst>
                <a:path w="5593" h="1148" extrusionOk="0">
                  <a:moveTo>
                    <a:pt x="1" y="0"/>
                  </a:moveTo>
                  <a:lnTo>
                    <a:pt x="1" y="761"/>
                  </a:lnTo>
                  <a:cubicBezTo>
                    <a:pt x="1" y="974"/>
                    <a:pt x="175" y="1148"/>
                    <a:pt x="388" y="1148"/>
                  </a:cubicBezTo>
                  <a:lnTo>
                    <a:pt x="5205" y="1148"/>
                  </a:lnTo>
                  <a:cubicBezTo>
                    <a:pt x="5420" y="1148"/>
                    <a:pt x="5592" y="974"/>
                    <a:pt x="5590" y="765"/>
                  </a:cubicBezTo>
                  <a:lnTo>
                    <a:pt x="5590" y="0"/>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6233358" y="1295311"/>
              <a:ext cx="31771" cy="26563"/>
            </a:xfrm>
            <a:custGeom>
              <a:avLst/>
              <a:gdLst/>
              <a:ahLst/>
              <a:cxnLst/>
              <a:rect l="l" t="t" r="r" b="b"/>
              <a:pathLst>
                <a:path w="1403" h="1173" extrusionOk="0">
                  <a:moveTo>
                    <a:pt x="198" y="0"/>
                  </a:moveTo>
                  <a:cubicBezTo>
                    <a:pt x="97" y="0"/>
                    <a:pt x="5" y="80"/>
                    <a:pt x="3" y="182"/>
                  </a:cubicBezTo>
                  <a:cubicBezTo>
                    <a:pt x="1" y="286"/>
                    <a:pt x="87" y="374"/>
                    <a:pt x="190" y="374"/>
                  </a:cubicBezTo>
                  <a:lnTo>
                    <a:pt x="516" y="374"/>
                  </a:lnTo>
                  <a:lnTo>
                    <a:pt x="516" y="979"/>
                  </a:lnTo>
                  <a:cubicBezTo>
                    <a:pt x="516" y="1080"/>
                    <a:pt x="596" y="1170"/>
                    <a:pt x="697" y="1172"/>
                  </a:cubicBezTo>
                  <a:cubicBezTo>
                    <a:pt x="699" y="1172"/>
                    <a:pt x="700" y="1172"/>
                    <a:pt x="701" y="1172"/>
                  </a:cubicBezTo>
                  <a:cubicBezTo>
                    <a:pt x="803" y="1172"/>
                    <a:pt x="889" y="1089"/>
                    <a:pt x="889" y="985"/>
                  </a:cubicBezTo>
                  <a:lnTo>
                    <a:pt x="889" y="374"/>
                  </a:lnTo>
                  <a:lnTo>
                    <a:pt x="1206" y="374"/>
                  </a:lnTo>
                  <a:cubicBezTo>
                    <a:pt x="1308" y="374"/>
                    <a:pt x="1398" y="294"/>
                    <a:pt x="1400" y="192"/>
                  </a:cubicBezTo>
                  <a:cubicBezTo>
                    <a:pt x="1402" y="86"/>
                    <a:pt x="1318" y="0"/>
                    <a:pt x="1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6162524" y="1317911"/>
              <a:ext cx="172940" cy="210757"/>
            </a:xfrm>
            <a:custGeom>
              <a:avLst/>
              <a:gdLst/>
              <a:ahLst/>
              <a:cxnLst/>
              <a:rect l="l" t="t" r="r" b="b"/>
              <a:pathLst>
                <a:path w="7637" h="9307" extrusionOk="0">
                  <a:moveTo>
                    <a:pt x="1284" y="1"/>
                  </a:moveTo>
                  <a:cubicBezTo>
                    <a:pt x="576" y="1"/>
                    <a:pt x="1" y="575"/>
                    <a:pt x="1" y="1284"/>
                  </a:cubicBezTo>
                  <a:lnTo>
                    <a:pt x="1" y="8021"/>
                  </a:lnTo>
                  <a:cubicBezTo>
                    <a:pt x="1" y="8730"/>
                    <a:pt x="576" y="9306"/>
                    <a:pt x="1284" y="9306"/>
                  </a:cubicBezTo>
                  <a:lnTo>
                    <a:pt x="6351" y="9306"/>
                  </a:lnTo>
                  <a:cubicBezTo>
                    <a:pt x="7061" y="9306"/>
                    <a:pt x="7636" y="8730"/>
                    <a:pt x="7636" y="8021"/>
                  </a:cubicBezTo>
                  <a:lnTo>
                    <a:pt x="7636" y="1284"/>
                  </a:lnTo>
                  <a:cubicBezTo>
                    <a:pt x="7636" y="575"/>
                    <a:pt x="7059" y="1"/>
                    <a:pt x="6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6170812" y="1318228"/>
              <a:ext cx="164788" cy="210440"/>
            </a:xfrm>
            <a:custGeom>
              <a:avLst/>
              <a:gdLst/>
              <a:ahLst/>
              <a:cxnLst/>
              <a:rect l="l" t="t" r="r" b="b"/>
              <a:pathLst>
                <a:path w="7277" h="9293" extrusionOk="0">
                  <a:moveTo>
                    <a:pt x="6146" y="1"/>
                  </a:moveTo>
                  <a:lnTo>
                    <a:pt x="6146" y="1"/>
                  </a:lnTo>
                  <a:cubicBezTo>
                    <a:pt x="6368" y="232"/>
                    <a:pt x="6506" y="545"/>
                    <a:pt x="6496" y="891"/>
                  </a:cubicBezTo>
                  <a:lnTo>
                    <a:pt x="6496" y="3234"/>
                  </a:lnTo>
                  <a:cubicBezTo>
                    <a:pt x="6506" y="6368"/>
                    <a:pt x="3962" y="8911"/>
                    <a:pt x="829" y="8919"/>
                  </a:cubicBezTo>
                  <a:lnTo>
                    <a:pt x="156" y="8919"/>
                  </a:lnTo>
                  <a:cubicBezTo>
                    <a:pt x="104" y="8909"/>
                    <a:pt x="50" y="8905"/>
                    <a:pt x="0" y="8901"/>
                  </a:cubicBezTo>
                  <a:lnTo>
                    <a:pt x="0" y="8901"/>
                  </a:lnTo>
                  <a:cubicBezTo>
                    <a:pt x="234" y="9143"/>
                    <a:pt x="559" y="9292"/>
                    <a:pt x="919" y="9292"/>
                  </a:cubicBezTo>
                  <a:cubicBezTo>
                    <a:pt x="922" y="9292"/>
                    <a:pt x="924" y="9292"/>
                    <a:pt x="926" y="9292"/>
                  </a:cubicBezTo>
                  <a:lnTo>
                    <a:pt x="5993" y="9292"/>
                  </a:lnTo>
                  <a:cubicBezTo>
                    <a:pt x="5994" y="9292"/>
                    <a:pt x="5995" y="9292"/>
                    <a:pt x="5996" y="9292"/>
                  </a:cubicBezTo>
                  <a:cubicBezTo>
                    <a:pt x="6703" y="9292"/>
                    <a:pt x="7276" y="8718"/>
                    <a:pt x="7270" y="8011"/>
                  </a:cubicBezTo>
                  <a:lnTo>
                    <a:pt x="7270" y="1276"/>
                  </a:lnTo>
                  <a:cubicBezTo>
                    <a:pt x="7276" y="617"/>
                    <a:pt x="6785" y="76"/>
                    <a:pt x="6146"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6173054" y="1256882"/>
              <a:ext cx="152220" cy="23166"/>
            </a:xfrm>
            <a:custGeom>
              <a:avLst/>
              <a:gdLst/>
              <a:ahLst/>
              <a:cxnLst/>
              <a:rect l="l" t="t" r="r" b="b"/>
              <a:pathLst>
                <a:path w="6722" h="1023" extrusionOk="0">
                  <a:moveTo>
                    <a:pt x="522" y="1"/>
                  </a:moveTo>
                  <a:cubicBezTo>
                    <a:pt x="233" y="1"/>
                    <a:pt x="1" y="240"/>
                    <a:pt x="11" y="530"/>
                  </a:cubicBezTo>
                  <a:cubicBezTo>
                    <a:pt x="19" y="805"/>
                    <a:pt x="258" y="1023"/>
                    <a:pt x="536" y="1023"/>
                  </a:cubicBezTo>
                  <a:lnTo>
                    <a:pt x="6199" y="1023"/>
                  </a:lnTo>
                  <a:cubicBezTo>
                    <a:pt x="6488" y="1023"/>
                    <a:pt x="6722" y="783"/>
                    <a:pt x="6710" y="494"/>
                  </a:cubicBezTo>
                  <a:cubicBezTo>
                    <a:pt x="6704" y="216"/>
                    <a:pt x="6464" y="1"/>
                    <a:pt x="6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6296424" y="1256882"/>
              <a:ext cx="29121" cy="23166"/>
            </a:xfrm>
            <a:custGeom>
              <a:avLst/>
              <a:gdLst/>
              <a:ahLst/>
              <a:cxnLst/>
              <a:rect l="l" t="t" r="r" b="b"/>
              <a:pathLst>
                <a:path w="1286" h="1023" extrusionOk="0">
                  <a:moveTo>
                    <a:pt x="0" y="1"/>
                  </a:moveTo>
                  <a:cubicBezTo>
                    <a:pt x="282" y="1"/>
                    <a:pt x="511" y="230"/>
                    <a:pt x="511" y="512"/>
                  </a:cubicBezTo>
                  <a:cubicBezTo>
                    <a:pt x="511" y="793"/>
                    <a:pt x="282" y="1023"/>
                    <a:pt x="0" y="1023"/>
                  </a:cubicBezTo>
                  <a:lnTo>
                    <a:pt x="767" y="1023"/>
                  </a:lnTo>
                  <a:cubicBezTo>
                    <a:pt x="1054" y="1023"/>
                    <a:pt x="1286" y="783"/>
                    <a:pt x="1278" y="494"/>
                  </a:cubicBezTo>
                  <a:cubicBezTo>
                    <a:pt x="1268" y="216"/>
                    <a:pt x="1030" y="1"/>
                    <a:pt x="755"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6213566" y="1387793"/>
              <a:ext cx="71128" cy="71083"/>
            </a:xfrm>
            <a:custGeom>
              <a:avLst/>
              <a:gdLst/>
              <a:ahLst/>
              <a:cxnLst/>
              <a:rect l="l" t="t" r="r" b="b"/>
              <a:pathLst>
                <a:path w="3141" h="3139" extrusionOk="0">
                  <a:moveTo>
                    <a:pt x="1571" y="1"/>
                  </a:moveTo>
                  <a:cubicBezTo>
                    <a:pt x="705" y="1"/>
                    <a:pt x="1" y="703"/>
                    <a:pt x="1" y="1569"/>
                  </a:cubicBezTo>
                  <a:cubicBezTo>
                    <a:pt x="1" y="2436"/>
                    <a:pt x="705" y="3138"/>
                    <a:pt x="1571" y="3138"/>
                  </a:cubicBezTo>
                  <a:cubicBezTo>
                    <a:pt x="2438" y="3138"/>
                    <a:pt x="3140" y="2436"/>
                    <a:pt x="3140" y="1569"/>
                  </a:cubicBezTo>
                  <a:cubicBezTo>
                    <a:pt x="3140" y="703"/>
                    <a:pt x="2438"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6238158" y="1409759"/>
              <a:ext cx="21943" cy="28193"/>
            </a:xfrm>
            <a:custGeom>
              <a:avLst/>
              <a:gdLst/>
              <a:ahLst/>
              <a:cxnLst/>
              <a:rect l="l" t="t" r="r" b="b"/>
              <a:pathLst>
                <a:path w="969" h="1245" extrusionOk="0">
                  <a:moveTo>
                    <a:pt x="485" y="0"/>
                  </a:moveTo>
                  <a:cubicBezTo>
                    <a:pt x="463" y="0"/>
                    <a:pt x="441" y="10"/>
                    <a:pt x="426" y="29"/>
                  </a:cubicBezTo>
                  <a:cubicBezTo>
                    <a:pt x="296" y="186"/>
                    <a:pt x="0" y="564"/>
                    <a:pt x="0" y="769"/>
                  </a:cubicBezTo>
                  <a:cubicBezTo>
                    <a:pt x="0" y="1031"/>
                    <a:pt x="218" y="1244"/>
                    <a:pt x="485" y="1244"/>
                  </a:cubicBezTo>
                  <a:cubicBezTo>
                    <a:pt x="751" y="1244"/>
                    <a:pt x="969" y="1031"/>
                    <a:pt x="969" y="769"/>
                  </a:cubicBezTo>
                  <a:cubicBezTo>
                    <a:pt x="969" y="566"/>
                    <a:pt x="675" y="186"/>
                    <a:pt x="545" y="29"/>
                  </a:cubicBezTo>
                  <a:cubicBezTo>
                    <a:pt x="529" y="10"/>
                    <a:pt x="507" y="0"/>
                    <a:pt x="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6152855" y="1353486"/>
              <a:ext cx="192641" cy="17550"/>
            </a:xfrm>
            <a:custGeom>
              <a:avLst/>
              <a:gdLst/>
              <a:ahLst/>
              <a:cxnLst/>
              <a:rect l="l" t="t" r="r" b="b"/>
              <a:pathLst>
                <a:path w="8507" h="775" extrusionOk="0">
                  <a:moveTo>
                    <a:pt x="424" y="0"/>
                  </a:moveTo>
                  <a:cubicBezTo>
                    <a:pt x="186" y="0"/>
                    <a:pt x="1" y="212"/>
                    <a:pt x="43" y="458"/>
                  </a:cubicBezTo>
                  <a:cubicBezTo>
                    <a:pt x="75" y="641"/>
                    <a:pt x="244" y="775"/>
                    <a:pt x="432" y="775"/>
                  </a:cubicBezTo>
                  <a:lnTo>
                    <a:pt x="8083" y="775"/>
                  </a:lnTo>
                  <a:cubicBezTo>
                    <a:pt x="8319" y="775"/>
                    <a:pt x="8506" y="561"/>
                    <a:pt x="8464" y="318"/>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6317891" y="1353486"/>
              <a:ext cx="27151" cy="17550"/>
            </a:xfrm>
            <a:custGeom>
              <a:avLst/>
              <a:gdLst/>
              <a:ahLst/>
              <a:cxnLst/>
              <a:rect l="l" t="t" r="r" b="b"/>
              <a:pathLst>
                <a:path w="1199" h="775" extrusionOk="0">
                  <a:moveTo>
                    <a:pt x="1" y="0"/>
                  </a:moveTo>
                  <a:lnTo>
                    <a:pt x="1" y="775"/>
                  </a:lnTo>
                  <a:lnTo>
                    <a:pt x="767" y="775"/>
                  </a:lnTo>
                  <a:cubicBezTo>
                    <a:pt x="957" y="775"/>
                    <a:pt x="1124" y="641"/>
                    <a:pt x="1156" y="458"/>
                  </a:cubicBezTo>
                  <a:cubicBezTo>
                    <a:pt x="1198" y="212"/>
                    <a:pt x="1011" y="0"/>
                    <a:pt x="775"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152855" y="1475543"/>
              <a:ext cx="192641" cy="17550"/>
            </a:xfrm>
            <a:custGeom>
              <a:avLst/>
              <a:gdLst/>
              <a:ahLst/>
              <a:cxnLst/>
              <a:rect l="l" t="t" r="r" b="b"/>
              <a:pathLst>
                <a:path w="8507" h="775" extrusionOk="0">
                  <a:moveTo>
                    <a:pt x="424" y="0"/>
                  </a:moveTo>
                  <a:cubicBezTo>
                    <a:pt x="186" y="0"/>
                    <a:pt x="1" y="212"/>
                    <a:pt x="43" y="457"/>
                  </a:cubicBezTo>
                  <a:cubicBezTo>
                    <a:pt x="75" y="641"/>
                    <a:pt x="244" y="775"/>
                    <a:pt x="432" y="775"/>
                  </a:cubicBezTo>
                  <a:lnTo>
                    <a:pt x="8083" y="775"/>
                  </a:lnTo>
                  <a:cubicBezTo>
                    <a:pt x="8319" y="775"/>
                    <a:pt x="8506" y="561"/>
                    <a:pt x="8464" y="317"/>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6268208" y="1475543"/>
              <a:ext cx="77287" cy="17550"/>
            </a:xfrm>
            <a:custGeom>
              <a:avLst/>
              <a:gdLst/>
              <a:ahLst/>
              <a:cxnLst/>
              <a:rect l="l" t="t" r="r" b="b"/>
              <a:pathLst>
                <a:path w="3413" h="775" extrusionOk="0">
                  <a:moveTo>
                    <a:pt x="823" y="0"/>
                  </a:moveTo>
                  <a:cubicBezTo>
                    <a:pt x="576" y="285"/>
                    <a:pt x="300" y="545"/>
                    <a:pt x="1" y="775"/>
                  </a:cubicBezTo>
                  <a:lnTo>
                    <a:pt x="2981" y="775"/>
                  </a:lnTo>
                  <a:cubicBezTo>
                    <a:pt x="3169" y="775"/>
                    <a:pt x="3338" y="641"/>
                    <a:pt x="3370" y="457"/>
                  </a:cubicBezTo>
                  <a:cubicBezTo>
                    <a:pt x="3412" y="212"/>
                    <a:pt x="3225" y="0"/>
                    <a:pt x="2989"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69"/>
          <p:cNvGrpSpPr/>
          <p:nvPr/>
        </p:nvGrpSpPr>
        <p:grpSpPr>
          <a:xfrm>
            <a:off x="6714994" y="1256815"/>
            <a:ext cx="239154" cy="289380"/>
            <a:chOff x="6714994" y="1256815"/>
            <a:chExt cx="239154" cy="289380"/>
          </a:xfrm>
        </p:grpSpPr>
        <p:sp>
          <p:nvSpPr>
            <p:cNvPr id="4477" name="Google Shape;4477;p69"/>
            <p:cNvSpPr/>
            <p:nvPr/>
          </p:nvSpPr>
          <p:spPr>
            <a:xfrm>
              <a:off x="6722942" y="1256815"/>
              <a:ext cx="231160" cy="285010"/>
            </a:xfrm>
            <a:custGeom>
              <a:avLst/>
              <a:gdLst/>
              <a:ahLst/>
              <a:cxnLst/>
              <a:rect l="l" t="t" r="r" b="b"/>
              <a:pathLst>
                <a:path w="10208" h="12586" extrusionOk="0">
                  <a:moveTo>
                    <a:pt x="4413" y="1"/>
                  </a:moveTo>
                  <a:cubicBezTo>
                    <a:pt x="4381" y="1"/>
                    <a:pt x="4358" y="28"/>
                    <a:pt x="4362" y="60"/>
                  </a:cubicBezTo>
                  <a:cubicBezTo>
                    <a:pt x="4430" y="477"/>
                    <a:pt x="4476" y="1034"/>
                    <a:pt x="4406" y="1681"/>
                  </a:cubicBezTo>
                  <a:cubicBezTo>
                    <a:pt x="4321" y="2441"/>
                    <a:pt x="4097" y="3048"/>
                    <a:pt x="3911" y="3459"/>
                  </a:cubicBezTo>
                  <a:cubicBezTo>
                    <a:pt x="3821" y="3277"/>
                    <a:pt x="3628" y="2950"/>
                    <a:pt x="3249" y="2671"/>
                  </a:cubicBezTo>
                  <a:cubicBezTo>
                    <a:pt x="2891" y="2411"/>
                    <a:pt x="2524" y="2311"/>
                    <a:pt x="2272" y="2271"/>
                  </a:cubicBezTo>
                  <a:cubicBezTo>
                    <a:pt x="2265" y="2270"/>
                    <a:pt x="2257" y="2269"/>
                    <a:pt x="2249" y="2269"/>
                  </a:cubicBezTo>
                  <a:cubicBezTo>
                    <a:pt x="2160" y="2269"/>
                    <a:pt x="2088" y="2351"/>
                    <a:pt x="2107" y="2443"/>
                  </a:cubicBezTo>
                  <a:cubicBezTo>
                    <a:pt x="2223" y="2952"/>
                    <a:pt x="2292" y="3657"/>
                    <a:pt x="2045" y="4395"/>
                  </a:cubicBezTo>
                  <a:cubicBezTo>
                    <a:pt x="624" y="5739"/>
                    <a:pt x="1" y="7635"/>
                    <a:pt x="472" y="9330"/>
                  </a:cubicBezTo>
                  <a:cubicBezTo>
                    <a:pt x="829" y="10609"/>
                    <a:pt x="1704" y="11382"/>
                    <a:pt x="2109" y="11697"/>
                  </a:cubicBezTo>
                  <a:cubicBezTo>
                    <a:pt x="3355" y="12569"/>
                    <a:pt x="4932" y="12585"/>
                    <a:pt x="5372" y="12585"/>
                  </a:cubicBezTo>
                  <a:cubicBezTo>
                    <a:pt x="5389" y="12585"/>
                    <a:pt x="5405" y="12585"/>
                    <a:pt x="5418" y="12585"/>
                  </a:cubicBezTo>
                  <a:cubicBezTo>
                    <a:pt x="5437" y="12586"/>
                    <a:pt x="5461" y="12586"/>
                    <a:pt x="5489" y="12586"/>
                  </a:cubicBezTo>
                  <a:cubicBezTo>
                    <a:pt x="6010" y="12586"/>
                    <a:pt x="8074" y="12515"/>
                    <a:pt x="9211" y="11058"/>
                  </a:cubicBezTo>
                  <a:cubicBezTo>
                    <a:pt x="9910" y="10164"/>
                    <a:pt x="10207" y="8813"/>
                    <a:pt x="9932" y="8603"/>
                  </a:cubicBezTo>
                  <a:lnTo>
                    <a:pt x="9930" y="8601"/>
                  </a:lnTo>
                  <a:cubicBezTo>
                    <a:pt x="9889" y="8572"/>
                    <a:pt x="9840" y="8557"/>
                    <a:pt x="9792" y="8557"/>
                  </a:cubicBezTo>
                  <a:cubicBezTo>
                    <a:pt x="9738" y="8557"/>
                    <a:pt x="9685" y="8575"/>
                    <a:pt x="9642" y="8609"/>
                  </a:cubicBezTo>
                  <a:cubicBezTo>
                    <a:pt x="9548" y="8683"/>
                    <a:pt x="9425" y="8759"/>
                    <a:pt x="9273" y="8817"/>
                  </a:cubicBezTo>
                  <a:cubicBezTo>
                    <a:pt x="9155" y="8859"/>
                    <a:pt x="9045" y="8883"/>
                    <a:pt x="8946" y="8893"/>
                  </a:cubicBezTo>
                  <a:cubicBezTo>
                    <a:pt x="8939" y="8893"/>
                    <a:pt x="8933" y="8894"/>
                    <a:pt x="8926" y="8894"/>
                  </a:cubicBezTo>
                  <a:cubicBezTo>
                    <a:pt x="8811" y="8894"/>
                    <a:pt x="8738" y="8761"/>
                    <a:pt x="8806" y="8661"/>
                  </a:cubicBezTo>
                  <a:cubicBezTo>
                    <a:pt x="9109" y="8220"/>
                    <a:pt x="9644" y="7232"/>
                    <a:pt x="9265" y="6202"/>
                  </a:cubicBezTo>
                  <a:cubicBezTo>
                    <a:pt x="9153" y="5896"/>
                    <a:pt x="8989" y="5657"/>
                    <a:pt x="8824" y="5471"/>
                  </a:cubicBezTo>
                  <a:cubicBezTo>
                    <a:pt x="8803" y="5449"/>
                    <a:pt x="8776" y="5439"/>
                    <a:pt x="8749" y="5439"/>
                  </a:cubicBezTo>
                  <a:cubicBezTo>
                    <a:pt x="8698" y="5439"/>
                    <a:pt x="8647" y="5477"/>
                    <a:pt x="8642" y="5537"/>
                  </a:cubicBezTo>
                  <a:cubicBezTo>
                    <a:pt x="8616" y="5838"/>
                    <a:pt x="8472" y="6114"/>
                    <a:pt x="8231" y="6286"/>
                  </a:cubicBezTo>
                  <a:cubicBezTo>
                    <a:pt x="8053" y="6409"/>
                    <a:pt x="7866" y="6453"/>
                    <a:pt x="7724" y="6465"/>
                  </a:cubicBezTo>
                  <a:cubicBezTo>
                    <a:pt x="7719" y="6466"/>
                    <a:pt x="7714" y="6466"/>
                    <a:pt x="7710" y="6466"/>
                  </a:cubicBezTo>
                  <a:cubicBezTo>
                    <a:pt x="7614" y="6466"/>
                    <a:pt x="7540" y="6373"/>
                    <a:pt x="7566" y="6278"/>
                  </a:cubicBezTo>
                  <a:cubicBezTo>
                    <a:pt x="7742" y="5615"/>
                    <a:pt x="8137" y="3573"/>
                    <a:pt x="6822" y="1780"/>
                  </a:cubicBezTo>
                  <a:cubicBezTo>
                    <a:pt x="6029" y="702"/>
                    <a:pt x="4981" y="209"/>
                    <a:pt x="4438" y="6"/>
                  </a:cubicBezTo>
                  <a:cubicBezTo>
                    <a:pt x="4430" y="2"/>
                    <a:pt x="4421" y="1"/>
                    <a:pt x="44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6821561" y="1256882"/>
              <a:ext cx="84398" cy="146400"/>
            </a:xfrm>
            <a:custGeom>
              <a:avLst/>
              <a:gdLst/>
              <a:ahLst/>
              <a:cxnLst/>
              <a:rect l="l" t="t" r="r" b="b"/>
              <a:pathLst>
                <a:path w="3727" h="6465" extrusionOk="0">
                  <a:moveTo>
                    <a:pt x="59" y="0"/>
                  </a:moveTo>
                  <a:cubicBezTo>
                    <a:pt x="26" y="0"/>
                    <a:pt x="1" y="26"/>
                    <a:pt x="7" y="59"/>
                  </a:cubicBezTo>
                  <a:cubicBezTo>
                    <a:pt x="25" y="146"/>
                    <a:pt x="37" y="240"/>
                    <a:pt x="47" y="336"/>
                  </a:cubicBezTo>
                  <a:cubicBezTo>
                    <a:pt x="570" y="624"/>
                    <a:pt x="1193" y="1079"/>
                    <a:pt x="1708" y="1779"/>
                  </a:cubicBezTo>
                  <a:cubicBezTo>
                    <a:pt x="3024" y="3574"/>
                    <a:pt x="2628" y="5614"/>
                    <a:pt x="2453" y="6279"/>
                  </a:cubicBezTo>
                  <a:cubicBezTo>
                    <a:pt x="2426" y="6374"/>
                    <a:pt x="2501" y="6465"/>
                    <a:pt x="2596" y="6465"/>
                  </a:cubicBezTo>
                  <a:cubicBezTo>
                    <a:pt x="2601" y="6465"/>
                    <a:pt x="2605" y="6465"/>
                    <a:pt x="2610" y="6464"/>
                  </a:cubicBezTo>
                  <a:cubicBezTo>
                    <a:pt x="2752" y="6452"/>
                    <a:pt x="2940" y="6410"/>
                    <a:pt x="3117" y="6285"/>
                  </a:cubicBezTo>
                  <a:cubicBezTo>
                    <a:pt x="3159" y="6255"/>
                    <a:pt x="3199" y="6221"/>
                    <a:pt x="3237" y="6183"/>
                  </a:cubicBezTo>
                  <a:cubicBezTo>
                    <a:pt x="3419" y="5436"/>
                    <a:pt x="3726" y="3496"/>
                    <a:pt x="2465" y="1779"/>
                  </a:cubicBezTo>
                  <a:cubicBezTo>
                    <a:pt x="1674" y="697"/>
                    <a:pt x="626" y="206"/>
                    <a:pt x="83" y="5"/>
                  </a:cubicBezTo>
                  <a:cubicBezTo>
                    <a:pt x="75" y="2"/>
                    <a:pt x="67" y="0"/>
                    <a:pt x="5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6905959" y="1380026"/>
              <a:ext cx="35485" cy="76925"/>
            </a:xfrm>
            <a:custGeom>
              <a:avLst/>
              <a:gdLst/>
              <a:ahLst/>
              <a:cxnLst/>
              <a:rect l="l" t="t" r="r" b="b"/>
              <a:pathLst>
                <a:path w="1567" h="3397" extrusionOk="0">
                  <a:moveTo>
                    <a:pt x="669" y="0"/>
                  </a:moveTo>
                  <a:cubicBezTo>
                    <a:pt x="618" y="0"/>
                    <a:pt x="569" y="38"/>
                    <a:pt x="562" y="98"/>
                  </a:cubicBezTo>
                  <a:cubicBezTo>
                    <a:pt x="548" y="294"/>
                    <a:pt x="480" y="475"/>
                    <a:pt x="371" y="627"/>
                  </a:cubicBezTo>
                  <a:cubicBezTo>
                    <a:pt x="390" y="669"/>
                    <a:pt x="408" y="715"/>
                    <a:pt x="426" y="763"/>
                  </a:cubicBezTo>
                  <a:cubicBezTo>
                    <a:pt x="750" y="1643"/>
                    <a:pt x="406" y="2491"/>
                    <a:pt x="109" y="2996"/>
                  </a:cubicBezTo>
                  <a:cubicBezTo>
                    <a:pt x="0" y="3181"/>
                    <a:pt x="142" y="3397"/>
                    <a:pt x="333" y="3397"/>
                  </a:cubicBezTo>
                  <a:cubicBezTo>
                    <a:pt x="363" y="3397"/>
                    <a:pt x="395" y="3391"/>
                    <a:pt x="426" y="3380"/>
                  </a:cubicBezTo>
                  <a:cubicBezTo>
                    <a:pt x="428" y="3380"/>
                    <a:pt x="430" y="3378"/>
                    <a:pt x="432" y="3378"/>
                  </a:cubicBezTo>
                  <a:cubicBezTo>
                    <a:pt x="544" y="3334"/>
                    <a:pt x="640" y="3284"/>
                    <a:pt x="722" y="3230"/>
                  </a:cubicBezTo>
                  <a:cubicBezTo>
                    <a:pt x="726" y="3228"/>
                    <a:pt x="726" y="3226"/>
                    <a:pt x="728" y="3222"/>
                  </a:cubicBezTo>
                  <a:cubicBezTo>
                    <a:pt x="1029" y="2781"/>
                    <a:pt x="1566" y="1793"/>
                    <a:pt x="1187" y="763"/>
                  </a:cubicBezTo>
                  <a:cubicBezTo>
                    <a:pt x="1075" y="457"/>
                    <a:pt x="909" y="218"/>
                    <a:pt x="744" y="34"/>
                  </a:cubicBezTo>
                  <a:cubicBezTo>
                    <a:pt x="722" y="11"/>
                    <a:pt x="695" y="0"/>
                    <a:pt x="66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6836598" y="1450543"/>
              <a:ext cx="117550" cy="91282"/>
            </a:xfrm>
            <a:custGeom>
              <a:avLst/>
              <a:gdLst/>
              <a:ahLst/>
              <a:cxnLst/>
              <a:rect l="l" t="t" r="r" b="b"/>
              <a:pathLst>
                <a:path w="5191" h="4031" extrusionOk="0">
                  <a:moveTo>
                    <a:pt x="4777" y="1"/>
                  </a:moveTo>
                  <a:cubicBezTo>
                    <a:pt x="4724" y="1"/>
                    <a:pt x="4671" y="19"/>
                    <a:pt x="4627" y="54"/>
                  </a:cubicBezTo>
                  <a:cubicBezTo>
                    <a:pt x="4531" y="128"/>
                    <a:pt x="4408" y="204"/>
                    <a:pt x="4258" y="262"/>
                  </a:cubicBezTo>
                  <a:cubicBezTo>
                    <a:pt x="4254" y="262"/>
                    <a:pt x="4252" y="264"/>
                    <a:pt x="4250" y="264"/>
                  </a:cubicBezTo>
                  <a:cubicBezTo>
                    <a:pt x="4312" y="731"/>
                    <a:pt x="4008" y="1771"/>
                    <a:pt x="3436" y="2503"/>
                  </a:cubicBezTo>
                  <a:cubicBezTo>
                    <a:pt x="2451" y="3767"/>
                    <a:pt x="771" y="3986"/>
                    <a:pt x="0" y="4022"/>
                  </a:cubicBezTo>
                  <a:cubicBezTo>
                    <a:pt x="186" y="4030"/>
                    <a:pt x="326" y="4030"/>
                    <a:pt x="401" y="4030"/>
                  </a:cubicBezTo>
                  <a:cubicBezTo>
                    <a:pt x="405" y="4030"/>
                    <a:pt x="409" y="4030"/>
                    <a:pt x="413" y="4030"/>
                  </a:cubicBezTo>
                  <a:cubicBezTo>
                    <a:pt x="814" y="4030"/>
                    <a:pt x="3007" y="4023"/>
                    <a:pt x="4194" y="2503"/>
                  </a:cubicBezTo>
                  <a:cubicBezTo>
                    <a:pt x="4893" y="1611"/>
                    <a:pt x="5190" y="262"/>
                    <a:pt x="4917" y="48"/>
                  </a:cubicBezTo>
                  <a:lnTo>
                    <a:pt x="4913" y="46"/>
                  </a:lnTo>
                  <a:cubicBezTo>
                    <a:pt x="4873" y="16"/>
                    <a:pt x="4825" y="1"/>
                    <a:pt x="477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6770270" y="1308241"/>
              <a:ext cx="41350" cy="27151"/>
            </a:xfrm>
            <a:custGeom>
              <a:avLst/>
              <a:gdLst/>
              <a:ahLst/>
              <a:cxnLst/>
              <a:rect l="l" t="t" r="r" b="b"/>
              <a:pathLst>
                <a:path w="1826" h="1199" extrusionOk="0">
                  <a:moveTo>
                    <a:pt x="163" y="1"/>
                  </a:moveTo>
                  <a:cubicBezTo>
                    <a:pt x="73" y="1"/>
                    <a:pt x="0" y="81"/>
                    <a:pt x="19" y="174"/>
                  </a:cubicBezTo>
                  <a:cubicBezTo>
                    <a:pt x="19" y="178"/>
                    <a:pt x="19" y="180"/>
                    <a:pt x="23" y="182"/>
                  </a:cubicBezTo>
                  <a:cubicBezTo>
                    <a:pt x="147" y="240"/>
                    <a:pt x="274" y="310"/>
                    <a:pt x="402" y="404"/>
                  </a:cubicBezTo>
                  <a:cubicBezTo>
                    <a:pt x="602" y="551"/>
                    <a:pt x="747" y="711"/>
                    <a:pt x="857" y="857"/>
                  </a:cubicBezTo>
                  <a:cubicBezTo>
                    <a:pt x="1022" y="1071"/>
                    <a:pt x="1276" y="1198"/>
                    <a:pt x="1546" y="1198"/>
                  </a:cubicBezTo>
                  <a:cubicBezTo>
                    <a:pt x="1548" y="1198"/>
                    <a:pt x="1550" y="1198"/>
                    <a:pt x="1552" y="1198"/>
                  </a:cubicBezTo>
                  <a:lnTo>
                    <a:pt x="1592" y="1198"/>
                  </a:lnTo>
                  <a:cubicBezTo>
                    <a:pt x="1672" y="1198"/>
                    <a:pt x="1749" y="1194"/>
                    <a:pt x="1825" y="1192"/>
                  </a:cubicBezTo>
                  <a:cubicBezTo>
                    <a:pt x="1731" y="1010"/>
                    <a:pt x="1540" y="681"/>
                    <a:pt x="1161" y="402"/>
                  </a:cubicBezTo>
                  <a:cubicBezTo>
                    <a:pt x="801" y="142"/>
                    <a:pt x="434" y="42"/>
                    <a:pt x="184" y="2"/>
                  </a:cubicBezTo>
                  <a:cubicBezTo>
                    <a:pt x="177" y="1"/>
                    <a:pt x="170" y="1"/>
                    <a:pt x="163"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6836598" y="1448233"/>
              <a:ext cx="35100" cy="35054"/>
            </a:xfrm>
            <a:custGeom>
              <a:avLst/>
              <a:gdLst/>
              <a:ahLst/>
              <a:cxnLst/>
              <a:rect l="l" t="t" r="r" b="b"/>
              <a:pathLst>
                <a:path w="1550" h="1548" extrusionOk="0">
                  <a:moveTo>
                    <a:pt x="1098" y="0"/>
                  </a:moveTo>
                  <a:cubicBezTo>
                    <a:pt x="491" y="0"/>
                    <a:pt x="0" y="493"/>
                    <a:pt x="0" y="1098"/>
                  </a:cubicBezTo>
                  <a:lnTo>
                    <a:pt x="0" y="1547"/>
                  </a:lnTo>
                  <a:lnTo>
                    <a:pt x="455" y="1547"/>
                  </a:lnTo>
                  <a:cubicBezTo>
                    <a:pt x="1056" y="1547"/>
                    <a:pt x="1545" y="1058"/>
                    <a:pt x="1549" y="457"/>
                  </a:cubicBezTo>
                  <a:lnTo>
                    <a:pt x="1549" y="104"/>
                  </a:lnTo>
                  <a:cubicBezTo>
                    <a:pt x="1549" y="46"/>
                    <a:pt x="1503" y="0"/>
                    <a:pt x="1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6831525" y="1466145"/>
              <a:ext cx="24343" cy="21649"/>
            </a:xfrm>
            <a:custGeom>
              <a:avLst/>
              <a:gdLst/>
              <a:ahLst/>
              <a:cxnLst/>
              <a:rect l="l" t="t" r="r" b="b"/>
              <a:pathLst>
                <a:path w="1075" h="956" extrusionOk="0">
                  <a:moveTo>
                    <a:pt x="863" y="0"/>
                  </a:moveTo>
                  <a:cubicBezTo>
                    <a:pt x="818" y="0"/>
                    <a:pt x="774" y="16"/>
                    <a:pt x="739" y="48"/>
                  </a:cubicBezTo>
                  <a:lnTo>
                    <a:pt x="86" y="625"/>
                  </a:lnTo>
                  <a:cubicBezTo>
                    <a:pt x="7" y="692"/>
                    <a:pt x="1" y="814"/>
                    <a:pt x="70" y="892"/>
                  </a:cubicBezTo>
                  <a:cubicBezTo>
                    <a:pt x="106" y="934"/>
                    <a:pt x="160" y="956"/>
                    <a:pt x="212" y="956"/>
                  </a:cubicBezTo>
                  <a:cubicBezTo>
                    <a:pt x="256" y="956"/>
                    <a:pt x="302" y="940"/>
                    <a:pt x="336" y="910"/>
                  </a:cubicBezTo>
                  <a:lnTo>
                    <a:pt x="989" y="333"/>
                  </a:lnTo>
                  <a:cubicBezTo>
                    <a:pt x="1069" y="265"/>
                    <a:pt x="1075" y="144"/>
                    <a:pt x="1005" y="66"/>
                  </a:cubicBezTo>
                  <a:cubicBezTo>
                    <a:pt x="969" y="22"/>
                    <a:pt x="916"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819365" y="1365646"/>
              <a:ext cx="34013" cy="48845"/>
            </a:xfrm>
            <a:custGeom>
              <a:avLst/>
              <a:gdLst/>
              <a:ahLst/>
              <a:cxnLst/>
              <a:rect l="l" t="t" r="r" b="b"/>
              <a:pathLst>
                <a:path w="1502" h="2157" extrusionOk="0">
                  <a:moveTo>
                    <a:pt x="754" y="0"/>
                  </a:moveTo>
                  <a:cubicBezTo>
                    <a:pt x="728" y="0"/>
                    <a:pt x="701" y="10"/>
                    <a:pt x="681" y="30"/>
                  </a:cubicBezTo>
                  <a:lnTo>
                    <a:pt x="430" y="282"/>
                  </a:lnTo>
                  <a:cubicBezTo>
                    <a:pt x="1" y="711"/>
                    <a:pt x="1" y="1404"/>
                    <a:pt x="430" y="1835"/>
                  </a:cubicBezTo>
                  <a:lnTo>
                    <a:pt x="751" y="2156"/>
                  </a:lnTo>
                  <a:lnTo>
                    <a:pt x="1073" y="1835"/>
                  </a:lnTo>
                  <a:cubicBezTo>
                    <a:pt x="1502" y="1408"/>
                    <a:pt x="1502" y="711"/>
                    <a:pt x="1077" y="282"/>
                  </a:cubicBezTo>
                  <a:lnTo>
                    <a:pt x="823" y="30"/>
                  </a:lnTo>
                  <a:cubicBezTo>
                    <a:pt x="805" y="10"/>
                    <a:pt x="780" y="0"/>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6832023" y="1390782"/>
              <a:ext cx="8469" cy="27876"/>
            </a:xfrm>
            <a:custGeom>
              <a:avLst/>
              <a:gdLst/>
              <a:ahLst/>
              <a:cxnLst/>
              <a:rect l="l" t="t" r="r" b="b"/>
              <a:pathLst>
                <a:path w="374" h="1231" extrusionOk="0">
                  <a:moveTo>
                    <a:pt x="186" y="0"/>
                  </a:moveTo>
                  <a:cubicBezTo>
                    <a:pt x="185" y="0"/>
                    <a:pt x="183" y="0"/>
                    <a:pt x="182" y="0"/>
                  </a:cubicBezTo>
                  <a:cubicBezTo>
                    <a:pt x="80" y="2"/>
                    <a:pt x="1" y="92"/>
                    <a:pt x="1" y="194"/>
                  </a:cubicBezTo>
                  <a:lnTo>
                    <a:pt x="1" y="1034"/>
                  </a:lnTo>
                  <a:cubicBezTo>
                    <a:pt x="1" y="1136"/>
                    <a:pt x="80" y="1226"/>
                    <a:pt x="182" y="1230"/>
                  </a:cubicBezTo>
                  <a:cubicBezTo>
                    <a:pt x="185" y="1230"/>
                    <a:pt x="187" y="1230"/>
                    <a:pt x="189" y="1230"/>
                  </a:cubicBezTo>
                  <a:cubicBezTo>
                    <a:pt x="292" y="1230"/>
                    <a:pt x="374" y="1146"/>
                    <a:pt x="374" y="1042"/>
                  </a:cubicBezTo>
                  <a:lnTo>
                    <a:pt x="374" y="188"/>
                  </a:lnTo>
                  <a:cubicBezTo>
                    <a:pt x="374" y="83"/>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6800887" y="1422825"/>
              <a:ext cx="35100" cy="35054"/>
            </a:xfrm>
            <a:custGeom>
              <a:avLst/>
              <a:gdLst/>
              <a:ahLst/>
              <a:cxnLst/>
              <a:rect l="l" t="t" r="r" b="b"/>
              <a:pathLst>
                <a:path w="1550" h="1548" extrusionOk="0">
                  <a:moveTo>
                    <a:pt x="102" y="1"/>
                  </a:moveTo>
                  <a:cubicBezTo>
                    <a:pt x="48" y="1"/>
                    <a:pt x="0" y="44"/>
                    <a:pt x="0" y="102"/>
                  </a:cubicBezTo>
                  <a:lnTo>
                    <a:pt x="0" y="458"/>
                  </a:lnTo>
                  <a:cubicBezTo>
                    <a:pt x="2" y="1058"/>
                    <a:pt x="491" y="1548"/>
                    <a:pt x="1096" y="1548"/>
                  </a:cubicBezTo>
                  <a:lnTo>
                    <a:pt x="1549" y="1548"/>
                  </a:lnTo>
                  <a:lnTo>
                    <a:pt x="1549" y="1098"/>
                  </a:lnTo>
                  <a:cubicBezTo>
                    <a:pt x="1549" y="492"/>
                    <a:pt x="1058" y="1"/>
                    <a:pt x="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6816829" y="1440352"/>
              <a:ext cx="24253" cy="21649"/>
            </a:xfrm>
            <a:custGeom>
              <a:avLst/>
              <a:gdLst/>
              <a:ahLst/>
              <a:cxnLst/>
              <a:rect l="l" t="t" r="r" b="b"/>
              <a:pathLst>
                <a:path w="1071" h="956" extrusionOk="0">
                  <a:moveTo>
                    <a:pt x="210" y="1"/>
                  </a:moveTo>
                  <a:cubicBezTo>
                    <a:pt x="158" y="1"/>
                    <a:pt x="105" y="23"/>
                    <a:pt x="67" y="65"/>
                  </a:cubicBezTo>
                  <a:cubicBezTo>
                    <a:pt x="1" y="143"/>
                    <a:pt x="7" y="263"/>
                    <a:pt x="85" y="332"/>
                  </a:cubicBezTo>
                  <a:lnTo>
                    <a:pt x="735" y="907"/>
                  </a:lnTo>
                  <a:cubicBezTo>
                    <a:pt x="771" y="941"/>
                    <a:pt x="815" y="955"/>
                    <a:pt x="861" y="955"/>
                  </a:cubicBezTo>
                  <a:cubicBezTo>
                    <a:pt x="913" y="955"/>
                    <a:pt x="965" y="933"/>
                    <a:pt x="1003" y="891"/>
                  </a:cubicBezTo>
                  <a:cubicBezTo>
                    <a:pt x="1071" y="813"/>
                    <a:pt x="1063" y="694"/>
                    <a:pt x="985" y="624"/>
                  </a:cubicBezTo>
                  <a:lnTo>
                    <a:pt x="334" y="47"/>
                  </a:lnTo>
                  <a:cubicBezTo>
                    <a:pt x="299" y="16"/>
                    <a:pt x="25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6800887" y="1482721"/>
              <a:ext cx="35100" cy="35054"/>
            </a:xfrm>
            <a:custGeom>
              <a:avLst/>
              <a:gdLst/>
              <a:ahLst/>
              <a:cxnLst/>
              <a:rect l="l" t="t" r="r" b="b"/>
              <a:pathLst>
                <a:path w="1550" h="1548" extrusionOk="0">
                  <a:moveTo>
                    <a:pt x="102" y="0"/>
                  </a:moveTo>
                  <a:cubicBezTo>
                    <a:pt x="48" y="0"/>
                    <a:pt x="0" y="44"/>
                    <a:pt x="0" y="102"/>
                  </a:cubicBezTo>
                  <a:lnTo>
                    <a:pt x="0" y="458"/>
                  </a:lnTo>
                  <a:cubicBezTo>
                    <a:pt x="2" y="1058"/>
                    <a:pt x="491" y="1547"/>
                    <a:pt x="1096" y="1547"/>
                  </a:cubicBezTo>
                  <a:lnTo>
                    <a:pt x="1549" y="1547"/>
                  </a:lnTo>
                  <a:lnTo>
                    <a:pt x="1549" y="1098"/>
                  </a:lnTo>
                  <a:cubicBezTo>
                    <a:pt x="1549" y="491"/>
                    <a:pt x="1058"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6816829" y="1500611"/>
              <a:ext cx="24253" cy="21649"/>
            </a:xfrm>
            <a:custGeom>
              <a:avLst/>
              <a:gdLst/>
              <a:ahLst/>
              <a:cxnLst/>
              <a:rect l="l" t="t" r="r" b="b"/>
              <a:pathLst>
                <a:path w="1071" h="956" extrusionOk="0">
                  <a:moveTo>
                    <a:pt x="210" y="0"/>
                  </a:moveTo>
                  <a:cubicBezTo>
                    <a:pt x="157" y="0"/>
                    <a:pt x="105" y="22"/>
                    <a:pt x="67" y="63"/>
                  </a:cubicBezTo>
                  <a:cubicBezTo>
                    <a:pt x="1" y="141"/>
                    <a:pt x="7" y="260"/>
                    <a:pt x="85" y="330"/>
                  </a:cubicBezTo>
                  <a:lnTo>
                    <a:pt x="735" y="907"/>
                  </a:lnTo>
                  <a:cubicBezTo>
                    <a:pt x="771" y="939"/>
                    <a:pt x="815" y="955"/>
                    <a:pt x="861" y="955"/>
                  </a:cubicBezTo>
                  <a:cubicBezTo>
                    <a:pt x="913" y="955"/>
                    <a:pt x="965" y="931"/>
                    <a:pt x="1003" y="889"/>
                  </a:cubicBezTo>
                  <a:cubicBezTo>
                    <a:pt x="1071" y="811"/>
                    <a:pt x="1063" y="692"/>
                    <a:pt x="985" y="622"/>
                  </a:cubicBezTo>
                  <a:lnTo>
                    <a:pt x="334" y="47"/>
                  </a:lnTo>
                  <a:cubicBezTo>
                    <a:pt x="299" y="16"/>
                    <a:pt x="254"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6832023" y="1406475"/>
              <a:ext cx="8469" cy="139674"/>
            </a:xfrm>
            <a:custGeom>
              <a:avLst/>
              <a:gdLst/>
              <a:ahLst/>
              <a:cxnLst/>
              <a:rect l="l" t="t" r="r" b="b"/>
              <a:pathLst>
                <a:path w="374" h="6168" extrusionOk="0">
                  <a:moveTo>
                    <a:pt x="187" y="0"/>
                  </a:moveTo>
                  <a:cubicBezTo>
                    <a:pt x="85" y="0"/>
                    <a:pt x="1" y="84"/>
                    <a:pt x="1" y="192"/>
                  </a:cubicBezTo>
                  <a:lnTo>
                    <a:pt x="1" y="5972"/>
                  </a:lnTo>
                  <a:cubicBezTo>
                    <a:pt x="1" y="6070"/>
                    <a:pt x="70" y="6154"/>
                    <a:pt x="164" y="6166"/>
                  </a:cubicBezTo>
                  <a:cubicBezTo>
                    <a:pt x="173" y="6167"/>
                    <a:pt x="182" y="6168"/>
                    <a:pt x="191" y="6168"/>
                  </a:cubicBezTo>
                  <a:cubicBezTo>
                    <a:pt x="294" y="6168"/>
                    <a:pt x="374" y="6083"/>
                    <a:pt x="374" y="5980"/>
                  </a:cubicBezTo>
                  <a:lnTo>
                    <a:pt x="374" y="196"/>
                  </a:lnTo>
                  <a:cubicBezTo>
                    <a:pt x="374" y="98"/>
                    <a:pt x="304" y="14"/>
                    <a:pt x="210" y="2"/>
                  </a:cubicBezTo>
                  <a:cubicBezTo>
                    <a:pt x="202" y="1"/>
                    <a:pt x="194"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6750705" y="1448233"/>
              <a:ext cx="35100" cy="35054"/>
            </a:xfrm>
            <a:custGeom>
              <a:avLst/>
              <a:gdLst/>
              <a:ahLst/>
              <a:cxnLst/>
              <a:rect l="l" t="t" r="r" b="b"/>
              <a:pathLst>
                <a:path w="1550" h="1548" extrusionOk="0">
                  <a:moveTo>
                    <a:pt x="1098" y="0"/>
                  </a:moveTo>
                  <a:cubicBezTo>
                    <a:pt x="492" y="0"/>
                    <a:pt x="1" y="493"/>
                    <a:pt x="1" y="1098"/>
                  </a:cubicBezTo>
                  <a:lnTo>
                    <a:pt x="1" y="1547"/>
                  </a:lnTo>
                  <a:lnTo>
                    <a:pt x="456" y="1547"/>
                  </a:lnTo>
                  <a:cubicBezTo>
                    <a:pt x="1056" y="1547"/>
                    <a:pt x="1546" y="1058"/>
                    <a:pt x="1550" y="457"/>
                  </a:cubicBezTo>
                  <a:lnTo>
                    <a:pt x="1550" y="104"/>
                  </a:lnTo>
                  <a:cubicBezTo>
                    <a:pt x="1550" y="46"/>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6745497" y="1466145"/>
              <a:ext cx="24389" cy="21649"/>
            </a:xfrm>
            <a:custGeom>
              <a:avLst/>
              <a:gdLst/>
              <a:ahLst/>
              <a:cxnLst/>
              <a:rect l="l" t="t" r="r" b="b"/>
              <a:pathLst>
                <a:path w="1077" h="956" extrusionOk="0">
                  <a:moveTo>
                    <a:pt x="864" y="0"/>
                  </a:moveTo>
                  <a:cubicBezTo>
                    <a:pt x="820" y="0"/>
                    <a:pt x="775" y="16"/>
                    <a:pt x="740" y="48"/>
                  </a:cubicBezTo>
                  <a:lnTo>
                    <a:pt x="89" y="625"/>
                  </a:lnTo>
                  <a:cubicBezTo>
                    <a:pt x="9" y="692"/>
                    <a:pt x="1" y="814"/>
                    <a:pt x="71" y="892"/>
                  </a:cubicBezTo>
                  <a:cubicBezTo>
                    <a:pt x="109" y="934"/>
                    <a:pt x="161" y="956"/>
                    <a:pt x="213" y="956"/>
                  </a:cubicBezTo>
                  <a:cubicBezTo>
                    <a:pt x="258" y="956"/>
                    <a:pt x="302" y="940"/>
                    <a:pt x="338" y="910"/>
                  </a:cubicBezTo>
                  <a:lnTo>
                    <a:pt x="989" y="333"/>
                  </a:lnTo>
                  <a:cubicBezTo>
                    <a:pt x="1069" y="265"/>
                    <a:pt x="1077" y="144"/>
                    <a:pt x="1007" y="66"/>
                  </a:cubicBezTo>
                  <a:cubicBezTo>
                    <a:pt x="970" y="22"/>
                    <a:pt x="917"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6733314" y="1365646"/>
              <a:ext cx="34058" cy="48845"/>
            </a:xfrm>
            <a:custGeom>
              <a:avLst/>
              <a:gdLst/>
              <a:ahLst/>
              <a:cxnLst/>
              <a:rect l="l" t="t" r="r" b="b"/>
              <a:pathLst>
                <a:path w="1504" h="2157" extrusionOk="0">
                  <a:moveTo>
                    <a:pt x="753" y="0"/>
                  </a:moveTo>
                  <a:cubicBezTo>
                    <a:pt x="727" y="0"/>
                    <a:pt x="701" y="10"/>
                    <a:pt x="681" y="30"/>
                  </a:cubicBezTo>
                  <a:lnTo>
                    <a:pt x="429" y="282"/>
                  </a:lnTo>
                  <a:cubicBezTo>
                    <a:pt x="0" y="711"/>
                    <a:pt x="0" y="1404"/>
                    <a:pt x="429" y="1835"/>
                  </a:cubicBezTo>
                  <a:lnTo>
                    <a:pt x="751" y="2156"/>
                  </a:lnTo>
                  <a:lnTo>
                    <a:pt x="1074" y="1835"/>
                  </a:lnTo>
                  <a:cubicBezTo>
                    <a:pt x="1503" y="1408"/>
                    <a:pt x="1503" y="711"/>
                    <a:pt x="1076" y="282"/>
                  </a:cubicBezTo>
                  <a:lnTo>
                    <a:pt x="824" y="30"/>
                  </a:lnTo>
                  <a:cubicBezTo>
                    <a:pt x="805" y="10"/>
                    <a:pt x="779"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6746131" y="1390782"/>
              <a:ext cx="8492" cy="27876"/>
            </a:xfrm>
            <a:custGeom>
              <a:avLst/>
              <a:gdLst/>
              <a:ahLst/>
              <a:cxnLst/>
              <a:rect l="l" t="t" r="r" b="b"/>
              <a:pathLst>
                <a:path w="375" h="1231" extrusionOk="0">
                  <a:moveTo>
                    <a:pt x="186" y="0"/>
                  </a:moveTo>
                  <a:cubicBezTo>
                    <a:pt x="185" y="0"/>
                    <a:pt x="184" y="0"/>
                    <a:pt x="183" y="0"/>
                  </a:cubicBezTo>
                  <a:cubicBezTo>
                    <a:pt x="81" y="2"/>
                    <a:pt x="1" y="92"/>
                    <a:pt x="1" y="194"/>
                  </a:cubicBezTo>
                  <a:lnTo>
                    <a:pt x="1" y="1034"/>
                  </a:lnTo>
                  <a:cubicBezTo>
                    <a:pt x="1" y="1136"/>
                    <a:pt x="81" y="1226"/>
                    <a:pt x="183" y="1230"/>
                  </a:cubicBezTo>
                  <a:cubicBezTo>
                    <a:pt x="185" y="1230"/>
                    <a:pt x="187" y="1230"/>
                    <a:pt x="190" y="1230"/>
                  </a:cubicBezTo>
                  <a:cubicBezTo>
                    <a:pt x="292" y="1230"/>
                    <a:pt x="374" y="1146"/>
                    <a:pt x="374" y="1042"/>
                  </a:cubicBezTo>
                  <a:lnTo>
                    <a:pt x="374" y="188"/>
                  </a:lnTo>
                  <a:cubicBezTo>
                    <a:pt x="374" y="83"/>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6714994" y="1422825"/>
              <a:ext cx="35100" cy="35054"/>
            </a:xfrm>
            <a:custGeom>
              <a:avLst/>
              <a:gdLst/>
              <a:ahLst/>
              <a:cxnLst/>
              <a:rect l="l" t="t" r="r" b="b"/>
              <a:pathLst>
                <a:path w="1550" h="1548" extrusionOk="0">
                  <a:moveTo>
                    <a:pt x="102" y="1"/>
                  </a:moveTo>
                  <a:cubicBezTo>
                    <a:pt x="48" y="1"/>
                    <a:pt x="1" y="44"/>
                    <a:pt x="1" y="102"/>
                  </a:cubicBezTo>
                  <a:lnTo>
                    <a:pt x="1" y="458"/>
                  </a:lnTo>
                  <a:cubicBezTo>
                    <a:pt x="3" y="1058"/>
                    <a:pt x="492" y="1548"/>
                    <a:pt x="1096" y="1548"/>
                  </a:cubicBezTo>
                  <a:lnTo>
                    <a:pt x="1550" y="1548"/>
                  </a:lnTo>
                  <a:lnTo>
                    <a:pt x="1550" y="1098"/>
                  </a:lnTo>
                  <a:cubicBezTo>
                    <a:pt x="1550" y="492"/>
                    <a:pt x="1059"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6730823" y="1440352"/>
              <a:ext cx="24253" cy="21649"/>
            </a:xfrm>
            <a:custGeom>
              <a:avLst/>
              <a:gdLst/>
              <a:ahLst/>
              <a:cxnLst/>
              <a:rect l="l" t="t" r="r" b="b"/>
              <a:pathLst>
                <a:path w="1071" h="956" extrusionOk="0">
                  <a:moveTo>
                    <a:pt x="212" y="1"/>
                  </a:moveTo>
                  <a:cubicBezTo>
                    <a:pt x="159" y="1"/>
                    <a:pt x="106" y="23"/>
                    <a:pt x="68" y="65"/>
                  </a:cubicBezTo>
                  <a:cubicBezTo>
                    <a:pt x="0" y="143"/>
                    <a:pt x="8" y="263"/>
                    <a:pt x="86" y="332"/>
                  </a:cubicBezTo>
                  <a:lnTo>
                    <a:pt x="737" y="907"/>
                  </a:lnTo>
                  <a:cubicBezTo>
                    <a:pt x="771" y="941"/>
                    <a:pt x="817" y="955"/>
                    <a:pt x="861" y="955"/>
                  </a:cubicBezTo>
                  <a:cubicBezTo>
                    <a:pt x="914" y="955"/>
                    <a:pt x="966" y="933"/>
                    <a:pt x="1004" y="891"/>
                  </a:cubicBezTo>
                  <a:cubicBezTo>
                    <a:pt x="1070" y="813"/>
                    <a:pt x="1064" y="694"/>
                    <a:pt x="986" y="624"/>
                  </a:cubicBezTo>
                  <a:lnTo>
                    <a:pt x="336" y="47"/>
                  </a:lnTo>
                  <a:cubicBezTo>
                    <a:pt x="300" y="16"/>
                    <a:pt x="256"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6714994" y="1482721"/>
              <a:ext cx="35100" cy="35054"/>
            </a:xfrm>
            <a:custGeom>
              <a:avLst/>
              <a:gdLst/>
              <a:ahLst/>
              <a:cxnLst/>
              <a:rect l="l" t="t" r="r" b="b"/>
              <a:pathLst>
                <a:path w="1550" h="1548" extrusionOk="0">
                  <a:moveTo>
                    <a:pt x="102" y="0"/>
                  </a:moveTo>
                  <a:cubicBezTo>
                    <a:pt x="48" y="0"/>
                    <a:pt x="1" y="44"/>
                    <a:pt x="1" y="102"/>
                  </a:cubicBezTo>
                  <a:lnTo>
                    <a:pt x="1" y="458"/>
                  </a:lnTo>
                  <a:cubicBezTo>
                    <a:pt x="3" y="1058"/>
                    <a:pt x="492" y="1547"/>
                    <a:pt x="1096" y="1547"/>
                  </a:cubicBezTo>
                  <a:lnTo>
                    <a:pt x="1550" y="1547"/>
                  </a:lnTo>
                  <a:lnTo>
                    <a:pt x="1550" y="1098"/>
                  </a:lnTo>
                  <a:cubicBezTo>
                    <a:pt x="1550" y="491"/>
                    <a:pt x="1059"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6730823" y="1500611"/>
              <a:ext cx="24253" cy="21649"/>
            </a:xfrm>
            <a:custGeom>
              <a:avLst/>
              <a:gdLst/>
              <a:ahLst/>
              <a:cxnLst/>
              <a:rect l="l" t="t" r="r" b="b"/>
              <a:pathLst>
                <a:path w="1071" h="956" extrusionOk="0">
                  <a:moveTo>
                    <a:pt x="211" y="0"/>
                  </a:moveTo>
                  <a:cubicBezTo>
                    <a:pt x="158" y="0"/>
                    <a:pt x="106" y="22"/>
                    <a:pt x="68" y="63"/>
                  </a:cubicBezTo>
                  <a:cubicBezTo>
                    <a:pt x="0" y="141"/>
                    <a:pt x="8" y="260"/>
                    <a:pt x="86" y="330"/>
                  </a:cubicBezTo>
                  <a:lnTo>
                    <a:pt x="737" y="907"/>
                  </a:lnTo>
                  <a:cubicBezTo>
                    <a:pt x="771" y="939"/>
                    <a:pt x="817" y="955"/>
                    <a:pt x="861" y="955"/>
                  </a:cubicBezTo>
                  <a:cubicBezTo>
                    <a:pt x="914" y="955"/>
                    <a:pt x="966" y="931"/>
                    <a:pt x="1004" y="889"/>
                  </a:cubicBezTo>
                  <a:cubicBezTo>
                    <a:pt x="1070" y="811"/>
                    <a:pt x="1064" y="692"/>
                    <a:pt x="986" y="622"/>
                  </a:cubicBezTo>
                  <a:lnTo>
                    <a:pt x="336" y="47"/>
                  </a:lnTo>
                  <a:cubicBezTo>
                    <a:pt x="300" y="16"/>
                    <a:pt x="255"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6746131" y="1406475"/>
              <a:ext cx="8492" cy="139720"/>
            </a:xfrm>
            <a:custGeom>
              <a:avLst/>
              <a:gdLst/>
              <a:ahLst/>
              <a:cxnLst/>
              <a:rect l="l" t="t" r="r" b="b"/>
              <a:pathLst>
                <a:path w="375" h="6170" extrusionOk="0">
                  <a:moveTo>
                    <a:pt x="188" y="0"/>
                  </a:moveTo>
                  <a:cubicBezTo>
                    <a:pt x="181" y="0"/>
                    <a:pt x="173" y="1"/>
                    <a:pt x="165" y="2"/>
                  </a:cubicBezTo>
                  <a:cubicBezTo>
                    <a:pt x="71" y="14"/>
                    <a:pt x="1" y="98"/>
                    <a:pt x="1" y="196"/>
                  </a:cubicBezTo>
                  <a:lnTo>
                    <a:pt x="1" y="5980"/>
                  </a:lnTo>
                  <a:cubicBezTo>
                    <a:pt x="1" y="6084"/>
                    <a:pt x="85" y="6170"/>
                    <a:pt x="189" y="6170"/>
                  </a:cubicBezTo>
                  <a:cubicBezTo>
                    <a:pt x="292" y="6170"/>
                    <a:pt x="374" y="6084"/>
                    <a:pt x="374" y="5980"/>
                  </a:cubicBezTo>
                  <a:lnTo>
                    <a:pt x="374" y="192"/>
                  </a:lnTo>
                  <a:cubicBezTo>
                    <a:pt x="374" y="84"/>
                    <a:pt x="291"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69"/>
          <p:cNvGrpSpPr/>
          <p:nvPr/>
        </p:nvGrpSpPr>
        <p:grpSpPr>
          <a:xfrm>
            <a:off x="7297740" y="1256882"/>
            <a:ext cx="187206" cy="289313"/>
            <a:chOff x="7297740" y="1256882"/>
            <a:chExt cx="187206" cy="289313"/>
          </a:xfrm>
        </p:grpSpPr>
        <p:sp>
          <p:nvSpPr>
            <p:cNvPr id="4501" name="Google Shape;4501;p69"/>
            <p:cNvSpPr/>
            <p:nvPr/>
          </p:nvSpPr>
          <p:spPr>
            <a:xfrm>
              <a:off x="7370884" y="1515081"/>
              <a:ext cx="40150" cy="31114"/>
            </a:xfrm>
            <a:custGeom>
              <a:avLst/>
              <a:gdLst/>
              <a:ahLst/>
              <a:cxnLst/>
              <a:rect l="l" t="t" r="r" b="b"/>
              <a:pathLst>
                <a:path w="1773" h="1374" extrusionOk="0">
                  <a:moveTo>
                    <a:pt x="0" y="1"/>
                  </a:moveTo>
                  <a:lnTo>
                    <a:pt x="0" y="488"/>
                  </a:lnTo>
                  <a:cubicBezTo>
                    <a:pt x="0" y="977"/>
                    <a:pt x="398" y="1374"/>
                    <a:pt x="887" y="1374"/>
                  </a:cubicBezTo>
                  <a:lnTo>
                    <a:pt x="889" y="1374"/>
                  </a:lnTo>
                  <a:cubicBezTo>
                    <a:pt x="1376" y="1374"/>
                    <a:pt x="1769" y="977"/>
                    <a:pt x="1773" y="490"/>
                  </a:cubicBezTo>
                  <a:lnTo>
                    <a:pt x="1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7381957" y="1523573"/>
              <a:ext cx="28940" cy="22622"/>
            </a:xfrm>
            <a:custGeom>
              <a:avLst/>
              <a:gdLst/>
              <a:ahLst/>
              <a:cxnLst/>
              <a:rect l="l" t="t" r="r" b="b"/>
              <a:pathLst>
                <a:path w="1278" h="999" extrusionOk="0">
                  <a:moveTo>
                    <a:pt x="507" y="1"/>
                  </a:moveTo>
                  <a:lnTo>
                    <a:pt x="507" y="107"/>
                  </a:lnTo>
                  <a:cubicBezTo>
                    <a:pt x="507" y="462"/>
                    <a:pt x="300" y="769"/>
                    <a:pt x="0" y="911"/>
                  </a:cubicBezTo>
                  <a:cubicBezTo>
                    <a:pt x="116" y="965"/>
                    <a:pt x="246" y="999"/>
                    <a:pt x="382" y="999"/>
                  </a:cubicBezTo>
                  <a:lnTo>
                    <a:pt x="392" y="999"/>
                  </a:lnTo>
                  <a:cubicBezTo>
                    <a:pt x="881" y="999"/>
                    <a:pt x="1278" y="602"/>
                    <a:pt x="1278" y="113"/>
                  </a:cubicBezTo>
                  <a:lnTo>
                    <a:pt x="1278" y="1"/>
                  </a:ln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7297740" y="1256882"/>
              <a:ext cx="186799" cy="222057"/>
            </a:xfrm>
            <a:custGeom>
              <a:avLst/>
              <a:gdLst/>
              <a:ahLst/>
              <a:cxnLst/>
              <a:rect l="l" t="t" r="r" b="b"/>
              <a:pathLst>
                <a:path w="8249" h="9806" extrusionOk="0">
                  <a:moveTo>
                    <a:pt x="4127" y="1"/>
                  </a:moveTo>
                  <a:cubicBezTo>
                    <a:pt x="1851" y="1"/>
                    <a:pt x="9" y="1823"/>
                    <a:pt x="5" y="4085"/>
                  </a:cubicBezTo>
                  <a:cubicBezTo>
                    <a:pt x="1" y="5474"/>
                    <a:pt x="695" y="6702"/>
                    <a:pt x="1755" y="7442"/>
                  </a:cubicBezTo>
                  <a:cubicBezTo>
                    <a:pt x="2400" y="7891"/>
                    <a:pt x="2775" y="8628"/>
                    <a:pt x="2775" y="9408"/>
                  </a:cubicBezTo>
                  <a:lnTo>
                    <a:pt x="2775" y="9806"/>
                  </a:lnTo>
                  <a:lnTo>
                    <a:pt x="5470" y="9806"/>
                  </a:lnTo>
                  <a:lnTo>
                    <a:pt x="5470" y="9412"/>
                  </a:lnTo>
                  <a:cubicBezTo>
                    <a:pt x="5470" y="8620"/>
                    <a:pt x="5865" y="7887"/>
                    <a:pt x="6514" y="7430"/>
                  </a:cubicBezTo>
                  <a:cubicBezTo>
                    <a:pt x="7564" y="6688"/>
                    <a:pt x="8249" y="5470"/>
                    <a:pt x="8249" y="4095"/>
                  </a:cubicBezTo>
                  <a:cubicBezTo>
                    <a:pt x="8249" y="1833"/>
                    <a:pt x="6402" y="1"/>
                    <a:pt x="4127"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7382229" y="1256882"/>
              <a:ext cx="102718" cy="222057"/>
            </a:xfrm>
            <a:custGeom>
              <a:avLst/>
              <a:gdLst/>
              <a:ahLst/>
              <a:cxnLst/>
              <a:rect l="l" t="t" r="r" b="b"/>
              <a:pathLst>
                <a:path w="4536" h="9806" extrusionOk="0">
                  <a:moveTo>
                    <a:pt x="388" y="1"/>
                  </a:moveTo>
                  <a:cubicBezTo>
                    <a:pt x="258" y="1"/>
                    <a:pt x="128" y="7"/>
                    <a:pt x="0" y="17"/>
                  </a:cubicBezTo>
                  <a:cubicBezTo>
                    <a:pt x="2110" y="210"/>
                    <a:pt x="3761" y="1961"/>
                    <a:pt x="3761" y="4093"/>
                  </a:cubicBezTo>
                  <a:cubicBezTo>
                    <a:pt x="3761" y="5466"/>
                    <a:pt x="3072" y="6684"/>
                    <a:pt x="2021" y="7428"/>
                  </a:cubicBezTo>
                  <a:cubicBezTo>
                    <a:pt x="1368" y="7887"/>
                    <a:pt x="973" y="8620"/>
                    <a:pt x="973" y="9408"/>
                  </a:cubicBezTo>
                  <a:lnTo>
                    <a:pt x="973" y="9806"/>
                  </a:lnTo>
                  <a:lnTo>
                    <a:pt x="1745" y="9806"/>
                  </a:lnTo>
                  <a:lnTo>
                    <a:pt x="1745" y="9412"/>
                  </a:lnTo>
                  <a:cubicBezTo>
                    <a:pt x="1745" y="8620"/>
                    <a:pt x="2142" y="7887"/>
                    <a:pt x="2793" y="7430"/>
                  </a:cubicBezTo>
                  <a:cubicBezTo>
                    <a:pt x="3849" y="6690"/>
                    <a:pt x="4536" y="5472"/>
                    <a:pt x="4536" y="4095"/>
                  </a:cubicBezTo>
                  <a:cubicBezTo>
                    <a:pt x="4536" y="1831"/>
                    <a:pt x="2679"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7386667" y="1402014"/>
              <a:ext cx="8469" cy="72804"/>
            </a:xfrm>
            <a:custGeom>
              <a:avLst/>
              <a:gdLst/>
              <a:ahLst/>
              <a:cxnLst/>
              <a:rect l="l" t="t" r="r" b="b"/>
              <a:pathLst>
                <a:path w="374" h="3215" extrusionOk="0">
                  <a:moveTo>
                    <a:pt x="184" y="0"/>
                  </a:moveTo>
                  <a:cubicBezTo>
                    <a:pt x="177" y="0"/>
                    <a:pt x="171" y="1"/>
                    <a:pt x="164" y="1"/>
                  </a:cubicBezTo>
                  <a:cubicBezTo>
                    <a:pt x="70" y="13"/>
                    <a:pt x="0" y="99"/>
                    <a:pt x="0" y="195"/>
                  </a:cubicBezTo>
                  <a:lnTo>
                    <a:pt x="0" y="3015"/>
                  </a:lnTo>
                  <a:cubicBezTo>
                    <a:pt x="0" y="3113"/>
                    <a:pt x="70" y="3199"/>
                    <a:pt x="164" y="3213"/>
                  </a:cubicBezTo>
                  <a:cubicBezTo>
                    <a:pt x="171" y="3214"/>
                    <a:pt x="177" y="3214"/>
                    <a:pt x="184" y="3214"/>
                  </a:cubicBezTo>
                  <a:cubicBezTo>
                    <a:pt x="289" y="3214"/>
                    <a:pt x="373" y="3128"/>
                    <a:pt x="373" y="3019"/>
                  </a:cubicBezTo>
                  <a:lnTo>
                    <a:pt x="373" y="193"/>
                  </a:lnTo>
                  <a:cubicBezTo>
                    <a:pt x="373" y="86"/>
                    <a:pt x="289"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7351681" y="1470470"/>
              <a:ext cx="78669" cy="26563"/>
            </a:xfrm>
            <a:custGeom>
              <a:avLst/>
              <a:gdLst/>
              <a:ahLst/>
              <a:cxnLst/>
              <a:rect l="l" t="t" r="r" b="b"/>
              <a:pathLst>
                <a:path w="3474" h="1173" extrusionOk="0">
                  <a:moveTo>
                    <a:pt x="591" y="0"/>
                  </a:moveTo>
                  <a:cubicBezTo>
                    <a:pt x="266" y="0"/>
                    <a:pt x="0" y="262"/>
                    <a:pt x="0" y="585"/>
                  </a:cubicBezTo>
                  <a:cubicBezTo>
                    <a:pt x="0" y="911"/>
                    <a:pt x="266" y="1172"/>
                    <a:pt x="591" y="1172"/>
                  </a:cubicBezTo>
                  <a:lnTo>
                    <a:pt x="2882" y="1172"/>
                  </a:lnTo>
                  <a:cubicBezTo>
                    <a:pt x="3210" y="1172"/>
                    <a:pt x="3473" y="911"/>
                    <a:pt x="3473" y="585"/>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7352405" y="1470470"/>
              <a:ext cx="78171" cy="26563"/>
            </a:xfrm>
            <a:custGeom>
              <a:avLst/>
              <a:gdLst/>
              <a:ahLst/>
              <a:cxnLst/>
              <a:rect l="l" t="t" r="r" b="b"/>
              <a:pathLst>
                <a:path w="3452" h="1173" extrusionOk="0">
                  <a:moveTo>
                    <a:pt x="2649" y="0"/>
                  </a:moveTo>
                  <a:cubicBezTo>
                    <a:pt x="2673" y="64"/>
                    <a:pt x="2685" y="132"/>
                    <a:pt x="2685" y="206"/>
                  </a:cubicBezTo>
                  <a:cubicBezTo>
                    <a:pt x="2685" y="533"/>
                    <a:pt x="2419" y="799"/>
                    <a:pt x="2086" y="799"/>
                  </a:cubicBezTo>
                  <a:lnTo>
                    <a:pt x="0" y="799"/>
                  </a:lnTo>
                  <a:cubicBezTo>
                    <a:pt x="84" y="1018"/>
                    <a:pt x="295" y="1172"/>
                    <a:pt x="543" y="1172"/>
                  </a:cubicBezTo>
                  <a:lnTo>
                    <a:pt x="2858" y="1172"/>
                  </a:lnTo>
                  <a:cubicBezTo>
                    <a:pt x="3184" y="1172"/>
                    <a:pt x="3449" y="911"/>
                    <a:pt x="3449" y="585"/>
                  </a:cubicBezTo>
                  <a:cubicBezTo>
                    <a:pt x="3451" y="262"/>
                    <a:pt x="3188" y="0"/>
                    <a:pt x="2860"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7351681" y="1497010"/>
              <a:ext cx="78669" cy="26585"/>
            </a:xfrm>
            <a:custGeom>
              <a:avLst/>
              <a:gdLst/>
              <a:ahLst/>
              <a:cxnLst/>
              <a:rect l="l" t="t" r="r" b="b"/>
              <a:pathLst>
                <a:path w="3474" h="1174" extrusionOk="0">
                  <a:moveTo>
                    <a:pt x="591" y="0"/>
                  </a:moveTo>
                  <a:cubicBezTo>
                    <a:pt x="266" y="0"/>
                    <a:pt x="0" y="262"/>
                    <a:pt x="0" y="587"/>
                  </a:cubicBezTo>
                  <a:cubicBezTo>
                    <a:pt x="0" y="910"/>
                    <a:pt x="266" y="1174"/>
                    <a:pt x="591" y="1174"/>
                  </a:cubicBezTo>
                  <a:lnTo>
                    <a:pt x="2882" y="1174"/>
                  </a:lnTo>
                  <a:cubicBezTo>
                    <a:pt x="3210" y="1174"/>
                    <a:pt x="3473" y="910"/>
                    <a:pt x="3473" y="587"/>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7352360" y="1497010"/>
              <a:ext cx="78261" cy="26631"/>
            </a:xfrm>
            <a:custGeom>
              <a:avLst/>
              <a:gdLst/>
              <a:ahLst/>
              <a:cxnLst/>
              <a:rect l="l" t="t" r="r" b="b"/>
              <a:pathLst>
                <a:path w="3456" h="1176" extrusionOk="0">
                  <a:moveTo>
                    <a:pt x="2653" y="0"/>
                  </a:moveTo>
                  <a:cubicBezTo>
                    <a:pt x="2675" y="62"/>
                    <a:pt x="2691" y="132"/>
                    <a:pt x="2691" y="206"/>
                  </a:cubicBezTo>
                  <a:lnTo>
                    <a:pt x="2691" y="228"/>
                  </a:lnTo>
                  <a:cubicBezTo>
                    <a:pt x="2691" y="545"/>
                    <a:pt x="2423" y="801"/>
                    <a:pt x="2094" y="801"/>
                  </a:cubicBezTo>
                  <a:lnTo>
                    <a:pt x="0" y="801"/>
                  </a:lnTo>
                  <a:cubicBezTo>
                    <a:pt x="86" y="1020"/>
                    <a:pt x="301" y="1176"/>
                    <a:pt x="559" y="1176"/>
                  </a:cubicBezTo>
                  <a:lnTo>
                    <a:pt x="2864" y="1176"/>
                  </a:lnTo>
                  <a:cubicBezTo>
                    <a:pt x="3192" y="1176"/>
                    <a:pt x="3455" y="914"/>
                    <a:pt x="3455" y="589"/>
                  </a:cubicBezTo>
                  <a:cubicBezTo>
                    <a:pt x="3453" y="262"/>
                    <a:pt x="3190" y="0"/>
                    <a:pt x="2862"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7329557" y="1292254"/>
              <a:ext cx="122894" cy="114176"/>
            </a:xfrm>
            <a:custGeom>
              <a:avLst/>
              <a:gdLst/>
              <a:ahLst/>
              <a:cxnLst/>
              <a:rect l="l" t="t" r="r" b="b"/>
              <a:pathLst>
                <a:path w="5427" h="5042" extrusionOk="0">
                  <a:moveTo>
                    <a:pt x="2710" y="0"/>
                  </a:moveTo>
                  <a:cubicBezTo>
                    <a:pt x="1498" y="0"/>
                    <a:pt x="429" y="878"/>
                    <a:pt x="227" y="2114"/>
                  </a:cubicBezTo>
                  <a:cubicBezTo>
                    <a:pt x="1" y="3487"/>
                    <a:pt x="931" y="4782"/>
                    <a:pt x="2304" y="5008"/>
                  </a:cubicBezTo>
                  <a:cubicBezTo>
                    <a:pt x="2443" y="5031"/>
                    <a:pt x="2580" y="5042"/>
                    <a:pt x="2715" y="5042"/>
                  </a:cubicBezTo>
                  <a:cubicBezTo>
                    <a:pt x="3928" y="5042"/>
                    <a:pt x="4998" y="4163"/>
                    <a:pt x="5201" y="2928"/>
                  </a:cubicBezTo>
                  <a:cubicBezTo>
                    <a:pt x="5426" y="1555"/>
                    <a:pt x="4494" y="259"/>
                    <a:pt x="3121" y="34"/>
                  </a:cubicBezTo>
                  <a:cubicBezTo>
                    <a:pt x="2983" y="11"/>
                    <a:pt x="2846" y="0"/>
                    <a:pt x="2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7382229" y="1292186"/>
              <a:ext cx="65874" cy="114244"/>
            </a:xfrm>
            <a:custGeom>
              <a:avLst/>
              <a:gdLst/>
              <a:ahLst/>
              <a:cxnLst/>
              <a:rect l="l" t="t" r="r" b="b"/>
              <a:pathLst>
                <a:path w="2909" h="5045" extrusionOk="0">
                  <a:moveTo>
                    <a:pt x="388" y="1"/>
                  </a:moveTo>
                  <a:cubicBezTo>
                    <a:pt x="256" y="1"/>
                    <a:pt x="128" y="11"/>
                    <a:pt x="0" y="31"/>
                  </a:cubicBezTo>
                  <a:cubicBezTo>
                    <a:pt x="1212" y="214"/>
                    <a:pt x="2136" y="1260"/>
                    <a:pt x="2136" y="2524"/>
                  </a:cubicBezTo>
                  <a:cubicBezTo>
                    <a:pt x="2136" y="3783"/>
                    <a:pt x="1212" y="4829"/>
                    <a:pt x="0" y="5015"/>
                  </a:cubicBezTo>
                  <a:cubicBezTo>
                    <a:pt x="126" y="5035"/>
                    <a:pt x="256" y="5045"/>
                    <a:pt x="388" y="5045"/>
                  </a:cubicBezTo>
                  <a:cubicBezTo>
                    <a:pt x="1781" y="5045"/>
                    <a:pt x="2909" y="3917"/>
                    <a:pt x="2909" y="2526"/>
                  </a:cubicBezTo>
                  <a:cubicBezTo>
                    <a:pt x="2909" y="1129"/>
                    <a:pt x="1781" y="1"/>
                    <a:pt x="388"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7378968" y="1292186"/>
              <a:ext cx="68275" cy="50317"/>
            </a:xfrm>
            <a:custGeom>
              <a:avLst/>
              <a:gdLst/>
              <a:ahLst/>
              <a:cxnLst/>
              <a:rect l="l" t="t" r="r" b="b"/>
              <a:pathLst>
                <a:path w="3015" h="2222" extrusionOk="0">
                  <a:moveTo>
                    <a:pt x="530" y="1"/>
                  </a:moveTo>
                  <a:cubicBezTo>
                    <a:pt x="348" y="1"/>
                    <a:pt x="170" y="21"/>
                    <a:pt x="1" y="59"/>
                  </a:cubicBezTo>
                  <a:cubicBezTo>
                    <a:pt x="51" y="260"/>
                    <a:pt x="103" y="498"/>
                    <a:pt x="146" y="779"/>
                  </a:cubicBezTo>
                  <a:cubicBezTo>
                    <a:pt x="222" y="1238"/>
                    <a:pt x="254" y="1628"/>
                    <a:pt x="474" y="1697"/>
                  </a:cubicBezTo>
                  <a:cubicBezTo>
                    <a:pt x="495" y="1704"/>
                    <a:pt x="516" y="1707"/>
                    <a:pt x="537" y="1707"/>
                  </a:cubicBezTo>
                  <a:cubicBezTo>
                    <a:pt x="704" y="1707"/>
                    <a:pt x="858" y="1512"/>
                    <a:pt x="1080" y="1512"/>
                  </a:cubicBezTo>
                  <a:cubicBezTo>
                    <a:pt x="1104" y="1512"/>
                    <a:pt x="1129" y="1515"/>
                    <a:pt x="1154" y="1520"/>
                  </a:cubicBezTo>
                  <a:cubicBezTo>
                    <a:pt x="1402" y="1568"/>
                    <a:pt x="1438" y="1811"/>
                    <a:pt x="1660" y="1995"/>
                  </a:cubicBezTo>
                  <a:cubicBezTo>
                    <a:pt x="1836" y="2139"/>
                    <a:pt x="2106" y="2221"/>
                    <a:pt x="2398" y="2221"/>
                  </a:cubicBezTo>
                  <a:cubicBezTo>
                    <a:pt x="2601" y="2221"/>
                    <a:pt x="2814" y="2181"/>
                    <a:pt x="3015" y="2095"/>
                  </a:cubicBezTo>
                  <a:cubicBezTo>
                    <a:pt x="2813" y="905"/>
                    <a:pt x="1777"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7382320" y="1292186"/>
              <a:ext cx="64969" cy="50340"/>
            </a:xfrm>
            <a:custGeom>
              <a:avLst/>
              <a:gdLst/>
              <a:ahLst/>
              <a:cxnLst/>
              <a:rect l="l" t="t" r="r" b="b"/>
              <a:pathLst>
                <a:path w="2869" h="2223" extrusionOk="0">
                  <a:moveTo>
                    <a:pt x="384" y="1"/>
                  </a:moveTo>
                  <a:cubicBezTo>
                    <a:pt x="254" y="1"/>
                    <a:pt x="124" y="11"/>
                    <a:pt x="0" y="31"/>
                  </a:cubicBezTo>
                  <a:cubicBezTo>
                    <a:pt x="1108" y="202"/>
                    <a:pt x="1979" y="1097"/>
                    <a:pt x="2116" y="2216"/>
                  </a:cubicBezTo>
                  <a:cubicBezTo>
                    <a:pt x="2160" y="2220"/>
                    <a:pt x="2204" y="2222"/>
                    <a:pt x="2248" y="2222"/>
                  </a:cubicBezTo>
                  <a:cubicBezTo>
                    <a:pt x="2459" y="2222"/>
                    <a:pt x="2674" y="2179"/>
                    <a:pt x="2869" y="2097"/>
                  </a:cubicBezTo>
                  <a:cubicBezTo>
                    <a:pt x="2665" y="907"/>
                    <a:pt x="1629"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7333859" y="1315556"/>
              <a:ext cx="28827" cy="72940"/>
            </a:xfrm>
            <a:custGeom>
              <a:avLst/>
              <a:gdLst/>
              <a:ahLst/>
              <a:cxnLst/>
              <a:rect l="l" t="t" r="r" b="b"/>
              <a:pathLst>
                <a:path w="1273" h="3221" extrusionOk="0">
                  <a:moveTo>
                    <a:pt x="488" y="1"/>
                  </a:moveTo>
                  <a:cubicBezTo>
                    <a:pt x="182" y="418"/>
                    <a:pt x="1" y="933"/>
                    <a:pt x="1" y="1488"/>
                  </a:cubicBezTo>
                  <a:cubicBezTo>
                    <a:pt x="1" y="2161"/>
                    <a:pt x="264" y="2767"/>
                    <a:pt x="693" y="3220"/>
                  </a:cubicBezTo>
                  <a:cubicBezTo>
                    <a:pt x="1009" y="3011"/>
                    <a:pt x="1236" y="2672"/>
                    <a:pt x="1256" y="2366"/>
                  </a:cubicBezTo>
                  <a:cubicBezTo>
                    <a:pt x="1272" y="2165"/>
                    <a:pt x="1182" y="2145"/>
                    <a:pt x="1106" y="1745"/>
                  </a:cubicBezTo>
                  <a:cubicBezTo>
                    <a:pt x="993" y="1145"/>
                    <a:pt x="1144" y="963"/>
                    <a:pt x="1049" y="653"/>
                  </a:cubicBezTo>
                  <a:cubicBezTo>
                    <a:pt x="969" y="398"/>
                    <a:pt x="753" y="160"/>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7371608" y="1362182"/>
              <a:ext cx="61911" cy="44203"/>
            </a:xfrm>
            <a:custGeom>
              <a:avLst/>
              <a:gdLst/>
              <a:ahLst/>
              <a:cxnLst/>
              <a:rect l="l" t="t" r="r" b="b"/>
              <a:pathLst>
                <a:path w="2734" h="1952" extrusionOk="0">
                  <a:moveTo>
                    <a:pt x="1326" y="0"/>
                  </a:moveTo>
                  <a:cubicBezTo>
                    <a:pt x="1281" y="0"/>
                    <a:pt x="1238" y="9"/>
                    <a:pt x="1198" y="28"/>
                  </a:cubicBezTo>
                  <a:cubicBezTo>
                    <a:pt x="968" y="137"/>
                    <a:pt x="1082" y="487"/>
                    <a:pt x="883" y="942"/>
                  </a:cubicBezTo>
                  <a:cubicBezTo>
                    <a:pt x="675" y="1413"/>
                    <a:pt x="284" y="1649"/>
                    <a:pt x="0" y="1802"/>
                  </a:cubicBezTo>
                  <a:cubicBezTo>
                    <a:pt x="268" y="1900"/>
                    <a:pt x="555" y="1952"/>
                    <a:pt x="857" y="1952"/>
                  </a:cubicBezTo>
                  <a:cubicBezTo>
                    <a:pt x="1601" y="1952"/>
                    <a:pt x="2272" y="1631"/>
                    <a:pt x="2733" y="1116"/>
                  </a:cubicBezTo>
                  <a:cubicBezTo>
                    <a:pt x="2563" y="866"/>
                    <a:pt x="2312" y="635"/>
                    <a:pt x="2166" y="503"/>
                  </a:cubicBezTo>
                  <a:cubicBezTo>
                    <a:pt x="1994" y="346"/>
                    <a:pt x="161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7382320" y="1376448"/>
              <a:ext cx="51200" cy="29937"/>
            </a:xfrm>
            <a:custGeom>
              <a:avLst/>
              <a:gdLst/>
              <a:ahLst/>
              <a:cxnLst/>
              <a:rect l="l" t="t" r="r" b="b"/>
              <a:pathLst>
                <a:path w="2261" h="1322" extrusionOk="0">
                  <a:moveTo>
                    <a:pt x="1831" y="1"/>
                  </a:moveTo>
                  <a:cubicBezTo>
                    <a:pt x="1464" y="679"/>
                    <a:pt x="793" y="1170"/>
                    <a:pt x="0" y="1292"/>
                  </a:cubicBezTo>
                  <a:cubicBezTo>
                    <a:pt x="124" y="1312"/>
                    <a:pt x="252" y="1322"/>
                    <a:pt x="384" y="1322"/>
                  </a:cubicBezTo>
                  <a:cubicBezTo>
                    <a:pt x="1128" y="1322"/>
                    <a:pt x="1799" y="1001"/>
                    <a:pt x="2260" y="486"/>
                  </a:cubicBezTo>
                  <a:cubicBezTo>
                    <a:pt x="2138" y="306"/>
                    <a:pt x="1983" y="146"/>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9"/>
          <p:cNvGrpSpPr/>
          <p:nvPr/>
        </p:nvGrpSpPr>
        <p:grpSpPr>
          <a:xfrm>
            <a:off x="1650077" y="1912795"/>
            <a:ext cx="221060" cy="289154"/>
            <a:chOff x="1650077" y="1912795"/>
            <a:chExt cx="221060" cy="289154"/>
          </a:xfrm>
        </p:grpSpPr>
        <p:sp>
          <p:nvSpPr>
            <p:cNvPr id="4518" name="Google Shape;4518;p69"/>
            <p:cNvSpPr/>
            <p:nvPr/>
          </p:nvSpPr>
          <p:spPr>
            <a:xfrm>
              <a:off x="1787261" y="1925703"/>
              <a:ext cx="75023" cy="69611"/>
            </a:xfrm>
            <a:custGeom>
              <a:avLst/>
              <a:gdLst/>
              <a:ahLst/>
              <a:cxnLst/>
              <a:rect l="l" t="t" r="r" b="b"/>
              <a:pathLst>
                <a:path w="3313" h="3074" extrusionOk="0">
                  <a:moveTo>
                    <a:pt x="1943" y="1"/>
                  </a:moveTo>
                  <a:cubicBezTo>
                    <a:pt x="1509" y="1"/>
                    <a:pt x="1045" y="189"/>
                    <a:pt x="679" y="553"/>
                  </a:cubicBezTo>
                  <a:cubicBezTo>
                    <a:pt x="166" y="1068"/>
                    <a:pt x="0" y="1779"/>
                    <a:pt x="220" y="2320"/>
                  </a:cubicBezTo>
                  <a:cubicBezTo>
                    <a:pt x="242" y="2378"/>
                    <a:pt x="256" y="2440"/>
                    <a:pt x="258" y="2504"/>
                  </a:cubicBezTo>
                  <a:lnTo>
                    <a:pt x="260" y="2669"/>
                  </a:lnTo>
                  <a:cubicBezTo>
                    <a:pt x="262" y="2817"/>
                    <a:pt x="382" y="2937"/>
                    <a:pt x="529" y="2939"/>
                  </a:cubicBezTo>
                  <a:lnTo>
                    <a:pt x="697" y="2943"/>
                  </a:lnTo>
                  <a:cubicBezTo>
                    <a:pt x="759" y="2943"/>
                    <a:pt x="821" y="2955"/>
                    <a:pt x="879" y="2979"/>
                  </a:cubicBezTo>
                  <a:cubicBezTo>
                    <a:pt x="1037" y="3042"/>
                    <a:pt x="1209" y="3074"/>
                    <a:pt x="1385" y="3074"/>
                  </a:cubicBezTo>
                  <a:cubicBezTo>
                    <a:pt x="1818" y="3074"/>
                    <a:pt x="2281" y="2885"/>
                    <a:pt x="2645" y="2519"/>
                  </a:cubicBezTo>
                  <a:cubicBezTo>
                    <a:pt x="3142" y="2022"/>
                    <a:pt x="3312" y="1342"/>
                    <a:pt x="3124" y="809"/>
                  </a:cubicBezTo>
                  <a:cubicBezTo>
                    <a:pt x="3100" y="735"/>
                    <a:pt x="3106" y="659"/>
                    <a:pt x="3146" y="597"/>
                  </a:cubicBezTo>
                  <a:lnTo>
                    <a:pt x="3154" y="583"/>
                  </a:lnTo>
                  <a:cubicBezTo>
                    <a:pt x="3222" y="477"/>
                    <a:pt x="3204" y="336"/>
                    <a:pt x="3112" y="244"/>
                  </a:cubicBezTo>
                  <a:lnTo>
                    <a:pt x="2957" y="90"/>
                  </a:lnTo>
                  <a:cubicBezTo>
                    <a:pt x="2901" y="33"/>
                    <a:pt x="2829" y="4"/>
                    <a:pt x="2757" y="4"/>
                  </a:cubicBezTo>
                  <a:cubicBezTo>
                    <a:pt x="2708" y="4"/>
                    <a:pt x="2659" y="18"/>
                    <a:pt x="2615" y="44"/>
                  </a:cubicBezTo>
                  <a:lnTo>
                    <a:pt x="2603" y="52"/>
                  </a:lnTo>
                  <a:cubicBezTo>
                    <a:pt x="2565" y="77"/>
                    <a:pt x="2521" y="89"/>
                    <a:pt x="2476" y="89"/>
                  </a:cubicBezTo>
                  <a:cubicBezTo>
                    <a:pt x="2447" y="89"/>
                    <a:pt x="2419" y="84"/>
                    <a:pt x="2392" y="74"/>
                  </a:cubicBezTo>
                  <a:cubicBezTo>
                    <a:pt x="2250" y="25"/>
                    <a:pt x="2098" y="1"/>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1810087" y="1925725"/>
              <a:ext cx="52151" cy="69475"/>
            </a:xfrm>
            <a:custGeom>
              <a:avLst/>
              <a:gdLst/>
              <a:ahLst/>
              <a:cxnLst/>
              <a:rect l="l" t="t" r="r" b="b"/>
              <a:pathLst>
                <a:path w="2303" h="3068" extrusionOk="0">
                  <a:moveTo>
                    <a:pt x="1749" y="0"/>
                  </a:moveTo>
                  <a:cubicBezTo>
                    <a:pt x="1700" y="0"/>
                    <a:pt x="1651" y="14"/>
                    <a:pt x="1607" y="41"/>
                  </a:cubicBezTo>
                  <a:lnTo>
                    <a:pt x="1595" y="49"/>
                  </a:lnTo>
                  <a:cubicBezTo>
                    <a:pt x="1557" y="74"/>
                    <a:pt x="1513" y="86"/>
                    <a:pt x="1468" y="86"/>
                  </a:cubicBezTo>
                  <a:cubicBezTo>
                    <a:pt x="1439" y="86"/>
                    <a:pt x="1411" y="81"/>
                    <a:pt x="1384" y="71"/>
                  </a:cubicBezTo>
                  <a:cubicBezTo>
                    <a:pt x="1274" y="33"/>
                    <a:pt x="1158" y="9"/>
                    <a:pt x="1038" y="1"/>
                  </a:cubicBezTo>
                  <a:lnTo>
                    <a:pt x="1038" y="1"/>
                  </a:lnTo>
                  <a:cubicBezTo>
                    <a:pt x="1036" y="1"/>
                    <a:pt x="1144" y="41"/>
                    <a:pt x="1186" y="83"/>
                  </a:cubicBezTo>
                  <a:lnTo>
                    <a:pt x="1340" y="239"/>
                  </a:lnTo>
                  <a:cubicBezTo>
                    <a:pt x="1434" y="331"/>
                    <a:pt x="1450" y="470"/>
                    <a:pt x="1384" y="578"/>
                  </a:cubicBezTo>
                  <a:lnTo>
                    <a:pt x="1376" y="590"/>
                  </a:lnTo>
                  <a:cubicBezTo>
                    <a:pt x="1336" y="652"/>
                    <a:pt x="1328" y="732"/>
                    <a:pt x="1354" y="802"/>
                  </a:cubicBezTo>
                  <a:cubicBezTo>
                    <a:pt x="1540" y="1339"/>
                    <a:pt x="1370" y="2017"/>
                    <a:pt x="875" y="2514"/>
                  </a:cubicBezTo>
                  <a:cubicBezTo>
                    <a:pt x="617" y="2770"/>
                    <a:pt x="310" y="2940"/>
                    <a:pt x="0" y="3018"/>
                  </a:cubicBezTo>
                  <a:cubicBezTo>
                    <a:pt x="119" y="3051"/>
                    <a:pt x="244" y="3067"/>
                    <a:pt x="371" y="3067"/>
                  </a:cubicBezTo>
                  <a:cubicBezTo>
                    <a:pt x="804" y="3067"/>
                    <a:pt x="1268" y="2878"/>
                    <a:pt x="1635" y="2514"/>
                  </a:cubicBezTo>
                  <a:cubicBezTo>
                    <a:pt x="2132" y="2017"/>
                    <a:pt x="2302" y="1337"/>
                    <a:pt x="2114" y="802"/>
                  </a:cubicBezTo>
                  <a:cubicBezTo>
                    <a:pt x="2088" y="730"/>
                    <a:pt x="2096" y="652"/>
                    <a:pt x="2136" y="590"/>
                  </a:cubicBezTo>
                  <a:lnTo>
                    <a:pt x="2144" y="578"/>
                  </a:lnTo>
                  <a:cubicBezTo>
                    <a:pt x="2212" y="470"/>
                    <a:pt x="2194" y="331"/>
                    <a:pt x="2102" y="239"/>
                  </a:cubicBezTo>
                  <a:lnTo>
                    <a:pt x="1947" y="83"/>
                  </a:lnTo>
                  <a:cubicBezTo>
                    <a:pt x="1892" y="29"/>
                    <a:pt x="1821" y="0"/>
                    <a:pt x="174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9"/>
            <p:cNvSpPr/>
            <p:nvPr/>
          </p:nvSpPr>
          <p:spPr>
            <a:xfrm>
              <a:off x="1776097" y="1912863"/>
              <a:ext cx="16735" cy="24570"/>
            </a:xfrm>
            <a:custGeom>
              <a:avLst/>
              <a:gdLst/>
              <a:ahLst/>
              <a:cxnLst/>
              <a:rect l="l" t="t" r="r" b="b"/>
              <a:pathLst>
                <a:path w="739" h="1085" extrusionOk="0">
                  <a:moveTo>
                    <a:pt x="548" y="0"/>
                  </a:moveTo>
                  <a:cubicBezTo>
                    <a:pt x="444" y="0"/>
                    <a:pt x="360" y="82"/>
                    <a:pt x="356" y="186"/>
                  </a:cubicBezTo>
                  <a:cubicBezTo>
                    <a:pt x="354" y="296"/>
                    <a:pt x="326" y="406"/>
                    <a:pt x="280" y="505"/>
                  </a:cubicBezTo>
                  <a:cubicBezTo>
                    <a:pt x="234" y="599"/>
                    <a:pt x="166" y="685"/>
                    <a:pt x="90" y="751"/>
                  </a:cubicBezTo>
                  <a:cubicBezTo>
                    <a:pt x="10" y="819"/>
                    <a:pt x="0" y="939"/>
                    <a:pt x="70" y="1018"/>
                  </a:cubicBezTo>
                  <a:cubicBezTo>
                    <a:pt x="106" y="1060"/>
                    <a:pt x="162" y="1084"/>
                    <a:pt x="214" y="1084"/>
                  </a:cubicBezTo>
                  <a:cubicBezTo>
                    <a:pt x="260" y="1084"/>
                    <a:pt x="304" y="1066"/>
                    <a:pt x="340" y="1038"/>
                  </a:cubicBezTo>
                  <a:cubicBezTo>
                    <a:pt x="460" y="937"/>
                    <a:pt x="553" y="815"/>
                    <a:pt x="621" y="671"/>
                  </a:cubicBezTo>
                  <a:cubicBezTo>
                    <a:pt x="693" y="525"/>
                    <a:pt x="733" y="360"/>
                    <a:pt x="735" y="196"/>
                  </a:cubicBezTo>
                  <a:cubicBezTo>
                    <a:pt x="739" y="90"/>
                    <a:pt x="655" y="2"/>
                    <a:pt x="551" y="0"/>
                  </a:cubicBezTo>
                  <a:cubicBezTo>
                    <a:pt x="550" y="0"/>
                    <a:pt x="549"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9"/>
            <p:cNvSpPr/>
            <p:nvPr/>
          </p:nvSpPr>
          <p:spPr>
            <a:xfrm>
              <a:off x="1722406" y="1921536"/>
              <a:ext cx="81998" cy="86345"/>
            </a:xfrm>
            <a:custGeom>
              <a:avLst/>
              <a:gdLst/>
              <a:ahLst/>
              <a:cxnLst/>
              <a:rect l="l" t="t" r="r" b="b"/>
              <a:pathLst>
                <a:path w="3621" h="3813" extrusionOk="0">
                  <a:moveTo>
                    <a:pt x="1924" y="0"/>
                  </a:moveTo>
                  <a:cubicBezTo>
                    <a:pt x="1431" y="0"/>
                    <a:pt x="584" y="592"/>
                    <a:pt x="277" y="1430"/>
                  </a:cubicBezTo>
                  <a:cubicBezTo>
                    <a:pt x="0" y="2184"/>
                    <a:pt x="76" y="3368"/>
                    <a:pt x="798" y="3718"/>
                  </a:cubicBezTo>
                  <a:cubicBezTo>
                    <a:pt x="934" y="3783"/>
                    <a:pt x="1076" y="3812"/>
                    <a:pt x="1220" y="3812"/>
                  </a:cubicBezTo>
                  <a:cubicBezTo>
                    <a:pt x="1841" y="3812"/>
                    <a:pt x="2499" y="3281"/>
                    <a:pt x="2823" y="2899"/>
                  </a:cubicBezTo>
                  <a:cubicBezTo>
                    <a:pt x="3449" y="2161"/>
                    <a:pt x="3621" y="1027"/>
                    <a:pt x="3262" y="735"/>
                  </a:cubicBezTo>
                  <a:cubicBezTo>
                    <a:pt x="3090" y="596"/>
                    <a:pt x="2870" y="707"/>
                    <a:pt x="2543" y="484"/>
                  </a:cubicBezTo>
                  <a:cubicBezTo>
                    <a:pt x="2272" y="296"/>
                    <a:pt x="2284" y="126"/>
                    <a:pt x="2122" y="43"/>
                  </a:cubicBezTo>
                  <a:cubicBezTo>
                    <a:pt x="2066" y="14"/>
                    <a:pt x="1999" y="0"/>
                    <a:pt x="1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1741880" y="1921536"/>
              <a:ext cx="62523" cy="86323"/>
            </a:xfrm>
            <a:custGeom>
              <a:avLst/>
              <a:gdLst/>
              <a:ahLst/>
              <a:cxnLst/>
              <a:rect l="l" t="t" r="r" b="b"/>
              <a:pathLst>
                <a:path w="2761" h="3812" extrusionOk="0">
                  <a:moveTo>
                    <a:pt x="1061" y="0"/>
                  </a:moveTo>
                  <a:cubicBezTo>
                    <a:pt x="928" y="0"/>
                    <a:pt x="767" y="44"/>
                    <a:pt x="597" y="124"/>
                  </a:cubicBezTo>
                  <a:cubicBezTo>
                    <a:pt x="673" y="216"/>
                    <a:pt x="717" y="346"/>
                    <a:pt x="919" y="484"/>
                  </a:cubicBezTo>
                  <a:cubicBezTo>
                    <a:pt x="1246" y="707"/>
                    <a:pt x="1465" y="596"/>
                    <a:pt x="1637" y="735"/>
                  </a:cubicBezTo>
                  <a:cubicBezTo>
                    <a:pt x="2000" y="1027"/>
                    <a:pt x="1827" y="2161"/>
                    <a:pt x="1202" y="2899"/>
                  </a:cubicBezTo>
                  <a:cubicBezTo>
                    <a:pt x="947" y="3199"/>
                    <a:pt x="487" y="3590"/>
                    <a:pt x="0" y="3745"/>
                  </a:cubicBezTo>
                  <a:cubicBezTo>
                    <a:pt x="116" y="3791"/>
                    <a:pt x="237" y="3812"/>
                    <a:pt x="358" y="3812"/>
                  </a:cubicBezTo>
                  <a:cubicBezTo>
                    <a:pt x="980" y="3812"/>
                    <a:pt x="1639" y="3281"/>
                    <a:pt x="1963" y="2899"/>
                  </a:cubicBezTo>
                  <a:cubicBezTo>
                    <a:pt x="2589" y="2161"/>
                    <a:pt x="2761" y="1027"/>
                    <a:pt x="2400" y="735"/>
                  </a:cubicBezTo>
                  <a:cubicBezTo>
                    <a:pt x="2226" y="598"/>
                    <a:pt x="2010" y="707"/>
                    <a:pt x="1681" y="484"/>
                  </a:cubicBezTo>
                  <a:cubicBezTo>
                    <a:pt x="1408" y="296"/>
                    <a:pt x="1422" y="126"/>
                    <a:pt x="1258" y="43"/>
                  </a:cubicBezTo>
                  <a:cubicBezTo>
                    <a:pt x="1203" y="14"/>
                    <a:pt x="1136" y="0"/>
                    <a:pt x="1061"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1663325" y="1924887"/>
              <a:ext cx="69271" cy="69316"/>
            </a:xfrm>
            <a:custGeom>
              <a:avLst/>
              <a:gdLst/>
              <a:ahLst/>
              <a:cxnLst/>
              <a:rect l="l" t="t" r="r" b="b"/>
              <a:pathLst>
                <a:path w="3059" h="3061" extrusionOk="0">
                  <a:moveTo>
                    <a:pt x="1529" y="0"/>
                  </a:moveTo>
                  <a:cubicBezTo>
                    <a:pt x="685" y="0"/>
                    <a:pt x="0" y="685"/>
                    <a:pt x="0" y="1529"/>
                  </a:cubicBezTo>
                  <a:cubicBezTo>
                    <a:pt x="0" y="2376"/>
                    <a:pt x="685" y="3060"/>
                    <a:pt x="1529" y="3060"/>
                  </a:cubicBezTo>
                  <a:cubicBezTo>
                    <a:pt x="2373" y="3060"/>
                    <a:pt x="3058" y="2376"/>
                    <a:pt x="3058" y="1529"/>
                  </a:cubicBezTo>
                  <a:cubicBezTo>
                    <a:pt x="3058" y="685"/>
                    <a:pt x="2373" y="0"/>
                    <a:pt x="1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1691337" y="1924887"/>
              <a:ext cx="41259" cy="69316"/>
            </a:xfrm>
            <a:custGeom>
              <a:avLst/>
              <a:gdLst/>
              <a:ahLst/>
              <a:cxnLst/>
              <a:rect l="l" t="t" r="r" b="b"/>
              <a:pathLst>
                <a:path w="1822" h="3061" extrusionOk="0">
                  <a:moveTo>
                    <a:pt x="292" y="0"/>
                  </a:moveTo>
                  <a:cubicBezTo>
                    <a:pt x="192" y="0"/>
                    <a:pt x="94" y="10"/>
                    <a:pt x="1" y="28"/>
                  </a:cubicBezTo>
                  <a:cubicBezTo>
                    <a:pt x="703" y="166"/>
                    <a:pt x="1238" y="785"/>
                    <a:pt x="1238" y="1531"/>
                  </a:cubicBezTo>
                  <a:cubicBezTo>
                    <a:pt x="1238" y="2276"/>
                    <a:pt x="705" y="2895"/>
                    <a:pt x="1" y="3033"/>
                  </a:cubicBezTo>
                  <a:cubicBezTo>
                    <a:pt x="94" y="3051"/>
                    <a:pt x="192" y="3060"/>
                    <a:pt x="292" y="3060"/>
                  </a:cubicBezTo>
                  <a:cubicBezTo>
                    <a:pt x="1134" y="3060"/>
                    <a:pt x="1821" y="2376"/>
                    <a:pt x="1821" y="1531"/>
                  </a:cubicBezTo>
                  <a:cubicBezTo>
                    <a:pt x="1821" y="685"/>
                    <a:pt x="1138" y="0"/>
                    <a:pt x="292"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1696228" y="1912795"/>
              <a:ext cx="35145" cy="36391"/>
            </a:xfrm>
            <a:custGeom>
              <a:avLst/>
              <a:gdLst/>
              <a:ahLst/>
              <a:cxnLst/>
              <a:rect l="l" t="t" r="r" b="b"/>
              <a:pathLst>
                <a:path w="1552" h="1607" extrusionOk="0">
                  <a:moveTo>
                    <a:pt x="1220" y="0"/>
                  </a:moveTo>
                  <a:cubicBezTo>
                    <a:pt x="1007" y="0"/>
                    <a:pt x="619" y="53"/>
                    <a:pt x="328" y="389"/>
                  </a:cubicBezTo>
                  <a:cubicBezTo>
                    <a:pt x="0" y="764"/>
                    <a:pt x="28" y="1247"/>
                    <a:pt x="98" y="1471"/>
                  </a:cubicBezTo>
                  <a:cubicBezTo>
                    <a:pt x="124" y="1552"/>
                    <a:pt x="198" y="1606"/>
                    <a:pt x="280" y="1606"/>
                  </a:cubicBezTo>
                  <a:cubicBezTo>
                    <a:pt x="300" y="1606"/>
                    <a:pt x="318" y="1602"/>
                    <a:pt x="338" y="1596"/>
                  </a:cubicBezTo>
                  <a:cubicBezTo>
                    <a:pt x="439" y="1566"/>
                    <a:pt x="495" y="1459"/>
                    <a:pt x="465" y="1359"/>
                  </a:cubicBezTo>
                  <a:cubicBezTo>
                    <a:pt x="459" y="1343"/>
                    <a:pt x="346" y="952"/>
                    <a:pt x="617" y="638"/>
                  </a:cubicBezTo>
                  <a:cubicBezTo>
                    <a:pt x="813" y="412"/>
                    <a:pt x="1075" y="379"/>
                    <a:pt x="1216" y="379"/>
                  </a:cubicBezTo>
                  <a:cubicBezTo>
                    <a:pt x="1273" y="379"/>
                    <a:pt x="1311" y="384"/>
                    <a:pt x="1316" y="385"/>
                  </a:cubicBezTo>
                  <a:cubicBezTo>
                    <a:pt x="1325" y="386"/>
                    <a:pt x="1335" y="387"/>
                    <a:pt x="1345" y="387"/>
                  </a:cubicBezTo>
                  <a:cubicBezTo>
                    <a:pt x="1436" y="387"/>
                    <a:pt x="1517" y="321"/>
                    <a:pt x="1533" y="229"/>
                  </a:cubicBezTo>
                  <a:cubicBezTo>
                    <a:pt x="1551" y="125"/>
                    <a:pt x="1477" y="29"/>
                    <a:pt x="1376" y="11"/>
                  </a:cubicBezTo>
                  <a:cubicBezTo>
                    <a:pt x="1368" y="10"/>
                    <a:pt x="1310" y="0"/>
                    <a:pt x="12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1688755" y="1936165"/>
              <a:ext cx="25974" cy="13021"/>
            </a:xfrm>
            <a:custGeom>
              <a:avLst/>
              <a:gdLst/>
              <a:ahLst/>
              <a:cxnLst/>
              <a:rect l="l" t="t" r="r" b="b"/>
              <a:pathLst>
                <a:path w="1147" h="575" extrusionOk="0">
                  <a:moveTo>
                    <a:pt x="214" y="0"/>
                  </a:moveTo>
                  <a:cubicBezTo>
                    <a:pt x="172" y="0"/>
                    <a:pt x="130" y="14"/>
                    <a:pt x="95" y="41"/>
                  </a:cubicBezTo>
                  <a:cubicBezTo>
                    <a:pt x="15" y="107"/>
                    <a:pt x="1" y="227"/>
                    <a:pt x="67" y="309"/>
                  </a:cubicBezTo>
                  <a:cubicBezTo>
                    <a:pt x="119" y="377"/>
                    <a:pt x="268" y="530"/>
                    <a:pt x="518" y="566"/>
                  </a:cubicBezTo>
                  <a:cubicBezTo>
                    <a:pt x="550" y="570"/>
                    <a:pt x="582" y="574"/>
                    <a:pt x="614" y="574"/>
                  </a:cubicBezTo>
                  <a:cubicBezTo>
                    <a:pt x="843" y="574"/>
                    <a:pt x="1007" y="459"/>
                    <a:pt x="1053" y="419"/>
                  </a:cubicBezTo>
                  <a:cubicBezTo>
                    <a:pt x="1135" y="355"/>
                    <a:pt x="1147" y="235"/>
                    <a:pt x="1083" y="151"/>
                  </a:cubicBezTo>
                  <a:cubicBezTo>
                    <a:pt x="1045" y="104"/>
                    <a:pt x="990" y="80"/>
                    <a:pt x="934" y="80"/>
                  </a:cubicBezTo>
                  <a:cubicBezTo>
                    <a:pt x="892" y="80"/>
                    <a:pt x="850" y="94"/>
                    <a:pt x="815" y="121"/>
                  </a:cubicBezTo>
                  <a:cubicBezTo>
                    <a:pt x="799" y="134"/>
                    <a:pt x="718" y="192"/>
                    <a:pt x="609" y="192"/>
                  </a:cubicBezTo>
                  <a:cubicBezTo>
                    <a:pt x="596" y="192"/>
                    <a:pt x="582" y="191"/>
                    <a:pt x="568" y="189"/>
                  </a:cubicBezTo>
                  <a:cubicBezTo>
                    <a:pt x="450" y="171"/>
                    <a:pt x="380" y="91"/>
                    <a:pt x="360" y="69"/>
                  </a:cubicBezTo>
                  <a:cubicBezTo>
                    <a:pt x="324" y="24"/>
                    <a:pt x="269"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9"/>
            <p:cNvSpPr/>
            <p:nvPr/>
          </p:nvSpPr>
          <p:spPr>
            <a:xfrm>
              <a:off x="1650077" y="1969407"/>
              <a:ext cx="221060" cy="232496"/>
            </a:xfrm>
            <a:custGeom>
              <a:avLst/>
              <a:gdLst/>
              <a:ahLst/>
              <a:cxnLst/>
              <a:rect l="l" t="t" r="r" b="b"/>
              <a:pathLst>
                <a:path w="9762" h="10267" extrusionOk="0">
                  <a:moveTo>
                    <a:pt x="1627" y="1"/>
                  </a:moveTo>
                  <a:cubicBezTo>
                    <a:pt x="1569" y="1"/>
                    <a:pt x="1510" y="13"/>
                    <a:pt x="1455" y="37"/>
                  </a:cubicBezTo>
                  <a:lnTo>
                    <a:pt x="986" y="240"/>
                  </a:lnTo>
                  <a:lnTo>
                    <a:pt x="641" y="240"/>
                  </a:lnTo>
                  <a:lnTo>
                    <a:pt x="212" y="55"/>
                  </a:lnTo>
                  <a:cubicBezTo>
                    <a:pt x="192" y="46"/>
                    <a:pt x="171" y="42"/>
                    <a:pt x="151" y="42"/>
                  </a:cubicBezTo>
                  <a:cubicBezTo>
                    <a:pt x="72" y="42"/>
                    <a:pt x="0" y="106"/>
                    <a:pt x="0" y="194"/>
                  </a:cubicBezTo>
                  <a:lnTo>
                    <a:pt x="0" y="9508"/>
                  </a:lnTo>
                  <a:cubicBezTo>
                    <a:pt x="0" y="9927"/>
                    <a:pt x="340" y="10267"/>
                    <a:pt x="759" y="10267"/>
                  </a:cubicBezTo>
                  <a:lnTo>
                    <a:pt x="9003" y="10267"/>
                  </a:lnTo>
                  <a:cubicBezTo>
                    <a:pt x="9422" y="10267"/>
                    <a:pt x="9761" y="9927"/>
                    <a:pt x="9761" y="9508"/>
                  </a:cubicBezTo>
                  <a:lnTo>
                    <a:pt x="9761" y="194"/>
                  </a:lnTo>
                  <a:cubicBezTo>
                    <a:pt x="9761" y="107"/>
                    <a:pt x="9690" y="41"/>
                    <a:pt x="9611" y="41"/>
                  </a:cubicBezTo>
                  <a:cubicBezTo>
                    <a:pt x="9591" y="41"/>
                    <a:pt x="9570" y="45"/>
                    <a:pt x="9550" y="55"/>
                  </a:cubicBezTo>
                  <a:lnTo>
                    <a:pt x="9121" y="240"/>
                  </a:lnTo>
                  <a:lnTo>
                    <a:pt x="8775" y="240"/>
                  </a:lnTo>
                  <a:lnTo>
                    <a:pt x="8306" y="37"/>
                  </a:lnTo>
                  <a:cubicBezTo>
                    <a:pt x="8251" y="13"/>
                    <a:pt x="8193" y="1"/>
                    <a:pt x="8134" y="1"/>
                  </a:cubicBezTo>
                  <a:cubicBezTo>
                    <a:pt x="8076" y="1"/>
                    <a:pt x="8018" y="13"/>
                    <a:pt x="7963" y="37"/>
                  </a:cubicBezTo>
                  <a:lnTo>
                    <a:pt x="7494" y="240"/>
                  </a:lnTo>
                  <a:lnTo>
                    <a:pt x="7148" y="240"/>
                  </a:lnTo>
                  <a:lnTo>
                    <a:pt x="6679" y="37"/>
                  </a:lnTo>
                  <a:cubicBezTo>
                    <a:pt x="6624" y="13"/>
                    <a:pt x="6566" y="1"/>
                    <a:pt x="6508" y="1"/>
                  </a:cubicBezTo>
                  <a:cubicBezTo>
                    <a:pt x="6449" y="1"/>
                    <a:pt x="6391" y="13"/>
                    <a:pt x="6336" y="37"/>
                  </a:cubicBezTo>
                  <a:lnTo>
                    <a:pt x="5867" y="240"/>
                  </a:lnTo>
                  <a:lnTo>
                    <a:pt x="5521" y="240"/>
                  </a:lnTo>
                  <a:lnTo>
                    <a:pt x="5052" y="37"/>
                  </a:lnTo>
                  <a:cubicBezTo>
                    <a:pt x="4998" y="13"/>
                    <a:pt x="4939" y="1"/>
                    <a:pt x="4881" y="1"/>
                  </a:cubicBezTo>
                  <a:cubicBezTo>
                    <a:pt x="4822" y="1"/>
                    <a:pt x="4764" y="13"/>
                    <a:pt x="4709" y="37"/>
                  </a:cubicBezTo>
                  <a:lnTo>
                    <a:pt x="4240" y="240"/>
                  </a:lnTo>
                  <a:lnTo>
                    <a:pt x="3895" y="240"/>
                  </a:lnTo>
                  <a:lnTo>
                    <a:pt x="3426" y="37"/>
                  </a:lnTo>
                  <a:cubicBezTo>
                    <a:pt x="3371" y="13"/>
                    <a:pt x="3312" y="1"/>
                    <a:pt x="3254" y="1"/>
                  </a:cubicBezTo>
                  <a:cubicBezTo>
                    <a:pt x="3196" y="1"/>
                    <a:pt x="3137" y="13"/>
                    <a:pt x="3082" y="37"/>
                  </a:cubicBezTo>
                  <a:lnTo>
                    <a:pt x="2613" y="240"/>
                  </a:lnTo>
                  <a:lnTo>
                    <a:pt x="2268" y="240"/>
                  </a:lnTo>
                  <a:lnTo>
                    <a:pt x="1799" y="37"/>
                  </a:lnTo>
                  <a:cubicBezTo>
                    <a:pt x="1744" y="13"/>
                    <a:pt x="1685" y="1"/>
                    <a:pt x="16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1853475" y="1974752"/>
              <a:ext cx="2740" cy="747"/>
            </a:xfrm>
            <a:custGeom>
              <a:avLst/>
              <a:gdLst/>
              <a:ahLst/>
              <a:cxnLst/>
              <a:rect l="l" t="t" r="r" b="b"/>
              <a:pathLst>
                <a:path w="121" h="33" extrusionOk="0">
                  <a:moveTo>
                    <a:pt x="1" y="0"/>
                  </a:moveTo>
                  <a:lnTo>
                    <a:pt x="1" y="32"/>
                  </a:lnTo>
                  <a:cubicBezTo>
                    <a:pt x="41" y="28"/>
                    <a:pt x="81" y="18"/>
                    <a:pt x="121" y="0"/>
                  </a:cubicBezTo>
                  <a:close/>
                </a:path>
              </a:pathLst>
            </a:custGeom>
            <a:solidFill>
              <a:srgbClr val="F6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1652387" y="1970494"/>
              <a:ext cx="218479" cy="231455"/>
            </a:xfrm>
            <a:custGeom>
              <a:avLst/>
              <a:gdLst/>
              <a:ahLst/>
              <a:cxnLst/>
              <a:rect l="l" t="t" r="r" b="b"/>
              <a:pathLst>
                <a:path w="9648" h="10221" extrusionOk="0">
                  <a:moveTo>
                    <a:pt x="9493" y="0"/>
                  </a:moveTo>
                  <a:cubicBezTo>
                    <a:pt x="9473" y="0"/>
                    <a:pt x="9452" y="4"/>
                    <a:pt x="9432" y="13"/>
                  </a:cubicBezTo>
                  <a:lnTo>
                    <a:pt x="9007" y="200"/>
                  </a:lnTo>
                  <a:cubicBezTo>
                    <a:pt x="8969" y="218"/>
                    <a:pt x="8927" y="228"/>
                    <a:pt x="8881" y="232"/>
                  </a:cubicBezTo>
                  <a:lnTo>
                    <a:pt x="8881" y="1709"/>
                  </a:lnTo>
                  <a:cubicBezTo>
                    <a:pt x="8887" y="6203"/>
                    <a:pt x="5246" y="9847"/>
                    <a:pt x="752" y="9847"/>
                  </a:cubicBezTo>
                  <a:cubicBezTo>
                    <a:pt x="751" y="9847"/>
                    <a:pt x="750" y="9847"/>
                    <a:pt x="749" y="9847"/>
                  </a:cubicBezTo>
                  <a:lnTo>
                    <a:pt x="0" y="9847"/>
                  </a:lnTo>
                  <a:cubicBezTo>
                    <a:pt x="130" y="10071"/>
                    <a:pt x="365" y="10221"/>
                    <a:pt x="638" y="10221"/>
                  </a:cubicBezTo>
                  <a:cubicBezTo>
                    <a:pt x="645" y="10221"/>
                    <a:pt x="652" y="10221"/>
                    <a:pt x="659" y="10221"/>
                  </a:cubicBezTo>
                  <a:lnTo>
                    <a:pt x="8889" y="10221"/>
                  </a:lnTo>
                  <a:cubicBezTo>
                    <a:pt x="8894" y="10221"/>
                    <a:pt x="8898" y="10221"/>
                    <a:pt x="8903" y="10221"/>
                  </a:cubicBezTo>
                  <a:cubicBezTo>
                    <a:pt x="9316" y="10221"/>
                    <a:pt x="9647" y="9884"/>
                    <a:pt x="9631" y="9470"/>
                  </a:cubicBezTo>
                  <a:lnTo>
                    <a:pt x="9631" y="156"/>
                  </a:lnTo>
                  <a:cubicBezTo>
                    <a:pt x="9644" y="65"/>
                    <a:pt x="9574" y="0"/>
                    <a:pt x="9493"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1730490" y="2036142"/>
              <a:ext cx="64651" cy="88474"/>
            </a:xfrm>
            <a:custGeom>
              <a:avLst/>
              <a:gdLst/>
              <a:ahLst/>
              <a:cxnLst/>
              <a:rect l="l" t="t" r="r" b="b"/>
              <a:pathLst>
                <a:path w="2855" h="3907" extrusionOk="0">
                  <a:moveTo>
                    <a:pt x="1065" y="1"/>
                  </a:moveTo>
                  <a:cubicBezTo>
                    <a:pt x="1008" y="1"/>
                    <a:pt x="955" y="45"/>
                    <a:pt x="950" y="108"/>
                  </a:cubicBezTo>
                  <a:cubicBezTo>
                    <a:pt x="942" y="267"/>
                    <a:pt x="913" y="463"/>
                    <a:pt x="833" y="665"/>
                  </a:cubicBezTo>
                  <a:cubicBezTo>
                    <a:pt x="711" y="970"/>
                    <a:pt x="563" y="1076"/>
                    <a:pt x="400" y="1325"/>
                  </a:cubicBezTo>
                  <a:cubicBezTo>
                    <a:pt x="190" y="1649"/>
                    <a:pt x="0" y="2134"/>
                    <a:pt x="34" y="2531"/>
                  </a:cubicBezTo>
                  <a:cubicBezTo>
                    <a:pt x="110" y="3391"/>
                    <a:pt x="1240" y="3870"/>
                    <a:pt x="1326" y="3906"/>
                  </a:cubicBezTo>
                  <a:cubicBezTo>
                    <a:pt x="1557" y="3818"/>
                    <a:pt x="2250" y="3519"/>
                    <a:pt x="2513" y="2846"/>
                  </a:cubicBezTo>
                  <a:cubicBezTo>
                    <a:pt x="2855" y="1962"/>
                    <a:pt x="2340" y="717"/>
                    <a:pt x="1120" y="16"/>
                  </a:cubicBezTo>
                  <a:cubicBezTo>
                    <a:pt x="1102" y="5"/>
                    <a:pt x="1083"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1744326" y="2064788"/>
              <a:ext cx="34149" cy="75068"/>
            </a:xfrm>
            <a:custGeom>
              <a:avLst/>
              <a:gdLst/>
              <a:ahLst/>
              <a:cxnLst/>
              <a:rect l="l" t="t" r="r" b="b"/>
              <a:pathLst>
                <a:path w="1508" h="3315" extrusionOk="0">
                  <a:moveTo>
                    <a:pt x="739" y="1"/>
                  </a:moveTo>
                  <a:cubicBezTo>
                    <a:pt x="722" y="1"/>
                    <a:pt x="704" y="3"/>
                    <a:pt x="687" y="8"/>
                  </a:cubicBezTo>
                  <a:cubicBezTo>
                    <a:pt x="587" y="38"/>
                    <a:pt x="527" y="144"/>
                    <a:pt x="557" y="244"/>
                  </a:cubicBezTo>
                  <a:cubicBezTo>
                    <a:pt x="657" y="589"/>
                    <a:pt x="711" y="945"/>
                    <a:pt x="719" y="1302"/>
                  </a:cubicBezTo>
                  <a:cubicBezTo>
                    <a:pt x="601" y="1166"/>
                    <a:pt x="471" y="1046"/>
                    <a:pt x="327" y="939"/>
                  </a:cubicBezTo>
                  <a:cubicBezTo>
                    <a:pt x="293" y="914"/>
                    <a:pt x="253" y="902"/>
                    <a:pt x="214" y="902"/>
                  </a:cubicBezTo>
                  <a:cubicBezTo>
                    <a:pt x="156" y="902"/>
                    <a:pt x="99" y="928"/>
                    <a:pt x="62" y="979"/>
                  </a:cubicBezTo>
                  <a:cubicBezTo>
                    <a:pt x="0" y="1064"/>
                    <a:pt x="18" y="1182"/>
                    <a:pt x="102" y="1244"/>
                  </a:cubicBezTo>
                  <a:cubicBezTo>
                    <a:pt x="248" y="1352"/>
                    <a:pt x="377" y="1476"/>
                    <a:pt x="489" y="1617"/>
                  </a:cubicBezTo>
                  <a:cubicBezTo>
                    <a:pt x="561" y="1711"/>
                    <a:pt x="627" y="1807"/>
                    <a:pt x="683" y="1913"/>
                  </a:cubicBezTo>
                  <a:cubicBezTo>
                    <a:pt x="631" y="2304"/>
                    <a:pt x="523" y="2683"/>
                    <a:pt x="361" y="3045"/>
                  </a:cubicBezTo>
                  <a:cubicBezTo>
                    <a:pt x="320" y="3140"/>
                    <a:pt x="361" y="3252"/>
                    <a:pt x="457" y="3298"/>
                  </a:cubicBezTo>
                  <a:cubicBezTo>
                    <a:pt x="482" y="3309"/>
                    <a:pt x="509" y="3315"/>
                    <a:pt x="534" y="3315"/>
                  </a:cubicBezTo>
                  <a:cubicBezTo>
                    <a:pt x="606" y="3315"/>
                    <a:pt x="675" y="3274"/>
                    <a:pt x="709" y="3202"/>
                  </a:cubicBezTo>
                  <a:cubicBezTo>
                    <a:pt x="958" y="2645"/>
                    <a:pt x="1086" y="2050"/>
                    <a:pt x="1098" y="1444"/>
                  </a:cubicBezTo>
                  <a:lnTo>
                    <a:pt x="1439" y="1038"/>
                  </a:lnTo>
                  <a:cubicBezTo>
                    <a:pt x="1507" y="957"/>
                    <a:pt x="1497" y="837"/>
                    <a:pt x="1417" y="769"/>
                  </a:cubicBezTo>
                  <a:cubicBezTo>
                    <a:pt x="1382" y="740"/>
                    <a:pt x="1339" y="726"/>
                    <a:pt x="1296" y="726"/>
                  </a:cubicBezTo>
                  <a:cubicBezTo>
                    <a:pt x="1242" y="726"/>
                    <a:pt x="1188" y="748"/>
                    <a:pt x="1150" y="793"/>
                  </a:cubicBezTo>
                  <a:lnTo>
                    <a:pt x="1070" y="885"/>
                  </a:lnTo>
                  <a:cubicBezTo>
                    <a:pt x="1042" y="633"/>
                    <a:pt x="992" y="384"/>
                    <a:pt x="920" y="138"/>
                  </a:cubicBezTo>
                  <a:cubicBezTo>
                    <a:pt x="896" y="56"/>
                    <a:pt x="821"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9"/>
          <p:cNvGrpSpPr/>
          <p:nvPr/>
        </p:nvGrpSpPr>
        <p:grpSpPr>
          <a:xfrm>
            <a:off x="2324717" y="1912727"/>
            <a:ext cx="284987" cy="289222"/>
            <a:chOff x="2324717" y="1912727"/>
            <a:chExt cx="284987" cy="289222"/>
          </a:xfrm>
        </p:grpSpPr>
        <p:sp>
          <p:nvSpPr>
            <p:cNvPr id="4533" name="Google Shape;4533;p69"/>
            <p:cNvSpPr/>
            <p:nvPr/>
          </p:nvSpPr>
          <p:spPr>
            <a:xfrm>
              <a:off x="2381715" y="1912727"/>
              <a:ext cx="67731" cy="91146"/>
            </a:xfrm>
            <a:custGeom>
              <a:avLst/>
              <a:gdLst/>
              <a:ahLst/>
              <a:cxnLst/>
              <a:rect l="l" t="t" r="r" b="b"/>
              <a:pathLst>
                <a:path w="2991" h="4025" extrusionOk="0">
                  <a:moveTo>
                    <a:pt x="1495" y="1"/>
                  </a:moveTo>
                  <a:cubicBezTo>
                    <a:pt x="1443" y="1"/>
                    <a:pt x="1391" y="23"/>
                    <a:pt x="1356" y="68"/>
                  </a:cubicBezTo>
                  <a:cubicBezTo>
                    <a:pt x="985" y="543"/>
                    <a:pt x="1" y="1861"/>
                    <a:pt x="1" y="2530"/>
                  </a:cubicBezTo>
                  <a:cubicBezTo>
                    <a:pt x="1" y="3356"/>
                    <a:pt x="669" y="4025"/>
                    <a:pt x="1496" y="4025"/>
                  </a:cubicBezTo>
                  <a:cubicBezTo>
                    <a:pt x="2322" y="4025"/>
                    <a:pt x="2991" y="3354"/>
                    <a:pt x="2991" y="2530"/>
                  </a:cubicBezTo>
                  <a:cubicBezTo>
                    <a:pt x="2991" y="1861"/>
                    <a:pt x="2007" y="543"/>
                    <a:pt x="1635" y="68"/>
                  </a:cubicBezTo>
                  <a:cubicBezTo>
                    <a:pt x="1599" y="23"/>
                    <a:pt x="1547" y="1"/>
                    <a:pt x="1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2406987" y="1912818"/>
              <a:ext cx="42459" cy="91056"/>
            </a:xfrm>
            <a:custGeom>
              <a:avLst/>
              <a:gdLst/>
              <a:ahLst/>
              <a:cxnLst/>
              <a:rect l="l" t="t" r="r" b="b"/>
              <a:pathLst>
                <a:path w="1875" h="4021" extrusionOk="0">
                  <a:moveTo>
                    <a:pt x="380" y="1"/>
                  </a:moveTo>
                  <a:cubicBezTo>
                    <a:pt x="328" y="1"/>
                    <a:pt x="276" y="23"/>
                    <a:pt x="240" y="68"/>
                  </a:cubicBezTo>
                  <a:cubicBezTo>
                    <a:pt x="176" y="150"/>
                    <a:pt x="92" y="256"/>
                    <a:pt x="0" y="382"/>
                  </a:cubicBezTo>
                  <a:cubicBezTo>
                    <a:pt x="442" y="979"/>
                    <a:pt x="1116" y="1973"/>
                    <a:pt x="1116" y="2526"/>
                  </a:cubicBezTo>
                  <a:cubicBezTo>
                    <a:pt x="1116" y="3218"/>
                    <a:pt x="641" y="3803"/>
                    <a:pt x="0" y="3971"/>
                  </a:cubicBezTo>
                  <a:cubicBezTo>
                    <a:pt x="122" y="4003"/>
                    <a:pt x="250" y="4021"/>
                    <a:pt x="380" y="4021"/>
                  </a:cubicBezTo>
                  <a:cubicBezTo>
                    <a:pt x="1206" y="4021"/>
                    <a:pt x="1875" y="3352"/>
                    <a:pt x="1875" y="2526"/>
                  </a:cubicBezTo>
                  <a:cubicBezTo>
                    <a:pt x="1875" y="1857"/>
                    <a:pt x="891" y="539"/>
                    <a:pt x="519" y="68"/>
                  </a:cubicBezTo>
                  <a:cubicBezTo>
                    <a:pt x="484" y="23"/>
                    <a:pt x="433" y="1"/>
                    <a:pt x="38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2484953" y="1912727"/>
              <a:ext cx="67731" cy="91146"/>
            </a:xfrm>
            <a:custGeom>
              <a:avLst/>
              <a:gdLst/>
              <a:ahLst/>
              <a:cxnLst/>
              <a:rect l="l" t="t" r="r" b="b"/>
              <a:pathLst>
                <a:path w="2991" h="4025" extrusionOk="0">
                  <a:moveTo>
                    <a:pt x="1494" y="1"/>
                  </a:moveTo>
                  <a:cubicBezTo>
                    <a:pt x="1442" y="1"/>
                    <a:pt x="1391" y="23"/>
                    <a:pt x="1356" y="68"/>
                  </a:cubicBezTo>
                  <a:cubicBezTo>
                    <a:pt x="985" y="543"/>
                    <a:pt x="1" y="1861"/>
                    <a:pt x="1" y="2530"/>
                  </a:cubicBezTo>
                  <a:cubicBezTo>
                    <a:pt x="1" y="3356"/>
                    <a:pt x="669" y="4025"/>
                    <a:pt x="1496" y="4025"/>
                  </a:cubicBezTo>
                  <a:cubicBezTo>
                    <a:pt x="2322" y="4025"/>
                    <a:pt x="2991" y="3354"/>
                    <a:pt x="2991" y="2530"/>
                  </a:cubicBezTo>
                  <a:cubicBezTo>
                    <a:pt x="2991" y="1861"/>
                    <a:pt x="2007" y="543"/>
                    <a:pt x="1636" y="68"/>
                  </a:cubicBezTo>
                  <a:cubicBezTo>
                    <a:pt x="1599" y="23"/>
                    <a:pt x="1546" y="1"/>
                    <a:pt x="1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2510225" y="1912818"/>
              <a:ext cx="42459" cy="91056"/>
            </a:xfrm>
            <a:custGeom>
              <a:avLst/>
              <a:gdLst/>
              <a:ahLst/>
              <a:cxnLst/>
              <a:rect l="l" t="t" r="r" b="b"/>
              <a:pathLst>
                <a:path w="1875" h="4021" extrusionOk="0">
                  <a:moveTo>
                    <a:pt x="381" y="1"/>
                  </a:moveTo>
                  <a:cubicBezTo>
                    <a:pt x="328" y="1"/>
                    <a:pt x="276" y="23"/>
                    <a:pt x="240" y="68"/>
                  </a:cubicBezTo>
                  <a:cubicBezTo>
                    <a:pt x="174" y="150"/>
                    <a:pt x="92" y="256"/>
                    <a:pt x="1" y="382"/>
                  </a:cubicBezTo>
                  <a:cubicBezTo>
                    <a:pt x="442" y="979"/>
                    <a:pt x="1116" y="1973"/>
                    <a:pt x="1116" y="2526"/>
                  </a:cubicBezTo>
                  <a:cubicBezTo>
                    <a:pt x="1116" y="3218"/>
                    <a:pt x="641" y="3803"/>
                    <a:pt x="1" y="3971"/>
                  </a:cubicBezTo>
                  <a:cubicBezTo>
                    <a:pt x="122" y="4003"/>
                    <a:pt x="250" y="4021"/>
                    <a:pt x="380" y="4021"/>
                  </a:cubicBezTo>
                  <a:cubicBezTo>
                    <a:pt x="1206" y="4021"/>
                    <a:pt x="1875" y="3352"/>
                    <a:pt x="1875" y="2526"/>
                  </a:cubicBezTo>
                  <a:cubicBezTo>
                    <a:pt x="1875" y="1857"/>
                    <a:pt x="891" y="539"/>
                    <a:pt x="520" y="68"/>
                  </a:cubicBezTo>
                  <a:cubicBezTo>
                    <a:pt x="485" y="23"/>
                    <a:pt x="433" y="1"/>
                    <a:pt x="38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2484229" y="1938406"/>
              <a:ext cx="125431" cy="263361"/>
            </a:xfrm>
            <a:custGeom>
              <a:avLst/>
              <a:gdLst/>
              <a:ahLst/>
              <a:cxnLst/>
              <a:rect l="l" t="t" r="r" b="b"/>
              <a:pathLst>
                <a:path w="5539" h="11630" extrusionOk="0">
                  <a:moveTo>
                    <a:pt x="4741" y="0"/>
                  </a:moveTo>
                  <a:cubicBezTo>
                    <a:pt x="4517" y="0"/>
                    <a:pt x="4319" y="89"/>
                    <a:pt x="4173" y="236"/>
                  </a:cubicBezTo>
                  <a:cubicBezTo>
                    <a:pt x="4027" y="380"/>
                    <a:pt x="3937" y="579"/>
                    <a:pt x="3937" y="801"/>
                  </a:cubicBezTo>
                  <a:lnTo>
                    <a:pt x="3937" y="3525"/>
                  </a:lnTo>
                  <a:lnTo>
                    <a:pt x="1456" y="6522"/>
                  </a:lnTo>
                  <a:lnTo>
                    <a:pt x="1" y="11630"/>
                  </a:lnTo>
                  <a:lnTo>
                    <a:pt x="2089" y="11630"/>
                  </a:lnTo>
                  <a:cubicBezTo>
                    <a:pt x="2228" y="11630"/>
                    <a:pt x="2340" y="11518"/>
                    <a:pt x="2340" y="11378"/>
                  </a:cubicBezTo>
                  <a:lnTo>
                    <a:pt x="2340" y="9809"/>
                  </a:lnTo>
                  <a:cubicBezTo>
                    <a:pt x="2340" y="9470"/>
                    <a:pt x="2458" y="9143"/>
                    <a:pt x="2670" y="8877"/>
                  </a:cubicBezTo>
                  <a:lnTo>
                    <a:pt x="4939" y="6063"/>
                  </a:lnTo>
                  <a:cubicBezTo>
                    <a:pt x="5324" y="5583"/>
                    <a:pt x="5538" y="4985"/>
                    <a:pt x="5538" y="4366"/>
                  </a:cubicBezTo>
                  <a:lnTo>
                    <a:pt x="5538" y="817"/>
                  </a:lnTo>
                  <a:cubicBezTo>
                    <a:pt x="5538" y="380"/>
                    <a:pt x="5193" y="10"/>
                    <a:pt x="4756" y="0"/>
                  </a:cubicBezTo>
                  <a:cubicBezTo>
                    <a:pt x="4751" y="0"/>
                    <a:pt x="4746" y="0"/>
                    <a:pt x="474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2467154" y="2014901"/>
              <a:ext cx="111889" cy="187002"/>
            </a:xfrm>
            <a:custGeom>
              <a:avLst/>
              <a:gdLst/>
              <a:ahLst/>
              <a:cxnLst/>
              <a:rect l="l" t="t" r="r" b="b"/>
              <a:pathLst>
                <a:path w="4941" h="8258" extrusionOk="0">
                  <a:moveTo>
                    <a:pt x="4275" y="1"/>
                  </a:moveTo>
                  <a:cubicBezTo>
                    <a:pt x="4173" y="1"/>
                    <a:pt x="4072" y="24"/>
                    <a:pt x="3979" y="72"/>
                  </a:cubicBezTo>
                  <a:lnTo>
                    <a:pt x="2032" y="1040"/>
                  </a:lnTo>
                  <a:cubicBezTo>
                    <a:pt x="1735" y="1185"/>
                    <a:pt x="1461" y="1373"/>
                    <a:pt x="1214" y="1591"/>
                  </a:cubicBezTo>
                  <a:cubicBezTo>
                    <a:pt x="966" y="1808"/>
                    <a:pt x="749" y="2058"/>
                    <a:pt x="565" y="2333"/>
                  </a:cubicBezTo>
                  <a:cubicBezTo>
                    <a:pt x="198" y="2886"/>
                    <a:pt x="0" y="3535"/>
                    <a:pt x="0" y="4198"/>
                  </a:cubicBezTo>
                  <a:lnTo>
                    <a:pt x="0" y="8006"/>
                  </a:lnTo>
                  <a:cubicBezTo>
                    <a:pt x="0" y="8146"/>
                    <a:pt x="114" y="8258"/>
                    <a:pt x="254" y="8258"/>
                  </a:cubicBezTo>
                  <a:lnTo>
                    <a:pt x="2657" y="8258"/>
                  </a:lnTo>
                  <a:lnTo>
                    <a:pt x="2751" y="3070"/>
                  </a:lnTo>
                  <a:cubicBezTo>
                    <a:pt x="2753" y="2926"/>
                    <a:pt x="2817" y="2786"/>
                    <a:pt x="2931" y="2690"/>
                  </a:cubicBezTo>
                  <a:lnTo>
                    <a:pt x="4707" y="1173"/>
                  </a:lnTo>
                  <a:cubicBezTo>
                    <a:pt x="4867" y="1040"/>
                    <a:pt x="4941" y="852"/>
                    <a:pt x="4941" y="666"/>
                  </a:cubicBezTo>
                  <a:cubicBezTo>
                    <a:pt x="4941" y="435"/>
                    <a:pt x="4821" y="205"/>
                    <a:pt x="4591" y="82"/>
                  </a:cubicBezTo>
                  <a:cubicBezTo>
                    <a:pt x="4492" y="28"/>
                    <a:pt x="4383" y="1"/>
                    <a:pt x="427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2527413" y="2015082"/>
              <a:ext cx="51676" cy="60938"/>
            </a:xfrm>
            <a:custGeom>
              <a:avLst/>
              <a:gdLst/>
              <a:ahLst/>
              <a:cxnLst/>
              <a:rect l="l" t="t" r="r" b="b"/>
              <a:pathLst>
                <a:path w="2282" h="2691" extrusionOk="0">
                  <a:moveTo>
                    <a:pt x="1618" y="0"/>
                  </a:moveTo>
                  <a:cubicBezTo>
                    <a:pt x="1516" y="0"/>
                    <a:pt x="1414" y="23"/>
                    <a:pt x="1320" y="70"/>
                  </a:cubicBezTo>
                  <a:lnTo>
                    <a:pt x="1230" y="115"/>
                  </a:lnTo>
                  <a:cubicBezTo>
                    <a:pt x="1421" y="245"/>
                    <a:pt x="1525" y="455"/>
                    <a:pt x="1525" y="666"/>
                  </a:cubicBezTo>
                  <a:cubicBezTo>
                    <a:pt x="1525" y="852"/>
                    <a:pt x="1449" y="1038"/>
                    <a:pt x="1290" y="1173"/>
                  </a:cubicBezTo>
                  <a:lnTo>
                    <a:pt x="114" y="2175"/>
                  </a:lnTo>
                  <a:cubicBezTo>
                    <a:pt x="0" y="2273"/>
                    <a:pt x="0" y="2451"/>
                    <a:pt x="114" y="2551"/>
                  </a:cubicBezTo>
                  <a:lnTo>
                    <a:pt x="272" y="2690"/>
                  </a:lnTo>
                  <a:lnTo>
                    <a:pt x="2048" y="1173"/>
                  </a:lnTo>
                  <a:cubicBezTo>
                    <a:pt x="2206" y="1038"/>
                    <a:pt x="2282" y="854"/>
                    <a:pt x="2282" y="666"/>
                  </a:cubicBezTo>
                  <a:cubicBezTo>
                    <a:pt x="2282" y="435"/>
                    <a:pt x="2162" y="203"/>
                    <a:pt x="1932" y="80"/>
                  </a:cubicBezTo>
                  <a:cubicBezTo>
                    <a:pt x="1835" y="27"/>
                    <a:pt x="1727" y="0"/>
                    <a:pt x="1618"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2520302" y="1938746"/>
              <a:ext cx="89402" cy="263158"/>
            </a:xfrm>
            <a:custGeom>
              <a:avLst/>
              <a:gdLst/>
              <a:ahLst/>
              <a:cxnLst/>
              <a:rect l="l" t="t" r="r" b="b"/>
              <a:pathLst>
                <a:path w="3948" h="11621" extrusionOk="0">
                  <a:moveTo>
                    <a:pt x="3151" y="1"/>
                  </a:moveTo>
                  <a:cubicBezTo>
                    <a:pt x="3015" y="1"/>
                    <a:pt x="2886" y="36"/>
                    <a:pt x="2775" y="95"/>
                  </a:cubicBezTo>
                  <a:cubicBezTo>
                    <a:pt x="3025" y="233"/>
                    <a:pt x="3193" y="502"/>
                    <a:pt x="3193" y="804"/>
                  </a:cubicBezTo>
                  <a:lnTo>
                    <a:pt x="3193" y="4357"/>
                  </a:lnTo>
                  <a:cubicBezTo>
                    <a:pt x="3193" y="4974"/>
                    <a:pt x="2981" y="5572"/>
                    <a:pt x="2596" y="6051"/>
                  </a:cubicBezTo>
                  <a:lnTo>
                    <a:pt x="328" y="8868"/>
                  </a:lnTo>
                  <a:cubicBezTo>
                    <a:pt x="116" y="9134"/>
                    <a:pt x="1" y="9459"/>
                    <a:pt x="1" y="9796"/>
                  </a:cubicBezTo>
                  <a:lnTo>
                    <a:pt x="1" y="11621"/>
                  </a:lnTo>
                  <a:lnTo>
                    <a:pt x="498" y="11621"/>
                  </a:lnTo>
                  <a:cubicBezTo>
                    <a:pt x="637" y="11621"/>
                    <a:pt x="749" y="11509"/>
                    <a:pt x="749" y="11369"/>
                  </a:cubicBezTo>
                  <a:lnTo>
                    <a:pt x="749" y="9798"/>
                  </a:lnTo>
                  <a:cubicBezTo>
                    <a:pt x="749" y="9459"/>
                    <a:pt x="865" y="9130"/>
                    <a:pt x="1079" y="8868"/>
                  </a:cubicBezTo>
                  <a:lnTo>
                    <a:pt x="3348" y="6053"/>
                  </a:lnTo>
                  <a:cubicBezTo>
                    <a:pt x="3733" y="5572"/>
                    <a:pt x="3947" y="4974"/>
                    <a:pt x="3947" y="4357"/>
                  </a:cubicBezTo>
                  <a:lnTo>
                    <a:pt x="3947" y="804"/>
                  </a:lnTo>
                  <a:cubicBezTo>
                    <a:pt x="3941" y="377"/>
                    <a:pt x="3610" y="15"/>
                    <a:pt x="3183" y="1"/>
                  </a:cubicBezTo>
                  <a:cubicBezTo>
                    <a:pt x="3172" y="1"/>
                    <a:pt x="3161" y="1"/>
                    <a:pt x="3151"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9"/>
            <p:cNvSpPr/>
            <p:nvPr/>
          </p:nvSpPr>
          <p:spPr>
            <a:xfrm>
              <a:off x="2324717" y="1938406"/>
              <a:ext cx="132428" cy="263361"/>
            </a:xfrm>
            <a:custGeom>
              <a:avLst/>
              <a:gdLst/>
              <a:ahLst/>
              <a:cxnLst/>
              <a:rect l="l" t="t" r="r" b="b"/>
              <a:pathLst>
                <a:path w="5848" h="11630" extrusionOk="0">
                  <a:moveTo>
                    <a:pt x="796" y="0"/>
                  </a:moveTo>
                  <a:cubicBezTo>
                    <a:pt x="791" y="0"/>
                    <a:pt x="786" y="0"/>
                    <a:pt x="781" y="0"/>
                  </a:cubicBezTo>
                  <a:cubicBezTo>
                    <a:pt x="344" y="10"/>
                    <a:pt x="0" y="380"/>
                    <a:pt x="0" y="817"/>
                  </a:cubicBezTo>
                  <a:lnTo>
                    <a:pt x="0" y="4366"/>
                  </a:lnTo>
                  <a:cubicBezTo>
                    <a:pt x="0" y="4985"/>
                    <a:pt x="212" y="5583"/>
                    <a:pt x="599" y="6063"/>
                  </a:cubicBezTo>
                  <a:lnTo>
                    <a:pt x="2867" y="8877"/>
                  </a:lnTo>
                  <a:cubicBezTo>
                    <a:pt x="3080" y="9143"/>
                    <a:pt x="3196" y="9470"/>
                    <a:pt x="3196" y="9809"/>
                  </a:cubicBezTo>
                  <a:lnTo>
                    <a:pt x="3196" y="11378"/>
                  </a:lnTo>
                  <a:cubicBezTo>
                    <a:pt x="3196" y="11518"/>
                    <a:pt x="3310" y="11630"/>
                    <a:pt x="3448" y="11630"/>
                  </a:cubicBezTo>
                  <a:lnTo>
                    <a:pt x="5847" y="11630"/>
                  </a:lnTo>
                  <a:lnTo>
                    <a:pt x="4602" y="7085"/>
                  </a:lnTo>
                  <a:lnTo>
                    <a:pt x="1599" y="3525"/>
                  </a:lnTo>
                  <a:lnTo>
                    <a:pt x="1599" y="801"/>
                  </a:lnTo>
                  <a:cubicBezTo>
                    <a:pt x="1599" y="579"/>
                    <a:pt x="1510" y="380"/>
                    <a:pt x="1366" y="236"/>
                  </a:cubicBezTo>
                  <a:cubicBezTo>
                    <a:pt x="1219" y="89"/>
                    <a:pt x="1019" y="0"/>
                    <a:pt x="79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2334613" y="1938520"/>
              <a:ext cx="83243" cy="152265"/>
            </a:xfrm>
            <a:custGeom>
              <a:avLst/>
              <a:gdLst/>
              <a:ahLst/>
              <a:cxnLst/>
              <a:rect l="l" t="t" r="r" b="b"/>
              <a:pathLst>
                <a:path w="3676" h="6724" extrusionOk="0">
                  <a:moveTo>
                    <a:pt x="375" y="1"/>
                  </a:moveTo>
                  <a:cubicBezTo>
                    <a:pt x="368" y="1"/>
                    <a:pt x="361" y="1"/>
                    <a:pt x="354" y="1"/>
                  </a:cubicBezTo>
                  <a:cubicBezTo>
                    <a:pt x="228" y="3"/>
                    <a:pt x="104" y="37"/>
                    <a:pt x="1" y="97"/>
                  </a:cubicBezTo>
                  <a:cubicBezTo>
                    <a:pt x="68" y="135"/>
                    <a:pt x="128" y="181"/>
                    <a:pt x="182" y="235"/>
                  </a:cubicBezTo>
                  <a:cubicBezTo>
                    <a:pt x="324" y="381"/>
                    <a:pt x="414" y="580"/>
                    <a:pt x="414" y="802"/>
                  </a:cubicBezTo>
                  <a:lnTo>
                    <a:pt x="414" y="3415"/>
                  </a:lnTo>
                  <a:cubicBezTo>
                    <a:pt x="414" y="3486"/>
                    <a:pt x="408" y="3560"/>
                    <a:pt x="394" y="3630"/>
                  </a:cubicBezTo>
                  <a:cubicBezTo>
                    <a:pt x="302" y="4127"/>
                    <a:pt x="482" y="4634"/>
                    <a:pt x="863" y="4956"/>
                  </a:cubicBezTo>
                  <a:lnTo>
                    <a:pt x="2795" y="6588"/>
                  </a:lnTo>
                  <a:cubicBezTo>
                    <a:pt x="2901" y="6677"/>
                    <a:pt x="3033" y="6723"/>
                    <a:pt x="3167" y="6723"/>
                  </a:cubicBezTo>
                  <a:cubicBezTo>
                    <a:pt x="3250" y="6723"/>
                    <a:pt x="3334" y="6705"/>
                    <a:pt x="3412" y="6668"/>
                  </a:cubicBezTo>
                  <a:lnTo>
                    <a:pt x="3675" y="6545"/>
                  </a:lnTo>
                  <a:lnTo>
                    <a:pt x="1162" y="3526"/>
                  </a:lnTo>
                  <a:lnTo>
                    <a:pt x="1162" y="802"/>
                  </a:lnTo>
                  <a:cubicBezTo>
                    <a:pt x="1162" y="580"/>
                    <a:pt x="1077" y="381"/>
                    <a:pt x="931" y="235"/>
                  </a:cubicBezTo>
                  <a:cubicBezTo>
                    <a:pt x="788" y="90"/>
                    <a:pt x="592" y="1"/>
                    <a:pt x="375"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2355582" y="2014901"/>
              <a:ext cx="111595" cy="187002"/>
            </a:xfrm>
            <a:custGeom>
              <a:avLst/>
              <a:gdLst/>
              <a:ahLst/>
              <a:cxnLst/>
              <a:rect l="l" t="t" r="r" b="b"/>
              <a:pathLst>
                <a:path w="4928" h="8258" extrusionOk="0">
                  <a:moveTo>
                    <a:pt x="666" y="1"/>
                  </a:moveTo>
                  <a:cubicBezTo>
                    <a:pt x="557" y="1"/>
                    <a:pt x="448" y="28"/>
                    <a:pt x="350" y="82"/>
                  </a:cubicBezTo>
                  <a:cubicBezTo>
                    <a:pt x="312" y="102"/>
                    <a:pt x="276" y="123"/>
                    <a:pt x="246" y="147"/>
                  </a:cubicBezTo>
                  <a:cubicBezTo>
                    <a:pt x="85" y="277"/>
                    <a:pt x="1" y="473"/>
                    <a:pt x="1" y="666"/>
                  </a:cubicBezTo>
                  <a:cubicBezTo>
                    <a:pt x="1" y="854"/>
                    <a:pt x="75" y="1038"/>
                    <a:pt x="232" y="1173"/>
                  </a:cubicBezTo>
                  <a:lnTo>
                    <a:pt x="1991" y="2681"/>
                  </a:lnTo>
                  <a:cubicBezTo>
                    <a:pt x="2111" y="2782"/>
                    <a:pt x="2179" y="2930"/>
                    <a:pt x="2181" y="3088"/>
                  </a:cubicBezTo>
                  <a:lnTo>
                    <a:pt x="2232" y="8258"/>
                  </a:lnTo>
                  <a:lnTo>
                    <a:pt x="4676" y="8258"/>
                  </a:lnTo>
                  <a:cubicBezTo>
                    <a:pt x="4815" y="8258"/>
                    <a:pt x="4927" y="8144"/>
                    <a:pt x="4927" y="8004"/>
                  </a:cubicBezTo>
                  <a:lnTo>
                    <a:pt x="4927" y="4198"/>
                  </a:lnTo>
                  <a:cubicBezTo>
                    <a:pt x="4927" y="3533"/>
                    <a:pt x="4734" y="2884"/>
                    <a:pt x="4366" y="2333"/>
                  </a:cubicBezTo>
                  <a:cubicBezTo>
                    <a:pt x="4185" y="2056"/>
                    <a:pt x="3967" y="1806"/>
                    <a:pt x="3720" y="1591"/>
                  </a:cubicBezTo>
                  <a:cubicBezTo>
                    <a:pt x="3476" y="1373"/>
                    <a:pt x="3201" y="1185"/>
                    <a:pt x="2905" y="1038"/>
                  </a:cubicBezTo>
                  <a:lnTo>
                    <a:pt x="961" y="72"/>
                  </a:lnTo>
                  <a:cubicBezTo>
                    <a:pt x="868" y="24"/>
                    <a:pt x="767" y="1"/>
                    <a:pt x="666"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2363553" y="2014901"/>
              <a:ext cx="103669" cy="187048"/>
            </a:xfrm>
            <a:custGeom>
              <a:avLst/>
              <a:gdLst/>
              <a:ahLst/>
              <a:cxnLst/>
              <a:rect l="l" t="t" r="r" b="b"/>
              <a:pathLst>
                <a:path w="4578" h="8260" extrusionOk="0">
                  <a:moveTo>
                    <a:pt x="366" y="1"/>
                  </a:moveTo>
                  <a:cubicBezTo>
                    <a:pt x="258" y="1"/>
                    <a:pt x="151" y="28"/>
                    <a:pt x="54" y="82"/>
                  </a:cubicBezTo>
                  <a:cubicBezTo>
                    <a:pt x="34" y="92"/>
                    <a:pt x="18" y="104"/>
                    <a:pt x="0" y="115"/>
                  </a:cubicBezTo>
                  <a:lnTo>
                    <a:pt x="1829" y="1042"/>
                  </a:lnTo>
                  <a:cubicBezTo>
                    <a:pt x="2120" y="1189"/>
                    <a:pt x="2393" y="1375"/>
                    <a:pt x="2635" y="1593"/>
                  </a:cubicBezTo>
                  <a:cubicBezTo>
                    <a:pt x="2877" y="1810"/>
                    <a:pt x="3092" y="2060"/>
                    <a:pt x="3274" y="2337"/>
                  </a:cubicBezTo>
                  <a:cubicBezTo>
                    <a:pt x="3635" y="2888"/>
                    <a:pt x="3829" y="3537"/>
                    <a:pt x="3829" y="4200"/>
                  </a:cubicBezTo>
                  <a:lnTo>
                    <a:pt x="3829" y="8260"/>
                  </a:lnTo>
                  <a:lnTo>
                    <a:pt x="4326" y="8260"/>
                  </a:lnTo>
                  <a:cubicBezTo>
                    <a:pt x="4465" y="8260"/>
                    <a:pt x="4577" y="8148"/>
                    <a:pt x="4577" y="8008"/>
                  </a:cubicBezTo>
                  <a:lnTo>
                    <a:pt x="4577" y="4200"/>
                  </a:lnTo>
                  <a:cubicBezTo>
                    <a:pt x="4575" y="3535"/>
                    <a:pt x="4384" y="2886"/>
                    <a:pt x="4020" y="2333"/>
                  </a:cubicBezTo>
                  <a:cubicBezTo>
                    <a:pt x="3837" y="2058"/>
                    <a:pt x="3623" y="1808"/>
                    <a:pt x="3382" y="1591"/>
                  </a:cubicBezTo>
                  <a:cubicBezTo>
                    <a:pt x="3138" y="1373"/>
                    <a:pt x="2867" y="1185"/>
                    <a:pt x="2575" y="1040"/>
                  </a:cubicBezTo>
                  <a:lnTo>
                    <a:pt x="659" y="72"/>
                  </a:lnTo>
                  <a:cubicBezTo>
                    <a:pt x="566" y="24"/>
                    <a:pt x="466" y="1"/>
                    <a:pt x="36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2433300" y="1940988"/>
              <a:ext cx="67731" cy="91146"/>
            </a:xfrm>
            <a:custGeom>
              <a:avLst/>
              <a:gdLst/>
              <a:ahLst/>
              <a:cxnLst/>
              <a:rect l="l" t="t" r="r" b="b"/>
              <a:pathLst>
                <a:path w="2991" h="4025" extrusionOk="0">
                  <a:moveTo>
                    <a:pt x="1494" y="1"/>
                  </a:moveTo>
                  <a:cubicBezTo>
                    <a:pt x="1442" y="1"/>
                    <a:pt x="1390" y="23"/>
                    <a:pt x="1356" y="68"/>
                  </a:cubicBezTo>
                  <a:cubicBezTo>
                    <a:pt x="984" y="543"/>
                    <a:pt x="0" y="1860"/>
                    <a:pt x="0" y="2529"/>
                  </a:cubicBezTo>
                  <a:cubicBezTo>
                    <a:pt x="0" y="3356"/>
                    <a:pt x="669" y="4024"/>
                    <a:pt x="1495" y="4024"/>
                  </a:cubicBezTo>
                  <a:cubicBezTo>
                    <a:pt x="2322" y="4024"/>
                    <a:pt x="2990" y="3354"/>
                    <a:pt x="2990" y="2529"/>
                  </a:cubicBezTo>
                  <a:cubicBezTo>
                    <a:pt x="2990" y="1858"/>
                    <a:pt x="2008" y="543"/>
                    <a:pt x="1635" y="68"/>
                  </a:cubicBezTo>
                  <a:cubicBezTo>
                    <a:pt x="1599" y="23"/>
                    <a:pt x="1547" y="1"/>
                    <a:pt x="1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2458640" y="1940988"/>
              <a:ext cx="42437" cy="91056"/>
            </a:xfrm>
            <a:custGeom>
              <a:avLst/>
              <a:gdLst/>
              <a:ahLst/>
              <a:cxnLst/>
              <a:rect l="l" t="t" r="r" b="b"/>
              <a:pathLst>
                <a:path w="1874" h="4021" extrusionOk="0">
                  <a:moveTo>
                    <a:pt x="381" y="1"/>
                  </a:moveTo>
                  <a:cubicBezTo>
                    <a:pt x="329" y="1"/>
                    <a:pt x="276" y="23"/>
                    <a:pt x="241" y="68"/>
                  </a:cubicBezTo>
                  <a:cubicBezTo>
                    <a:pt x="175" y="152"/>
                    <a:pt x="93" y="258"/>
                    <a:pt x="1" y="383"/>
                  </a:cubicBezTo>
                  <a:cubicBezTo>
                    <a:pt x="442" y="980"/>
                    <a:pt x="1115" y="1974"/>
                    <a:pt x="1115" y="2527"/>
                  </a:cubicBezTo>
                  <a:cubicBezTo>
                    <a:pt x="1115" y="3220"/>
                    <a:pt x="642" y="3805"/>
                    <a:pt x="1" y="3970"/>
                  </a:cubicBezTo>
                  <a:cubicBezTo>
                    <a:pt x="123" y="4004"/>
                    <a:pt x="250" y="4020"/>
                    <a:pt x="380" y="4020"/>
                  </a:cubicBezTo>
                  <a:cubicBezTo>
                    <a:pt x="1205" y="4020"/>
                    <a:pt x="1873" y="3352"/>
                    <a:pt x="1873" y="2527"/>
                  </a:cubicBezTo>
                  <a:cubicBezTo>
                    <a:pt x="1871" y="1858"/>
                    <a:pt x="889" y="543"/>
                    <a:pt x="520" y="68"/>
                  </a:cubicBezTo>
                  <a:cubicBezTo>
                    <a:pt x="485" y="23"/>
                    <a:pt x="433" y="1"/>
                    <a:pt x="38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9"/>
          <p:cNvGrpSpPr/>
          <p:nvPr/>
        </p:nvGrpSpPr>
        <p:grpSpPr>
          <a:xfrm>
            <a:off x="2902006" y="1912636"/>
            <a:ext cx="295766" cy="289448"/>
            <a:chOff x="2902006" y="1912636"/>
            <a:chExt cx="295766" cy="289448"/>
          </a:xfrm>
        </p:grpSpPr>
        <p:sp>
          <p:nvSpPr>
            <p:cNvPr id="4548" name="Google Shape;4548;p69"/>
            <p:cNvSpPr/>
            <p:nvPr/>
          </p:nvSpPr>
          <p:spPr>
            <a:xfrm>
              <a:off x="3133121" y="1921219"/>
              <a:ext cx="64651" cy="88451"/>
            </a:xfrm>
            <a:custGeom>
              <a:avLst/>
              <a:gdLst/>
              <a:ahLst/>
              <a:cxnLst/>
              <a:rect l="l" t="t" r="r" b="b"/>
              <a:pathLst>
                <a:path w="2855" h="3906" extrusionOk="0">
                  <a:moveTo>
                    <a:pt x="1063" y="0"/>
                  </a:moveTo>
                  <a:cubicBezTo>
                    <a:pt x="1007" y="0"/>
                    <a:pt x="955" y="45"/>
                    <a:pt x="950" y="109"/>
                  </a:cubicBezTo>
                  <a:cubicBezTo>
                    <a:pt x="942" y="268"/>
                    <a:pt x="912" y="462"/>
                    <a:pt x="833" y="665"/>
                  </a:cubicBezTo>
                  <a:cubicBezTo>
                    <a:pt x="711" y="969"/>
                    <a:pt x="563" y="1077"/>
                    <a:pt x="399" y="1326"/>
                  </a:cubicBezTo>
                  <a:cubicBezTo>
                    <a:pt x="190" y="1648"/>
                    <a:pt x="0" y="2135"/>
                    <a:pt x="34" y="2530"/>
                  </a:cubicBezTo>
                  <a:cubicBezTo>
                    <a:pt x="110" y="3392"/>
                    <a:pt x="1240" y="3871"/>
                    <a:pt x="1326" y="3905"/>
                  </a:cubicBezTo>
                  <a:cubicBezTo>
                    <a:pt x="1557" y="3819"/>
                    <a:pt x="2254" y="3520"/>
                    <a:pt x="2513" y="2845"/>
                  </a:cubicBezTo>
                  <a:cubicBezTo>
                    <a:pt x="2855" y="1963"/>
                    <a:pt x="2340" y="717"/>
                    <a:pt x="1120" y="17"/>
                  </a:cubicBezTo>
                  <a:cubicBezTo>
                    <a:pt x="1102" y="6"/>
                    <a:pt x="108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9"/>
            <p:cNvSpPr/>
            <p:nvPr/>
          </p:nvSpPr>
          <p:spPr>
            <a:xfrm>
              <a:off x="3146957" y="1949842"/>
              <a:ext cx="34194" cy="89765"/>
            </a:xfrm>
            <a:custGeom>
              <a:avLst/>
              <a:gdLst/>
              <a:ahLst/>
              <a:cxnLst/>
              <a:rect l="l" t="t" r="r" b="b"/>
              <a:pathLst>
                <a:path w="1510" h="3964" extrusionOk="0">
                  <a:moveTo>
                    <a:pt x="737" y="0"/>
                  </a:moveTo>
                  <a:cubicBezTo>
                    <a:pt x="721" y="0"/>
                    <a:pt x="705" y="2"/>
                    <a:pt x="689" y="6"/>
                  </a:cubicBezTo>
                  <a:cubicBezTo>
                    <a:pt x="589" y="36"/>
                    <a:pt x="529" y="140"/>
                    <a:pt x="557" y="242"/>
                  </a:cubicBezTo>
                  <a:cubicBezTo>
                    <a:pt x="651" y="589"/>
                    <a:pt x="703" y="940"/>
                    <a:pt x="715" y="1294"/>
                  </a:cubicBezTo>
                  <a:cubicBezTo>
                    <a:pt x="599" y="1164"/>
                    <a:pt x="469" y="1044"/>
                    <a:pt x="327" y="940"/>
                  </a:cubicBezTo>
                  <a:cubicBezTo>
                    <a:pt x="294" y="915"/>
                    <a:pt x="255" y="903"/>
                    <a:pt x="215" y="903"/>
                  </a:cubicBezTo>
                  <a:cubicBezTo>
                    <a:pt x="158" y="903"/>
                    <a:pt x="100" y="929"/>
                    <a:pt x="62" y="980"/>
                  </a:cubicBezTo>
                  <a:cubicBezTo>
                    <a:pt x="0" y="1062"/>
                    <a:pt x="18" y="1182"/>
                    <a:pt x="102" y="1244"/>
                  </a:cubicBezTo>
                  <a:cubicBezTo>
                    <a:pt x="248" y="1352"/>
                    <a:pt x="377" y="1479"/>
                    <a:pt x="489" y="1619"/>
                  </a:cubicBezTo>
                  <a:cubicBezTo>
                    <a:pt x="565" y="1711"/>
                    <a:pt x="629" y="1811"/>
                    <a:pt x="687" y="1917"/>
                  </a:cubicBezTo>
                  <a:cubicBezTo>
                    <a:pt x="615" y="2535"/>
                    <a:pt x="407" y="3140"/>
                    <a:pt x="88" y="3677"/>
                  </a:cubicBezTo>
                  <a:cubicBezTo>
                    <a:pt x="32" y="3767"/>
                    <a:pt x="62" y="3881"/>
                    <a:pt x="152" y="3937"/>
                  </a:cubicBezTo>
                  <a:cubicBezTo>
                    <a:pt x="181" y="3955"/>
                    <a:pt x="214" y="3963"/>
                    <a:pt x="247" y="3963"/>
                  </a:cubicBezTo>
                  <a:cubicBezTo>
                    <a:pt x="312" y="3963"/>
                    <a:pt x="376" y="3930"/>
                    <a:pt x="411" y="3871"/>
                  </a:cubicBezTo>
                  <a:cubicBezTo>
                    <a:pt x="789" y="3246"/>
                    <a:pt x="1018" y="2531"/>
                    <a:pt x="1080" y="1811"/>
                  </a:cubicBezTo>
                  <a:cubicBezTo>
                    <a:pt x="1090" y="1685"/>
                    <a:pt x="1098" y="1563"/>
                    <a:pt x="1098" y="1442"/>
                  </a:cubicBezTo>
                  <a:lnTo>
                    <a:pt x="1443" y="1034"/>
                  </a:lnTo>
                  <a:cubicBezTo>
                    <a:pt x="1509" y="954"/>
                    <a:pt x="1499" y="835"/>
                    <a:pt x="1419" y="767"/>
                  </a:cubicBezTo>
                  <a:cubicBezTo>
                    <a:pt x="1384" y="738"/>
                    <a:pt x="1341" y="723"/>
                    <a:pt x="1298" y="723"/>
                  </a:cubicBezTo>
                  <a:cubicBezTo>
                    <a:pt x="1244" y="723"/>
                    <a:pt x="1191" y="746"/>
                    <a:pt x="1154" y="791"/>
                  </a:cubicBezTo>
                  <a:lnTo>
                    <a:pt x="1068" y="891"/>
                  </a:lnTo>
                  <a:cubicBezTo>
                    <a:pt x="1038" y="639"/>
                    <a:pt x="990" y="386"/>
                    <a:pt x="924" y="140"/>
                  </a:cubicBezTo>
                  <a:cubicBezTo>
                    <a:pt x="897" y="56"/>
                    <a:pt x="821"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2902006" y="1921219"/>
              <a:ext cx="64651" cy="88451"/>
            </a:xfrm>
            <a:custGeom>
              <a:avLst/>
              <a:gdLst/>
              <a:ahLst/>
              <a:cxnLst/>
              <a:rect l="l" t="t" r="r" b="b"/>
              <a:pathLst>
                <a:path w="2855" h="3906" extrusionOk="0">
                  <a:moveTo>
                    <a:pt x="1792" y="0"/>
                  </a:moveTo>
                  <a:cubicBezTo>
                    <a:pt x="1773" y="0"/>
                    <a:pt x="1753" y="6"/>
                    <a:pt x="1735" y="17"/>
                  </a:cubicBezTo>
                  <a:cubicBezTo>
                    <a:pt x="515" y="717"/>
                    <a:pt x="0" y="1963"/>
                    <a:pt x="343" y="2845"/>
                  </a:cubicBezTo>
                  <a:cubicBezTo>
                    <a:pt x="603" y="3520"/>
                    <a:pt x="1296" y="3819"/>
                    <a:pt x="1531" y="3905"/>
                  </a:cubicBezTo>
                  <a:cubicBezTo>
                    <a:pt x="1615" y="3871"/>
                    <a:pt x="2745" y="3392"/>
                    <a:pt x="2821" y="2530"/>
                  </a:cubicBezTo>
                  <a:cubicBezTo>
                    <a:pt x="2854" y="2135"/>
                    <a:pt x="2665" y="1648"/>
                    <a:pt x="2455" y="1326"/>
                  </a:cubicBezTo>
                  <a:cubicBezTo>
                    <a:pt x="2292" y="1077"/>
                    <a:pt x="2144" y="969"/>
                    <a:pt x="2022" y="665"/>
                  </a:cubicBezTo>
                  <a:cubicBezTo>
                    <a:pt x="1942" y="462"/>
                    <a:pt x="1912" y="268"/>
                    <a:pt x="1904" y="109"/>
                  </a:cubicBezTo>
                  <a:cubicBezTo>
                    <a:pt x="1901" y="45"/>
                    <a:pt x="1848" y="0"/>
                    <a:pt x="1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2918628" y="1949842"/>
              <a:ext cx="34194" cy="89765"/>
            </a:xfrm>
            <a:custGeom>
              <a:avLst/>
              <a:gdLst/>
              <a:ahLst/>
              <a:cxnLst/>
              <a:rect l="l" t="t" r="r" b="b"/>
              <a:pathLst>
                <a:path w="1510" h="3964" extrusionOk="0">
                  <a:moveTo>
                    <a:pt x="773" y="0"/>
                  </a:moveTo>
                  <a:cubicBezTo>
                    <a:pt x="689" y="0"/>
                    <a:pt x="613" y="56"/>
                    <a:pt x="587" y="140"/>
                  </a:cubicBezTo>
                  <a:cubicBezTo>
                    <a:pt x="520" y="386"/>
                    <a:pt x="472" y="639"/>
                    <a:pt x="442" y="891"/>
                  </a:cubicBezTo>
                  <a:lnTo>
                    <a:pt x="356" y="791"/>
                  </a:lnTo>
                  <a:cubicBezTo>
                    <a:pt x="319" y="746"/>
                    <a:pt x="266" y="723"/>
                    <a:pt x="212" y="723"/>
                  </a:cubicBezTo>
                  <a:cubicBezTo>
                    <a:pt x="169" y="723"/>
                    <a:pt x="126" y="738"/>
                    <a:pt x="90" y="767"/>
                  </a:cubicBezTo>
                  <a:cubicBezTo>
                    <a:pt x="11" y="835"/>
                    <a:pt x="1" y="954"/>
                    <a:pt x="68" y="1034"/>
                  </a:cubicBezTo>
                  <a:lnTo>
                    <a:pt x="412" y="1442"/>
                  </a:lnTo>
                  <a:cubicBezTo>
                    <a:pt x="412" y="1563"/>
                    <a:pt x="420" y="1685"/>
                    <a:pt x="430" y="1811"/>
                  </a:cubicBezTo>
                  <a:cubicBezTo>
                    <a:pt x="492" y="2531"/>
                    <a:pt x="721" y="3246"/>
                    <a:pt x="1098" y="3871"/>
                  </a:cubicBezTo>
                  <a:cubicBezTo>
                    <a:pt x="1134" y="3930"/>
                    <a:pt x="1198" y="3963"/>
                    <a:pt x="1262" y="3963"/>
                  </a:cubicBezTo>
                  <a:cubicBezTo>
                    <a:pt x="1295" y="3963"/>
                    <a:pt x="1328" y="3955"/>
                    <a:pt x="1358" y="3937"/>
                  </a:cubicBezTo>
                  <a:cubicBezTo>
                    <a:pt x="1448" y="3881"/>
                    <a:pt x="1478" y="3767"/>
                    <a:pt x="1422" y="3677"/>
                  </a:cubicBezTo>
                  <a:cubicBezTo>
                    <a:pt x="1102" y="3140"/>
                    <a:pt x="897" y="2535"/>
                    <a:pt x="823" y="1917"/>
                  </a:cubicBezTo>
                  <a:cubicBezTo>
                    <a:pt x="881" y="1811"/>
                    <a:pt x="947" y="1711"/>
                    <a:pt x="1021" y="1619"/>
                  </a:cubicBezTo>
                  <a:cubicBezTo>
                    <a:pt x="1132" y="1479"/>
                    <a:pt x="1262" y="1352"/>
                    <a:pt x="1408" y="1244"/>
                  </a:cubicBezTo>
                  <a:cubicBezTo>
                    <a:pt x="1492" y="1182"/>
                    <a:pt x="1510" y="1062"/>
                    <a:pt x="1448" y="980"/>
                  </a:cubicBezTo>
                  <a:cubicBezTo>
                    <a:pt x="1411" y="929"/>
                    <a:pt x="1354" y="903"/>
                    <a:pt x="1296" y="903"/>
                  </a:cubicBezTo>
                  <a:cubicBezTo>
                    <a:pt x="1256" y="903"/>
                    <a:pt x="1216" y="915"/>
                    <a:pt x="1182" y="940"/>
                  </a:cubicBezTo>
                  <a:cubicBezTo>
                    <a:pt x="1041" y="1044"/>
                    <a:pt x="911" y="1164"/>
                    <a:pt x="797" y="1294"/>
                  </a:cubicBezTo>
                  <a:cubicBezTo>
                    <a:pt x="807" y="940"/>
                    <a:pt x="859" y="589"/>
                    <a:pt x="953" y="242"/>
                  </a:cubicBezTo>
                  <a:cubicBezTo>
                    <a:pt x="981" y="140"/>
                    <a:pt x="921" y="36"/>
                    <a:pt x="821" y="6"/>
                  </a:cubicBezTo>
                  <a:cubicBezTo>
                    <a:pt x="805" y="2"/>
                    <a:pt x="789"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2942631" y="1993275"/>
              <a:ext cx="214199" cy="204303"/>
            </a:xfrm>
            <a:custGeom>
              <a:avLst/>
              <a:gdLst/>
              <a:ahLst/>
              <a:cxnLst/>
              <a:rect l="l" t="t" r="r" b="b"/>
              <a:pathLst>
                <a:path w="9459" h="9022" extrusionOk="0">
                  <a:moveTo>
                    <a:pt x="4729" y="1"/>
                  </a:moveTo>
                  <a:lnTo>
                    <a:pt x="1" y="2725"/>
                  </a:lnTo>
                  <a:lnTo>
                    <a:pt x="1" y="8843"/>
                  </a:lnTo>
                  <a:cubicBezTo>
                    <a:pt x="1" y="8941"/>
                    <a:pt x="80" y="9021"/>
                    <a:pt x="178" y="9021"/>
                  </a:cubicBezTo>
                  <a:lnTo>
                    <a:pt x="9281" y="9021"/>
                  </a:lnTo>
                  <a:cubicBezTo>
                    <a:pt x="9378" y="9021"/>
                    <a:pt x="9458" y="8941"/>
                    <a:pt x="9458" y="8843"/>
                  </a:cubicBezTo>
                  <a:lnTo>
                    <a:pt x="9458" y="2725"/>
                  </a:lnTo>
                  <a:lnTo>
                    <a:pt x="47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2927957" y="1967505"/>
              <a:ext cx="244136" cy="93388"/>
            </a:xfrm>
            <a:custGeom>
              <a:avLst/>
              <a:gdLst/>
              <a:ahLst/>
              <a:cxnLst/>
              <a:rect l="l" t="t" r="r" b="b"/>
              <a:pathLst>
                <a:path w="10781" h="4124" extrusionOk="0">
                  <a:moveTo>
                    <a:pt x="5391" y="1"/>
                  </a:moveTo>
                  <a:lnTo>
                    <a:pt x="92" y="3059"/>
                  </a:lnTo>
                  <a:cubicBezTo>
                    <a:pt x="38" y="3093"/>
                    <a:pt x="2" y="3149"/>
                    <a:pt x="2" y="3215"/>
                  </a:cubicBezTo>
                  <a:lnTo>
                    <a:pt x="2" y="3945"/>
                  </a:lnTo>
                  <a:cubicBezTo>
                    <a:pt x="0" y="4050"/>
                    <a:pt x="86" y="4124"/>
                    <a:pt x="179" y="4124"/>
                  </a:cubicBezTo>
                  <a:cubicBezTo>
                    <a:pt x="209" y="4124"/>
                    <a:pt x="239" y="4117"/>
                    <a:pt x="267" y="4101"/>
                  </a:cubicBezTo>
                  <a:lnTo>
                    <a:pt x="5389" y="1143"/>
                  </a:lnTo>
                  <a:lnTo>
                    <a:pt x="10515" y="4101"/>
                  </a:lnTo>
                  <a:cubicBezTo>
                    <a:pt x="10543" y="4117"/>
                    <a:pt x="10572" y="4124"/>
                    <a:pt x="10601" y="4124"/>
                  </a:cubicBezTo>
                  <a:cubicBezTo>
                    <a:pt x="10694" y="4124"/>
                    <a:pt x="10781" y="4050"/>
                    <a:pt x="10781" y="3945"/>
                  </a:cubicBezTo>
                  <a:lnTo>
                    <a:pt x="10781" y="3215"/>
                  </a:lnTo>
                  <a:cubicBezTo>
                    <a:pt x="10781" y="3153"/>
                    <a:pt x="10747" y="3093"/>
                    <a:pt x="10691" y="3059"/>
                  </a:cubicBezTo>
                  <a:lnTo>
                    <a:pt x="5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2972025" y="2091872"/>
              <a:ext cx="70086" cy="105707"/>
            </a:xfrm>
            <a:custGeom>
              <a:avLst/>
              <a:gdLst/>
              <a:ahLst/>
              <a:cxnLst/>
              <a:rect l="l" t="t" r="r" b="b"/>
              <a:pathLst>
                <a:path w="3095" h="4668" extrusionOk="0">
                  <a:moveTo>
                    <a:pt x="178" y="0"/>
                  </a:moveTo>
                  <a:cubicBezTo>
                    <a:pt x="80" y="0"/>
                    <a:pt x="0" y="80"/>
                    <a:pt x="0" y="178"/>
                  </a:cubicBezTo>
                  <a:lnTo>
                    <a:pt x="0" y="4667"/>
                  </a:lnTo>
                  <a:lnTo>
                    <a:pt x="3094" y="4667"/>
                  </a:lnTo>
                  <a:lnTo>
                    <a:pt x="3094" y="178"/>
                  </a:lnTo>
                  <a:cubicBezTo>
                    <a:pt x="3094" y="80"/>
                    <a:pt x="3014" y="0"/>
                    <a:pt x="2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3021187" y="2091872"/>
              <a:ext cx="20924" cy="105707"/>
            </a:xfrm>
            <a:custGeom>
              <a:avLst/>
              <a:gdLst/>
              <a:ahLst/>
              <a:cxnLst/>
              <a:rect l="l" t="t" r="r" b="b"/>
              <a:pathLst>
                <a:path w="924" h="4668" extrusionOk="0">
                  <a:moveTo>
                    <a:pt x="1" y="0"/>
                  </a:moveTo>
                  <a:cubicBezTo>
                    <a:pt x="97" y="0"/>
                    <a:pt x="174" y="80"/>
                    <a:pt x="174" y="178"/>
                  </a:cubicBezTo>
                  <a:lnTo>
                    <a:pt x="174" y="4667"/>
                  </a:lnTo>
                  <a:lnTo>
                    <a:pt x="923" y="4667"/>
                  </a:lnTo>
                  <a:lnTo>
                    <a:pt x="923" y="178"/>
                  </a:lnTo>
                  <a:cubicBezTo>
                    <a:pt x="923" y="80"/>
                    <a:pt x="843" y="0"/>
                    <a:pt x="745"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3026259" y="2011323"/>
              <a:ext cx="47215" cy="42074"/>
            </a:xfrm>
            <a:custGeom>
              <a:avLst/>
              <a:gdLst/>
              <a:ahLst/>
              <a:cxnLst/>
              <a:rect l="l" t="t" r="r" b="b"/>
              <a:pathLst>
                <a:path w="2085" h="1858" extrusionOk="0">
                  <a:moveTo>
                    <a:pt x="1042" y="1"/>
                  </a:moveTo>
                  <a:cubicBezTo>
                    <a:pt x="652" y="1"/>
                    <a:pt x="290" y="248"/>
                    <a:pt x="160" y="637"/>
                  </a:cubicBezTo>
                  <a:cubicBezTo>
                    <a:pt x="0" y="1124"/>
                    <a:pt x="264" y="1649"/>
                    <a:pt x="751" y="1811"/>
                  </a:cubicBezTo>
                  <a:cubicBezTo>
                    <a:pt x="847" y="1843"/>
                    <a:pt x="946" y="1858"/>
                    <a:pt x="1042" y="1858"/>
                  </a:cubicBezTo>
                  <a:cubicBezTo>
                    <a:pt x="1431" y="1858"/>
                    <a:pt x="1795" y="1610"/>
                    <a:pt x="1923" y="1222"/>
                  </a:cubicBezTo>
                  <a:cubicBezTo>
                    <a:pt x="2084" y="735"/>
                    <a:pt x="1821" y="210"/>
                    <a:pt x="1334" y="48"/>
                  </a:cubicBezTo>
                  <a:cubicBezTo>
                    <a:pt x="1237" y="16"/>
                    <a:pt x="1139" y="1"/>
                    <a:pt x="1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3031355" y="2013837"/>
              <a:ext cx="39583" cy="39583"/>
            </a:xfrm>
            <a:custGeom>
              <a:avLst/>
              <a:gdLst/>
              <a:ahLst/>
              <a:cxnLst/>
              <a:rect l="l" t="t" r="r" b="b"/>
              <a:pathLst>
                <a:path w="1748" h="1748" extrusionOk="0">
                  <a:moveTo>
                    <a:pt x="1259" y="1"/>
                  </a:moveTo>
                  <a:lnTo>
                    <a:pt x="1259" y="1"/>
                  </a:lnTo>
                  <a:cubicBezTo>
                    <a:pt x="1328" y="131"/>
                    <a:pt x="1368" y="280"/>
                    <a:pt x="1368" y="440"/>
                  </a:cubicBezTo>
                  <a:cubicBezTo>
                    <a:pt x="1368" y="951"/>
                    <a:pt x="951" y="1368"/>
                    <a:pt x="440" y="1368"/>
                  </a:cubicBezTo>
                  <a:cubicBezTo>
                    <a:pt x="280" y="1368"/>
                    <a:pt x="133" y="1328"/>
                    <a:pt x="1" y="1258"/>
                  </a:cubicBezTo>
                  <a:lnTo>
                    <a:pt x="1" y="1258"/>
                  </a:lnTo>
                  <a:cubicBezTo>
                    <a:pt x="157" y="1550"/>
                    <a:pt x="464" y="1747"/>
                    <a:pt x="819" y="1747"/>
                  </a:cubicBezTo>
                  <a:cubicBezTo>
                    <a:pt x="1330" y="1747"/>
                    <a:pt x="1748" y="1330"/>
                    <a:pt x="1748" y="819"/>
                  </a:cubicBezTo>
                  <a:cubicBezTo>
                    <a:pt x="1748" y="464"/>
                    <a:pt x="1548" y="159"/>
                    <a:pt x="125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996821" y="1912636"/>
              <a:ext cx="106114" cy="106160"/>
            </a:xfrm>
            <a:custGeom>
              <a:avLst/>
              <a:gdLst/>
              <a:ahLst/>
              <a:cxnLst/>
              <a:rect l="l" t="t" r="r" b="b"/>
              <a:pathLst>
                <a:path w="4686" h="4688" extrusionOk="0">
                  <a:moveTo>
                    <a:pt x="2342" y="0"/>
                  </a:moveTo>
                  <a:cubicBezTo>
                    <a:pt x="1049" y="0"/>
                    <a:pt x="1" y="1050"/>
                    <a:pt x="1" y="2344"/>
                  </a:cubicBezTo>
                  <a:cubicBezTo>
                    <a:pt x="1" y="3637"/>
                    <a:pt x="1049" y="4687"/>
                    <a:pt x="2342" y="4687"/>
                  </a:cubicBezTo>
                  <a:cubicBezTo>
                    <a:pt x="3638" y="4687"/>
                    <a:pt x="4686" y="3637"/>
                    <a:pt x="4686" y="2344"/>
                  </a:cubicBezTo>
                  <a:cubicBezTo>
                    <a:pt x="4686" y="1050"/>
                    <a:pt x="3638" y="0"/>
                    <a:pt x="2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p:nvPr/>
          </p:nvSpPr>
          <p:spPr>
            <a:xfrm>
              <a:off x="3028433" y="1934376"/>
              <a:ext cx="42958" cy="62432"/>
            </a:xfrm>
            <a:custGeom>
              <a:avLst/>
              <a:gdLst/>
              <a:ahLst/>
              <a:cxnLst/>
              <a:rect l="l" t="t" r="r" b="b"/>
              <a:pathLst>
                <a:path w="1897" h="2757" extrusionOk="0">
                  <a:moveTo>
                    <a:pt x="1322" y="1"/>
                  </a:moveTo>
                  <a:cubicBezTo>
                    <a:pt x="1282" y="5"/>
                    <a:pt x="1242" y="27"/>
                    <a:pt x="1208" y="59"/>
                  </a:cubicBezTo>
                  <a:cubicBezTo>
                    <a:pt x="833" y="416"/>
                    <a:pt x="455" y="769"/>
                    <a:pt x="82" y="1124"/>
                  </a:cubicBezTo>
                  <a:cubicBezTo>
                    <a:pt x="0" y="1202"/>
                    <a:pt x="10" y="1322"/>
                    <a:pt x="106" y="1378"/>
                  </a:cubicBezTo>
                  <a:cubicBezTo>
                    <a:pt x="314" y="1504"/>
                    <a:pt x="525" y="1623"/>
                    <a:pt x="735" y="1743"/>
                  </a:cubicBezTo>
                  <a:cubicBezTo>
                    <a:pt x="749" y="1751"/>
                    <a:pt x="755" y="1755"/>
                    <a:pt x="749" y="1773"/>
                  </a:cubicBezTo>
                  <a:cubicBezTo>
                    <a:pt x="681" y="1933"/>
                    <a:pt x="613" y="2095"/>
                    <a:pt x="545" y="2256"/>
                  </a:cubicBezTo>
                  <a:cubicBezTo>
                    <a:pt x="503" y="2356"/>
                    <a:pt x="461" y="2456"/>
                    <a:pt x="421" y="2560"/>
                  </a:cubicBezTo>
                  <a:cubicBezTo>
                    <a:pt x="375" y="2678"/>
                    <a:pt x="463" y="2757"/>
                    <a:pt x="560" y="2757"/>
                  </a:cubicBezTo>
                  <a:cubicBezTo>
                    <a:pt x="603" y="2757"/>
                    <a:pt x="649" y="2741"/>
                    <a:pt x="685" y="2705"/>
                  </a:cubicBezTo>
                  <a:cubicBezTo>
                    <a:pt x="1060" y="2352"/>
                    <a:pt x="1437" y="1997"/>
                    <a:pt x="1811" y="1641"/>
                  </a:cubicBezTo>
                  <a:cubicBezTo>
                    <a:pt x="1897" y="1558"/>
                    <a:pt x="1881" y="1438"/>
                    <a:pt x="1779" y="1382"/>
                  </a:cubicBezTo>
                  <a:lnTo>
                    <a:pt x="1158" y="1023"/>
                  </a:lnTo>
                  <a:cubicBezTo>
                    <a:pt x="1144" y="1015"/>
                    <a:pt x="1140" y="1007"/>
                    <a:pt x="1148" y="993"/>
                  </a:cubicBezTo>
                  <a:cubicBezTo>
                    <a:pt x="1260" y="729"/>
                    <a:pt x="1372" y="470"/>
                    <a:pt x="1473" y="206"/>
                  </a:cubicBezTo>
                  <a:cubicBezTo>
                    <a:pt x="1513" y="106"/>
                    <a:pt x="1437" y="1"/>
                    <a:pt x="1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9"/>
            <p:cNvSpPr/>
            <p:nvPr/>
          </p:nvSpPr>
          <p:spPr>
            <a:xfrm>
              <a:off x="2962967" y="2179462"/>
              <a:ext cx="87636" cy="18116"/>
            </a:xfrm>
            <a:custGeom>
              <a:avLst/>
              <a:gdLst/>
              <a:ahLst/>
              <a:cxnLst/>
              <a:rect l="l" t="t" r="r" b="b"/>
              <a:pathLst>
                <a:path w="3870" h="800" extrusionOk="0">
                  <a:moveTo>
                    <a:pt x="178" y="1"/>
                  </a:moveTo>
                  <a:cubicBezTo>
                    <a:pt x="81" y="1"/>
                    <a:pt x="1" y="78"/>
                    <a:pt x="1" y="176"/>
                  </a:cubicBezTo>
                  <a:lnTo>
                    <a:pt x="1" y="799"/>
                  </a:lnTo>
                  <a:lnTo>
                    <a:pt x="3869" y="799"/>
                  </a:lnTo>
                  <a:lnTo>
                    <a:pt x="3869" y="176"/>
                  </a:lnTo>
                  <a:cubicBezTo>
                    <a:pt x="3869" y="80"/>
                    <a:pt x="378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9"/>
            <p:cNvSpPr/>
            <p:nvPr/>
          </p:nvSpPr>
          <p:spPr>
            <a:xfrm>
              <a:off x="3067519" y="2092460"/>
              <a:ext cx="63315" cy="45766"/>
            </a:xfrm>
            <a:custGeom>
              <a:avLst/>
              <a:gdLst/>
              <a:ahLst/>
              <a:cxnLst/>
              <a:rect l="l" t="t" r="r" b="b"/>
              <a:pathLst>
                <a:path w="2796" h="2021" extrusionOk="0">
                  <a:moveTo>
                    <a:pt x="177" y="0"/>
                  </a:moveTo>
                  <a:cubicBezTo>
                    <a:pt x="81" y="0"/>
                    <a:pt x="1" y="80"/>
                    <a:pt x="1" y="176"/>
                  </a:cubicBezTo>
                  <a:lnTo>
                    <a:pt x="1" y="1842"/>
                  </a:lnTo>
                  <a:cubicBezTo>
                    <a:pt x="1" y="1940"/>
                    <a:pt x="81" y="2020"/>
                    <a:pt x="177" y="2020"/>
                  </a:cubicBezTo>
                  <a:lnTo>
                    <a:pt x="2618" y="2020"/>
                  </a:lnTo>
                  <a:cubicBezTo>
                    <a:pt x="2716" y="2020"/>
                    <a:pt x="2795" y="1940"/>
                    <a:pt x="2795" y="1842"/>
                  </a:cubicBezTo>
                  <a:lnTo>
                    <a:pt x="2795" y="176"/>
                  </a:lnTo>
                  <a:cubicBezTo>
                    <a:pt x="2795" y="80"/>
                    <a:pt x="2716" y="0"/>
                    <a:pt x="26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9"/>
            <p:cNvSpPr/>
            <p:nvPr/>
          </p:nvSpPr>
          <p:spPr>
            <a:xfrm>
              <a:off x="3102867" y="2094249"/>
              <a:ext cx="27967" cy="43977"/>
            </a:xfrm>
            <a:custGeom>
              <a:avLst/>
              <a:gdLst/>
              <a:ahLst/>
              <a:cxnLst/>
              <a:rect l="l" t="t" r="r" b="b"/>
              <a:pathLst>
                <a:path w="1235" h="1942" extrusionOk="0">
                  <a:moveTo>
                    <a:pt x="1210" y="1"/>
                  </a:moveTo>
                  <a:cubicBezTo>
                    <a:pt x="935" y="725"/>
                    <a:pt x="520" y="1384"/>
                    <a:pt x="1" y="1941"/>
                  </a:cubicBezTo>
                  <a:lnTo>
                    <a:pt x="1059" y="1941"/>
                  </a:lnTo>
                  <a:cubicBezTo>
                    <a:pt x="1157" y="1941"/>
                    <a:pt x="1234" y="1861"/>
                    <a:pt x="1234" y="1763"/>
                  </a:cubicBezTo>
                  <a:lnTo>
                    <a:pt x="1234" y="87"/>
                  </a:lnTo>
                  <a:cubicBezTo>
                    <a:pt x="1234" y="55"/>
                    <a:pt x="1226" y="25"/>
                    <a:pt x="1210"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9"/>
            <p:cNvSpPr/>
            <p:nvPr/>
          </p:nvSpPr>
          <p:spPr>
            <a:xfrm>
              <a:off x="3068062" y="2091872"/>
              <a:ext cx="62772" cy="46354"/>
            </a:xfrm>
            <a:custGeom>
              <a:avLst/>
              <a:gdLst/>
              <a:ahLst/>
              <a:cxnLst/>
              <a:rect l="l" t="t" r="r" b="b"/>
              <a:pathLst>
                <a:path w="2772" h="2047" extrusionOk="0">
                  <a:moveTo>
                    <a:pt x="1198" y="0"/>
                  </a:moveTo>
                  <a:lnTo>
                    <a:pt x="1198" y="848"/>
                  </a:lnTo>
                  <a:lnTo>
                    <a:pt x="1" y="848"/>
                  </a:lnTo>
                  <a:lnTo>
                    <a:pt x="1" y="1224"/>
                  </a:lnTo>
                  <a:lnTo>
                    <a:pt x="1198" y="1224"/>
                  </a:lnTo>
                  <a:lnTo>
                    <a:pt x="1198" y="2046"/>
                  </a:lnTo>
                  <a:lnTo>
                    <a:pt x="1574" y="2046"/>
                  </a:lnTo>
                  <a:lnTo>
                    <a:pt x="1574" y="1224"/>
                  </a:lnTo>
                  <a:lnTo>
                    <a:pt x="2771" y="1224"/>
                  </a:lnTo>
                  <a:lnTo>
                    <a:pt x="2771" y="848"/>
                  </a:lnTo>
                  <a:lnTo>
                    <a:pt x="1574" y="848"/>
                  </a:lnTo>
                  <a:lnTo>
                    <a:pt x="1574" y="0"/>
                  </a:lnTo>
                  <a:close/>
                </a:path>
              </a:pathLst>
            </a:custGeom>
            <a:solidFill>
              <a:srgbClr val="8B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9"/>
            <p:cNvSpPr/>
            <p:nvPr/>
          </p:nvSpPr>
          <p:spPr>
            <a:xfrm>
              <a:off x="2922296" y="2193570"/>
              <a:ext cx="255187" cy="8515"/>
            </a:xfrm>
            <a:custGeom>
              <a:avLst/>
              <a:gdLst/>
              <a:ahLst/>
              <a:cxnLst/>
              <a:rect l="l" t="t" r="r" b="b"/>
              <a:pathLst>
                <a:path w="11269" h="376" extrusionOk="0">
                  <a:moveTo>
                    <a:pt x="202" y="0"/>
                  </a:moveTo>
                  <a:cubicBezTo>
                    <a:pt x="88" y="0"/>
                    <a:pt x="0" y="98"/>
                    <a:pt x="12" y="210"/>
                  </a:cubicBezTo>
                  <a:cubicBezTo>
                    <a:pt x="26" y="306"/>
                    <a:pt x="110" y="376"/>
                    <a:pt x="208" y="376"/>
                  </a:cubicBezTo>
                  <a:lnTo>
                    <a:pt x="11067" y="376"/>
                  </a:lnTo>
                  <a:cubicBezTo>
                    <a:pt x="11179" y="376"/>
                    <a:pt x="11268" y="278"/>
                    <a:pt x="11256" y="166"/>
                  </a:cubicBezTo>
                  <a:cubicBezTo>
                    <a:pt x="11244" y="70"/>
                    <a:pt x="11159" y="0"/>
                    <a:pt x="1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9"/>
          <p:cNvGrpSpPr/>
          <p:nvPr/>
        </p:nvGrpSpPr>
        <p:grpSpPr>
          <a:xfrm>
            <a:off x="3485704" y="1934149"/>
            <a:ext cx="292868" cy="246468"/>
            <a:chOff x="3485704" y="1934149"/>
            <a:chExt cx="292868" cy="246468"/>
          </a:xfrm>
        </p:grpSpPr>
        <p:sp>
          <p:nvSpPr>
            <p:cNvPr id="4566" name="Google Shape;4566;p69"/>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9"/>
          <p:cNvGrpSpPr/>
          <p:nvPr/>
        </p:nvGrpSpPr>
        <p:grpSpPr>
          <a:xfrm>
            <a:off x="4180951" y="1912682"/>
            <a:ext cx="199321" cy="289313"/>
            <a:chOff x="4180951" y="1912682"/>
            <a:chExt cx="199321" cy="289313"/>
          </a:xfrm>
        </p:grpSpPr>
        <p:sp>
          <p:nvSpPr>
            <p:cNvPr id="4579" name="Google Shape;4579;p69"/>
            <p:cNvSpPr/>
            <p:nvPr/>
          </p:nvSpPr>
          <p:spPr>
            <a:xfrm>
              <a:off x="4277192" y="1934149"/>
              <a:ext cx="35598" cy="35643"/>
            </a:xfrm>
            <a:custGeom>
              <a:avLst/>
              <a:gdLst/>
              <a:ahLst/>
              <a:cxnLst/>
              <a:rect l="l" t="t" r="r" b="b"/>
              <a:pathLst>
                <a:path w="1572" h="1574" extrusionOk="0">
                  <a:moveTo>
                    <a:pt x="1116" y="1"/>
                  </a:moveTo>
                  <a:cubicBezTo>
                    <a:pt x="499" y="1"/>
                    <a:pt x="0" y="500"/>
                    <a:pt x="0" y="1116"/>
                  </a:cubicBezTo>
                  <a:lnTo>
                    <a:pt x="0" y="1574"/>
                  </a:lnTo>
                  <a:lnTo>
                    <a:pt x="457" y="1574"/>
                  </a:lnTo>
                  <a:cubicBezTo>
                    <a:pt x="1072" y="1574"/>
                    <a:pt x="1571" y="1075"/>
                    <a:pt x="1571" y="458"/>
                  </a:cubicBezTo>
                  <a:lnTo>
                    <a:pt x="1571" y="104"/>
                  </a:lnTo>
                  <a:cubicBezTo>
                    <a:pt x="1571" y="47"/>
                    <a:pt x="1527" y="1"/>
                    <a:pt x="1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4272663" y="1944362"/>
              <a:ext cx="8469" cy="62364"/>
            </a:xfrm>
            <a:custGeom>
              <a:avLst/>
              <a:gdLst/>
              <a:ahLst/>
              <a:cxnLst/>
              <a:rect l="l" t="t" r="r" b="b"/>
              <a:pathLst>
                <a:path w="374" h="2754" extrusionOk="0">
                  <a:moveTo>
                    <a:pt x="190" y="1"/>
                  </a:moveTo>
                  <a:cubicBezTo>
                    <a:pt x="182" y="1"/>
                    <a:pt x="173" y="2"/>
                    <a:pt x="164" y="3"/>
                  </a:cubicBezTo>
                  <a:cubicBezTo>
                    <a:pt x="71" y="15"/>
                    <a:pt x="1" y="99"/>
                    <a:pt x="1" y="196"/>
                  </a:cubicBezTo>
                  <a:lnTo>
                    <a:pt x="1" y="2562"/>
                  </a:lnTo>
                  <a:cubicBezTo>
                    <a:pt x="1" y="2668"/>
                    <a:pt x="85" y="2753"/>
                    <a:pt x="188" y="2753"/>
                  </a:cubicBezTo>
                  <a:cubicBezTo>
                    <a:pt x="290" y="2753"/>
                    <a:pt x="374" y="2670"/>
                    <a:pt x="374" y="2562"/>
                  </a:cubicBezTo>
                  <a:lnTo>
                    <a:pt x="374" y="194"/>
                  </a:lnTo>
                  <a:cubicBezTo>
                    <a:pt x="374" y="87"/>
                    <a:pt x="292"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4241571" y="1912682"/>
              <a:ext cx="35643" cy="35643"/>
            </a:xfrm>
            <a:custGeom>
              <a:avLst/>
              <a:gdLst/>
              <a:ahLst/>
              <a:cxnLst/>
              <a:rect l="l" t="t" r="r" b="b"/>
              <a:pathLst>
                <a:path w="1574" h="1574" extrusionOk="0">
                  <a:moveTo>
                    <a:pt x="104" y="0"/>
                  </a:moveTo>
                  <a:cubicBezTo>
                    <a:pt x="46" y="0"/>
                    <a:pt x="0" y="46"/>
                    <a:pt x="0" y="104"/>
                  </a:cubicBezTo>
                  <a:lnTo>
                    <a:pt x="0" y="464"/>
                  </a:lnTo>
                  <a:cubicBezTo>
                    <a:pt x="0" y="1076"/>
                    <a:pt x="497" y="1573"/>
                    <a:pt x="1112" y="1573"/>
                  </a:cubicBezTo>
                  <a:lnTo>
                    <a:pt x="1573" y="1573"/>
                  </a:lnTo>
                  <a:lnTo>
                    <a:pt x="1573" y="1116"/>
                  </a:lnTo>
                  <a:cubicBezTo>
                    <a:pt x="1573" y="500"/>
                    <a:pt x="1074"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4257287" y="1930481"/>
              <a:ext cx="24706" cy="22011"/>
            </a:xfrm>
            <a:custGeom>
              <a:avLst/>
              <a:gdLst/>
              <a:ahLst/>
              <a:cxnLst/>
              <a:rect l="l" t="t" r="r" b="b"/>
              <a:pathLst>
                <a:path w="1091" h="972" extrusionOk="0">
                  <a:moveTo>
                    <a:pt x="214" y="0"/>
                  </a:moveTo>
                  <a:cubicBezTo>
                    <a:pt x="161" y="0"/>
                    <a:pt x="108" y="22"/>
                    <a:pt x="71" y="65"/>
                  </a:cubicBezTo>
                  <a:cubicBezTo>
                    <a:pt x="1" y="145"/>
                    <a:pt x="7" y="268"/>
                    <a:pt x="87" y="338"/>
                  </a:cubicBezTo>
                  <a:lnTo>
                    <a:pt x="750" y="923"/>
                  </a:lnTo>
                  <a:cubicBezTo>
                    <a:pt x="785" y="957"/>
                    <a:pt x="831" y="971"/>
                    <a:pt x="875" y="971"/>
                  </a:cubicBezTo>
                  <a:cubicBezTo>
                    <a:pt x="929" y="971"/>
                    <a:pt x="983" y="951"/>
                    <a:pt x="1021" y="907"/>
                  </a:cubicBezTo>
                  <a:cubicBezTo>
                    <a:pt x="1091" y="827"/>
                    <a:pt x="1083" y="704"/>
                    <a:pt x="1003" y="634"/>
                  </a:cubicBezTo>
                  <a:lnTo>
                    <a:pt x="342" y="49"/>
                  </a:lnTo>
                  <a:cubicBezTo>
                    <a:pt x="305" y="17"/>
                    <a:pt x="259"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4272301" y="1950182"/>
              <a:ext cx="24615" cy="23777"/>
            </a:xfrm>
            <a:custGeom>
              <a:avLst/>
              <a:gdLst/>
              <a:ahLst/>
              <a:cxnLst/>
              <a:rect l="l" t="t" r="r" b="b"/>
              <a:pathLst>
                <a:path w="1087" h="1050" extrusionOk="0">
                  <a:moveTo>
                    <a:pt x="876" y="0"/>
                  </a:moveTo>
                  <a:cubicBezTo>
                    <a:pt x="827" y="0"/>
                    <a:pt x="777" y="19"/>
                    <a:pt x="739" y="57"/>
                  </a:cubicBezTo>
                  <a:lnTo>
                    <a:pt x="77" y="720"/>
                  </a:lnTo>
                  <a:cubicBezTo>
                    <a:pt x="1" y="796"/>
                    <a:pt x="1" y="917"/>
                    <a:pt x="77" y="993"/>
                  </a:cubicBezTo>
                  <a:cubicBezTo>
                    <a:pt x="112" y="1029"/>
                    <a:pt x="162" y="1049"/>
                    <a:pt x="212" y="1049"/>
                  </a:cubicBezTo>
                  <a:cubicBezTo>
                    <a:pt x="262" y="1049"/>
                    <a:pt x="312" y="1029"/>
                    <a:pt x="348" y="993"/>
                  </a:cubicBezTo>
                  <a:lnTo>
                    <a:pt x="1011" y="329"/>
                  </a:lnTo>
                  <a:cubicBezTo>
                    <a:pt x="1087" y="255"/>
                    <a:pt x="1087" y="131"/>
                    <a:pt x="1011" y="57"/>
                  </a:cubicBezTo>
                  <a:cubicBezTo>
                    <a:pt x="974" y="19"/>
                    <a:pt x="925" y="0"/>
                    <a:pt x="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4181358" y="2007610"/>
              <a:ext cx="198370" cy="194385"/>
            </a:xfrm>
            <a:custGeom>
              <a:avLst/>
              <a:gdLst/>
              <a:ahLst/>
              <a:cxnLst/>
              <a:rect l="l" t="t" r="r" b="b"/>
              <a:pathLst>
                <a:path w="8760" h="8584" extrusionOk="0">
                  <a:moveTo>
                    <a:pt x="3234" y="0"/>
                  </a:moveTo>
                  <a:lnTo>
                    <a:pt x="3234" y="1505"/>
                  </a:lnTo>
                  <a:cubicBezTo>
                    <a:pt x="3234" y="1705"/>
                    <a:pt x="3186" y="1903"/>
                    <a:pt x="3094" y="2082"/>
                  </a:cubicBezTo>
                  <a:lnTo>
                    <a:pt x="222" y="7651"/>
                  </a:lnTo>
                  <a:cubicBezTo>
                    <a:pt x="0" y="8081"/>
                    <a:pt x="322" y="8584"/>
                    <a:pt x="819" y="8584"/>
                  </a:cubicBezTo>
                  <a:lnTo>
                    <a:pt x="7935" y="8584"/>
                  </a:lnTo>
                  <a:cubicBezTo>
                    <a:pt x="8440" y="8584"/>
                    <a:pt x="8760" y="8061"/>
                    <a:pt x="8518" y="7630"/>
                  </a:cubicBezTo>
                  <a:lnTo>
                    <a:pt x="5392" y="2100"/>
                  </a:lnTo>
                  <a:cubicBezTo>
                    <a:pt x="5284" y="1911"/>
                    <a:pt x="5230" y="1695"/>
                    <a:pt x="5230" y="1481"/>
                  </a:cubicBezTo>
                  <a:lnTo>
                    <a:pt x="5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4282242" y="2007610"/>
              <a:ext cx="98030" cy="194385"/>
            </a:xfrm>
            <a:custGeom>
              <a:avLst/>
              <a:gdLst/>
              <a:ahLst/>
              <a:cxnLst/>
              <a:rect l="l" t="t" r="r" b="b"/>
              <a:pathLst>
                <a:path w="4329" h="8584" extrusionOk="0">
                  <a:moveTo>
                    <a:pt x="1" y="0"/>
                  </a:moveTo>
                  <a:lnTo>
                    <a:pt x="1" y="1481"/>
                  </a:lnTo>
                  <a:cubicBezTo>
                    <a:pt x="1" y="1697"/>
                    <a:pt x="59" y="1911"/>
                    <a:pt x="167" y="2100"/>
                  </a:cubicBezTo>
                  <a:lnTo>
                    <a:pt x="3310" y="7630"/>
                  </a:lnTo>
                  <a:cubicBezTo>
                    <a:pt x="3554" y="8059"/>
                    <a:pt x="3233" y="8584"/>
                    <a:pt x="2724" y="8584"/>
                  </a:cubicBezTo>
                  <a:lnTo>
                    <a:pt x="3498" y="8584"/>
                  </a:lnTo>
                  <a:cubicBezTo>
                    <a:pt x="4003" y="8584"/>
                    <a:pt x="4328" y="8061"/>
                    <a:pt x="4083" y="7630"/>
                  </a:cubicBezTo>
                  <a:lnTo>
                    <a:pt x="939" y="2100"/>
                  </a:lnTo>
                  <a:cubicBezTo>
                    <a:pt x="833" y="1911"/>
                    <a:pt x="775" y="1695"/>
                    <a:pt x="775" y="1481"/>
                  </a:cubicBezTo>
                  <a:lnTo>
                    <a:pt x="775"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4246666" y="1990105"/>
              <a:ext cx="60462" cy="17527"/>
            </a:xfrm>
            <a:custGeom>
              <a:avLst/>
              <a:gdLst/>
              <a:ahLst/>
              <a:cxnLst/>
              <a:rect l="l" t="t" r="r" b="b"/>
              <a:pathLst>
                <a:path w="2670" h="774" extrusionOk="0">
                  <a:moveTo>
                    <a:pt x="155" y="1"/>
                  </a:moveTo>
                  <a:cubicBezTo>
                    <a:pt x="71" y="1"/>
                    <a:pt x="1" y="71"/>
                    <a:pt x="1" y="155"/>
                  </a:cubicBezTo>
                  <a:lnTo>
                    <a:pt x="1" y="620"/>
                  </a:lnTo>
                  <a:cubicBezTo>
                    <a:pt x="1" y="703"/>
                    <a:pt x="71" y="773"/>
                    <a:pt x="155" y="773"/>
                  </a:cubicBezTo>
                  <a:lnTo>
                    <a:pt x="2516" y="773"/>
                  </a:lnTo>
                  <a:cubicBezTo>
                    <a:pt x="2600" y="773"/>
                    <a:pt x="2670" y="703"/>
                    <a:pt x="2670" y="620"/>
                  </a:cubicBezTo>
                  <a:lnTo>
                    <a:pt x="2670" y="155"/>
                  </a:lnTo>
                  <a:cubicBezTo>
                    <a:pt x="2670" y="71"/>
                    <a:pt x="2600" y="1"/>
                    <a:pt x="25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4246666" y="1990105"/>
              <a:ext cx="60462" cy="17527"/>
            </a:xfrm>
            <a:custGeom>
              <a:avLst/>
              <a:gdLst/>
              <a:ahLst/>
              <a:cxnLst/>
              <a:rect l="l" t="t" r="r" b="b"/>
              <a:pathLst>
                <a:path w="2670" h="774" extrusionOk="0">
                  <a:moveTo>
                    <a:pt x="1845" y="1"/>
                  </a:moveTo>
                  <a:cubicBezTo>
                    <a:pt x="1845" y="208"/>
                    <a:pt x="1678" y="374"/>
                    <a:pt x="1470" y="374"/>
                  </a:cubicBezTo>
                  <a:lnTo>
                    <a:pt x="1" y="374"/>
                  </a:lnTo>
                  <a:lnTo>
                    <a:pt x="1" y="620"/>
                  </a:lnTo>
                  <a:cubicBezTo>
                    <a:pt x="1" y="703"/>
                    <a:pt x="71" y="773"/>
                    <a:pt x="155" y="773"/>
                  </a:cubicBezTo>
                  <a:lnTo>
                    <a:pt x="2516" y="773"/>
                  </a:lnTo>
                  <a:cubicBezTo>
                    <a:pt x="2600" y="773"/>
                    <a:pt x="2670" y="703"/>
                    <a:pt x="2670" y="620"/>
                  </a:cubicBezTo>
                  <a:lnTo>
                    <a:pt x="2670" y="155"/>
                  </a:lnTo>
                  <a:cubicBezTo>
                    <a:pt x="2670" y="71"/>
                    <a:pt x="2600" y="1"/>
                    <a:pt x="251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180951" y="2073778"/>
              <a:ext cx="199050" cy="127673"/>
            </a:xfrm>
            <a:custGeom>
              <a:avLst/>
              <a:gdLst/>
              <a:ahLst/>
              <a:cxnLst/>
              <a:rect l="l" t="t" r="r" b="b"/>
              <a:pathLst>
                <a:path w="8790" h="5638" extrusionOk="0">
                  <a:moveTo>
                    <a:pt x="2661" y="1"/>
                  </a:moveTo>
                  <a:lnTo>
                    <a:pt x="226" y="4704"/>
                  </a:lnTo>
                  <a:cubicBezTo>
                    <a:pt x="1" y="5133"/>
                    <a:pt x="322" y="5638"/>
                    <a:pt x="819" y="5638"/>
                  </a:cubicBezTo>
                  <a:lnTo>
                    <a:pt x="7961" y="5638"/>
                  </a:lnTo>
                  <a:cubicBezTo>
                    <a:pt x="8466" y="5638"/>
                    <a:pt x="8789" y="5113"/>
                    <a:pt x="8546" y="4684"/>
                  </a:cubicBezTo>
                  <a:lnTo>
                    <a:pt x="5917" y="47"/>
                  </a:lnTo>
                  <a:cubicBezTo>
                    <a:pt x="5398" y="188"/>
                    <a:pt x="5206" y="488"/>
                    <a:pt x="4392" y="488"/>
                  </a:cubicBezTo>
                  <a:cubicBezTo>
                    <a:pt x="3478" y="488"/>
                    <a:pt x="3348" y="110"/>
                    <a:pt x="2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4300788" y="2074820"/>
              <a:ext cx="79257" cy="126631"/>
            </a:xfrm>
            <a:custGeom>
              <a:avLst/>
              <a:gdLst/>
              <a:ahLst/>
              <a:cxnLst/>
              <a:rect l="l" t="t" r="r" b="b"/>
              <a:pathLst>
                <a:path w="3500" h="5592" extrusionOk="0">
                  <a:moveTo>
                    <a:pt x="625" y="1"/>
                  </a:moveTo>
                  <a:cubicBezTo>
                    <a:pt x="378" y="66"/>
                    <a:pt x="204" y="172"/>
                    <a:pt x="0" y="262"/>
                  </a:cubicBezTo>
                  <a:lnTo>
                    <a:pt x="2483" y="4638"/>
                  </a:lnTo>
                  <a:cubicBezTo>
                    <a:pt x="2729" y="5067"/>
                    <a:pt x="2406" y="5592"/>
                    <a:pt x="1897" y="5592"/>
                  </a:cubicBezTo>
                  <a:lnTo>
                    <a:pt x="2669" y="5592"/>
                  </a:lnTo>
                  <a:cubicBezTo>
                    <a:pt x="3178" y="5592"/>
                    <a:pt x="3499" y="5067"/>
                    <a:pt x="3254" y="4638"/>
                  </a:cubicBezTo>
                  <a:lnTo>
                    <a:pt x="625"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4235638" y="2132950"/>
              <a:ext cx="20969" cy="20901"/>
            </a:xfrm>
            <a:custGeom>
              <a:avLst/>
              <a:gdLst/>
              <a:ahLst/>
              <a:cxnLst/>
              <a:rect l="l" t="t" r="r" b="b"/>
              <a:pathLst>
                <a:path w="926" h="923" extrusionOk="0">
                  <a:moveTo>
                    <a:pt x="462" y="1"/>
                  </a:moveTo>
                  <a:cubicBezTo>
                    <a:pt x="208" y="1"/>
                    <a:pt x="1" y="206"/>
                    <a:pt x="1" y="462"/>
                  </a:cubicBezTo>
                  <a:cubicBezTo>
                    <a:pt x="1" y="717"/>
                    <a:pt x="208" y="923"/>
                    <a:pt x="462" y="923"/>
                  </a:cubicBezTo>
                  <a:cubicBezTo>
                    <a:pt x="717" y="923"/>
                    <a:pt x="925" y="717"/>
                    <a:pt x="925" y="462"/>
                  </a:cubicBezTo>
                  <a:cubicBezTo>
                    <a:pt x="925" y="206"/>
                    <a:pt x="717" y="1"/>
                    <a:pt x="46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4322935" y="2159218"/>
              <a:ext cx="20947" cy="20947"/>
            </a:xfrm>
            <a:custGeom>
              <a:avLst/>
              <a:gdLst/>
              <a:ahLst/>
              <a:cxnLst/>
              <a:rect l="l" t="t" r="r" b="b"/>
              <a:pathLst>
                <a:path w="925" h="925" extrusionOk="0">
                  <a:moveTo>
                    <a:pt x="463" y="0"/>
                  </a:moveTo>
                  <a:cubicBezTo>
                    <a:pt x="208" y="0"/>
                    <a:pt x="0" y="208"/>
                    <a:pt x="0" y="461"/>
                  </a:cubicBezTo>
                  <a:cubicBezTo>
                    <a:pt x="0" y="717"/>
                    <a:pt x="208" y="925"/>
                    <a:pt x="463" y="925"/>
                  </a:cubicBezTo>
                  <a:cubicBezTo>
                    <a:pt x="717" y="925"/>
                    <a:pt x="925" y="717"/>
                    <a:pt x="925" y="461"/>
                  </a:cubicBezTo>
                  <a:cubicBezTo>
                    <a:pt x="925" y="208"/>
                    <a:pt x="717" y="0"/>
                    <a:pt x="4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4306562" y="2108312"/>
              <a:ext cx="8718" cy="8696"/>
            </a:xfrm>
            <a:custGeom>
              <a:avLst/>
              <a:gdLst/>
              <a:ahLst/>
              <a:cxnLst/>
              <a:rect l="l" t="t" r="r" b="b"/>
              <a:pathLst>
                <a:path w="385" h="384" extrusionOk="0">
                  <a:moveTo>
                    <a:pt x="192" y="1"/>
                  </a:moveTo>
                  <a:cubicBezTo>
                    <a:pt x="87" y="1"/>
                    <a:pt x="1" y="87"/>
                    <a:pt x="1" y="192"/>
                  </a:cubicBezTo>
                  <a:cubicBezTo>
                    <a:pt x="1" y="298"/>
                    <a:pt x="87" y="384"/>
                    <a:pt x="192" y="384"/>
                  </a:cubicBezTo>
                  <a:cubicBezTo>
                    <a:pt x="298" y="384"/>
                    <a:pt x="384" y="298"/>
                    <a:pt x="384" y="192"/>
                  </a:cubicBezTo>
                  <a:cubicBezTo>
                    <a:pt x="384" y="87"/>
                    <a:pt x="298" y="1"/>
                    <a:pt x="19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4209936" y="2178081"/>
              <a:ext cx="9601" cy="8741"/>
            </a:xfrm>
            <a:custGeom>
              <a:avLst/>
              <a:gdLst/>
              <a:ahLst/>
              <a:cxnLst/>
              <a:rect l="l" t="t" r="r" b="b"/>
              <a:pathLst>
                <a:path w="424" h="386" extrusionOk="0">
                  <a:moveTo>
                    <a:pt x="212" y="1"/>
                  </a:moveTo>
                  <a:cubicBezTo>
                    <a:pt x="126" y="1"/>
                    <a:pt x="47" y="60"/>
                    <a:pt x="26" y="149"/>
                  </a:cubicBezTo>
                  <a:cubicBezTo>
                    <a:pt x="0" y="253"/>
                    <a:pt x="64" y="355"/>
                    <a:pt x="168" y="381"/>
                  </a:cubicBezTo>
                  <a:cubicBezTo>
                    <a:pt x="182" y="384"/>
                    <a:pt x="197" y="386"/>
                    <a:pt x="212" y="386"/>
                  </a:cubicBezTo>
                  <a:cubicBezTo>
                    <a:pt x="299" y="386"/>
                    <a:pt x="379" y="326"/>
                    <a:pt x="399" y="237"/>
                  </a:cubicBezTo>
                  <a:cubicBezTo>
                    <a:pt x="423" y="133"/>
                    <a:pt x="359" y="32"/>
                    <a:pt x="256" y="6"/>
                  </a:cubicBezTo>
                  <a:cubicBezTo>
                    <a:pt x="241" y="2"/>
                    <a:pt x="227" y="1"/>
                    <a:pt x="21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4289080" y="2169385"/>
              <a:ext cx="8741" cy="8696"/>
            </a:xfrm>
            <a:custGeom>
              <a:avLst/>
              <a:gdLst/>
              <a:ahLst/>
              <a:cxnLst/>
              <a:rect l="l" t="t" r="r" b="b"/>
              <a:pathLst>
                <a:path w="386" h="384" extrusionOk="0">
                  <a:moveTo>
                    <a:pt x="194" y="0"/>
                  </a:moveTo>
                  <a:cubicBezTo>
                    <a:pt x="88" y="0"/>
                    <a:pt x="0" y="86"/>
                    <a:pt x="0" y="192"/>
                  </a:cubicBezTo>
                  <a:cubicBezTo>
                    <a:pt x="0" y="298"/>
                    <a:pt x="88" y="384"/>
                    <a:pt x="194" y="384"/>
                  </a:cubicBezTo>
                  <a:cubicBezTo>
                    <a:pt x="300" y="384"/>
                    <a:pt x="386" y="298"/>
                    <a:pt x="386" y="192"/>
                  </a:cubicBezTo>
                  <a:cubicBezTo>
                    <a:pt x="386" y="86"/>
                    <a:pt x="300" y="0"/>
                    <a:pt x="194"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4245059" y="2099548"/>
              <a:ext cx="9375" cy="8718"/>
            </a:xfrm>
            <a:custGeom>
              <a:avLst/>
              <a:gdLst/>
              <a:ahLst/>
              <a:cxnLst/>
              <a:rect l="l" t="t" r="r" b="b"/>
              <a:pathLst>
                <a:path w="414" h="385" extrusionOk="0">
                  <a:moveTo>
                    <a:pt x="208" y="0"/>
                  </a:moveTo>
                  <a:cubicBezTo>
                    <a:pt x="115" y="0"/>
                    <a:pt x="32" y="66"/>
                    <a:pt x="18" y="162"/>
                  </a:cubicBezTo>
                  <a:cubicBezTo>
                    <a:pt x="0" y="266"/>
                    <a:pt x="72" y="366"/>
                    <a:pt x="176" y="382"/>
                  </a:cubicBezTo>
                  <a:cubicBezTo>
                    <a:pt x="187" y="384"/>
                    <a:pt x="197" y="384"/>
                    <a:pt x="208" y="384"/>
                  </a:cubicBezTo>
                  <a:cubicBezTo>
                    <a:pt x="301" y="384"/>
                    <a:pt x="381" y="317"/>
                    <a:pt x="397" y="224"/>
                  </a:cubicBezTo>
                  <a:cubicBezTo>
                    <a:pt x="413" y="118"/>
                    <a:pt x="341" y="20"/>
                    <a:pt x="238" y="2"/>
                  </a:cubicBezTo>
                  <a:cubicBezTo>
                    <a:pt x="228" y="1"/>
                    <a:pt x="218" y="0"/>
                    <a:pt x="20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69"/>
          <p:cNvGrpSpPr/>
          <p:nvPr/>
        </p:nvGrpSpPr>
        <p:grpSpPr>
          <a:xfrm>
            <a:off x="4837746" y="1912568"/>
            <a:ext cx="250884" cy="289562"/>
            <a:chOff x="4837746" y="1912568"/>
            <a:chExt cx="250884" cy="289562"/>
          </a:xfrm>
        </p:grpSpPr>
        <p:sp>
          <p:nvSpPr>
            <p:cNvPr id="4597" name="Google Shape;4597;p69"/>
            <p:cNvSpPr/>
            <p:nvPr/>
          </p:nvSpPr>
          <p:spPr>
            <a:xfrm>
              <a:off x="4928145" y="2078760"/>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4943521" y="2096310"/>
              <a:ext cx="24253" cy="21649"/>
            </a:xfrm>
            <a:custGeom>
              <a:avLst/>
              <a:gdLst/>
              <a:ahLst/>
              <a:cxnLst/>
              <a:rect l="l" t="t" r="r" b="b"/>
              <a:pathLst>
                <a:path w="1071" h="956" extrusionOk="0">
                  <a:moveTo>
                    <a:pt x="211" y="0"/>
                  </a:moveTo>
                  <a:cubicBezTo>
                    <a:pt x="158" y="0"/>
                    <a:pt x="106" y="21"/>
                    <a:pt x="68" y="64"/>
                  </a:cubicBezTo>
                  <a:cubicBezTo>
                    <a:pt x="0" y="141"/>
                    <a:pt x="8" y="261"/>
                    <a:pt x="86" y="331"/>
                  </a:cubicBezTo>
                  <a:lnTo>
                    <a:pt x="737" y="908"/>
                  </a:lnTo>
                  <a:cubicBezTo>
                    <a:pt x="773" y="940"/>
                    <a:pt x="818" y="956"/>
                    <a:pt x="862" y="956"/>
                  </a:cubicBezTo>
                  <a:cubicBezTo>
                    <a:pt x="915" y="956"/>
                    <a:pt x="967" y="933"/>
                    <a:pt x="1004" y="890"/>
                  </a:cubicBezTo>
                  <a:cubicBezTo>
                    <a:pt x="1070" y="812"/>
                    <a:pt x="1064" y="692"/>
                    <a:pt x="986" y="623"/>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4963177" y="2104213"/>
              <a:ext cx="35054" cy="35054"/>
            </a:xfrm>
            <a:custGeom>
              <a:avLst/>
              <a:gdLst/>
              <a:ahLst/>
              <a:cxnLst/>
              <a:rect l="l" t="t" r="r" b="b"/>
              <a:pathLst>
                <a:path w="1548" h="1548" extrusionOk="0">
                  <a:moveTo>
                    <a:pt x="1098" y="0"/>
                  </a:moveTo>
                  <a:cubicBezTo>
                    <a:pt x="492" y="0"/>
                    <a:pt x="1" y="491"/>
                    <a:pt x="1" y="1098"/>
                  </a:cubicBezTo>
                  <a:lnTo>
                    <a:pt x="1" y="1547"/>
                  </a:lnTo>
                  <a:lnTo>
                    <a:pt x="450" y="1547"/>
                  </a:lnTo>
                  <a:cubicBezTo>
                    <a:pt x="1057" y="1547"/>
                    <a:pt x="1548" y="1054"/>
                    <a:pt x="1548" y="449"/>
                  </a:cubicBezTo>
                  <a:lnTo>
                    <a:pt x="1548" y="100"/>
                  </a:lnTo>
                  <a:cubicBezTo>
                    <a:pt x="1548" y="44"/>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4958240" y="2122080"/>
              <a:ext cx="24389" cy="21671"/>
            </a:xfrm>
            <a:custGeom>
              <a:avLst/>
              <a:gdLst/>
              <a:ahLst/>
              <a:cxnLst/>
              <a:rect l="l" t="t" r="r" b="b"/>
              <a:pathLst>
                <a:path w="1077" h="957" extrusionOk="0">
                  <a:moveTo>
                    <a:pt x="866" y="1"/>
                  </a:moveTo>
                  <a:cubicBezTo>
                    <a:pt x="821" y="1"/>
                    <a:pt x="776" y="17"/>
                    <a:pt x="740" y="49"/>
                  </a:cubicBezTo>
                  <a:lnTo>
                    <a:pt x="89" y="624"/>
                  </a:lnTo>
                  <a:cubicBezTo>
                    <a:pt x="9" y="692"/>
                    <a:pt x="1" y="814"/>
                    <a:pt x="71" y="892"/>
                  </a:cubicBezTo>
                  <a:cubicBezTo>
                    <a:pt x="109" y="935"/>
                    <a:pt x="161" y="957"/>
                    <a:pt x="213" y="957"/>
                  </a:cubicBezTo>
                  <a:cubicBezTo>
                    <a:pt x="258" y="957"/>
                    <a:pt x="303" y="941"/>
                    <a:pt x="338" y="910"/>
                  </a:cubicBezTo>
                  <a:lnTo>
                    <a:pt x="989" y="333"/>
                  </a:lnTo>
                  <a:cubicBezTo>
                    <a:pt x="1069" y="265"/>
                    <a:pt x="1077" y="143"/>
                    <a:pt x="1007" y="65"/>
                  </a:cubicBezTo>
                  <a:cubicBezTo>
                    <a:pt x="971" y="23"/>
                    <a:pt x="919" y="1"/>
                    <a:pt x="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4928145" y="2138656"/>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a:off x="4943521" y="2156500"/>
              <a:ext cx="24253" cy="21626"/>
            </a:xfrm>
            <a:custGeom>
              <a:avLst/>
              <a:gdLst/>
              <a:ahLst/>
              <a:cxnLst/>
              <a:rect l="l" t="t" r="r" b="b"/>
              <a:pathLst>
                <a:path w="1071" h="955" extrusionOk="0">
                  <a:moveTo>
                    <a:pt x="211" y="0"/>
                  </a:moveTo>
                  <a:cubicBezTo>
                    <a:pt x="158" y="0"/>
                    <a:pt x="106" y="21"/>
                    <a:pt x="68" y="62"/>
                  </a:cubicBezTo>
                  <a:cubicBezTo>
                    <a:pt x="0" y="140"/>
                    <a:pt x="8" y="260"/>
                    <a:pt x="86" y="330"/>
                  </a:cubicBezTo>
                  <a:lnTo>
                    <a:pt x="737" y="907"/>
                  </a:lnTo>
                  <a:cubicBezTo>
                    <a:pt x="773" y="939"/>
                    <a:pt x="818" y="954"/>
                    <a:pt x="862" y="954"/>
                  </a:cubicBezTo>
                  <a:cubicBezTo>
                    <a:pt x="915" y="954"/>
                    <a:pt x="967" y="932"/>
                    <a:pt x="1004" y="889"/>
                  </a:cubicBezTo>
                  <a:cubicBezTo>
                    <a:pt x="1070" y="811"/>
                    <a:pt x="1064" y="691"/>
                    <a:pt x="986" y="621"/>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4958648" y="2062456"/>
              <a:ext cx="8537" cy="139674"/>
            </a:xfrm>
            <a:custGeom>
              <a:avLst/>
              <a:gdLst/>
              <a:ahLst/>
              <a:cxnLst/>
              <a:rect l="l" t="t" r="r" b="b"/>
              <a:pathLst>
                <a:path w="377" h="6168" extrusionOk="0">
                  <a:moveTo>
                    <a:pt x="187" y="1"/>
                  </a:moveTo>
                  <a:cubicBezTo>
                    <a:pt x="180" y="1"/>
                    <a:pt x="173" y="1"/>
                    <a:pt x="167" y="2"/>
                  </a:cubicBezTo>
                  <a:cubicBezTo>
                    <a:pt x="71" y="14"/>
                    <a:pt x="1" y="99"/>
                    <a:pt x="1" y="197"/>
                  </a:cubicBezTo>
                  <a:lnTo>
                    <a:pt x="1" y="5978"/>
                  </a:lnTo>
                  <a:cubicBezTo>
                    <a:pt x="1" y="6082"/>
                    <a:pt x="87" y="6168"/>
                    <a:pt x="189" y="6168"/>
                  </a:cubicBezTo>
                  <a:cubicBezTo>
                    <a:pt x="290" y="6168"/>
                    <a:pt x="376" y="6082"/>
                    <a:pt x="376" y="5980"/>
                  </a:cubicBezTo>
                  <a:lnTo>
                    <a:pt x="376" y="191"/>
                  </a:lnTo>
                  <a:cubicBezTo>
                    <a:pt x="376" y="84"/>
                    <a:pt x="290"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5018000" y="2130187"/>
              <a:ext cx="35054" cy="35054"/>
            </a:xfrm>
            <a:custGeom>
              <a:avLst/>
              <a:gdLst/>
              <a:ahLst/>
              <a:cxnLst/>
              <a:rect l="l" t="t" r="r" b="b"/>
              <a:pathLst>
                <a:path w="1548" h="1548" extrusionOk="0">
                  <a:moveTo>
                    <a:pt x="101" y="1"/>
                  </a:moveTo>
                  <a:cubicBezTo>
                    <a:pt x="45" y="1"/>
                    <a:pt x="1" y="45"/>
                    <a:pt x="1" y="101"/>
                  </a:cubicBezTo>
                  <a:lnTo>
                    <a:pt x="1" y="450"/>
                  </a:lnTo>
                  <a:cubicBezTo>
                    <a:pt x="1" y="1055"/>
                    <a:pt x="492" y="1548"/>
                    <a:pt x="1099" y="1548"/>
                  </a:cubicBezTo>
                  <a:lnTo>
                    <a:pt x="1548" y="1548"/>
                  </a:lnTo>
                  <a:lnTo>
                    <a:pt x="1548" y="1099"/>
                  </a:lnTo>
                  <a:cubicBezTo>
                    <a:pt x="1548" y="492"/>
                    <a:pt x="1055"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9"/>
            <p:cNvSpPr/>
            <p:nvPr/>
          </p:nvSpPr>
          <p:spPr>
            <a:xfrm>
              <a:off x="5033829" y="2146355"/>
              <a:ext cx="24298" cy="23460"/>
            </a:xfrm>
            <a:custGeom>
              <a:avLst/>
              <a:gdLst/>
              <a:ahLst/>
              <a:cxnLst/>
              <a:rect l="l" t="t" r="r" b="b"/>
              <a:pathLst>
                <a:path w="1073" h="1036" extrusionOk="0">
                  <a:moveTo>
                    <a:pt x="210" y="0"/>
                  </a:moveTo>
                  <a:cubicBezTo>
                    <a:pt x="161" y="0"/>
                    <a:pt x="112" y="19"/>
                    <a:pt x="74" y="57"/>
                  </a:cubicBezTo>
                  <a:cubicBezTo>
                    <a:pt x="1" y="131"/>
                    <a:pt x="1" y="251"/>
                    <a:pt x="74" y="327"/>
                  </a:cubicBezTo>
                  <a:lnTo>
                    <a:pt x="729" y="980"/>
                  </a:lnTo>
                  <a:cubicBezTo>
                    <a:pt x="766" y="1017"/>
                    <a:pt x="815" y="1036"/>
                    <a:pt x="864" y="1036"/>
                  </a:cubicBezTo>
                  <a:cubicBezTo>
                    <a:pt x="912" y="1036"/>
                    <a:pt x="961" y="1017"/>
                    <a:pt x="999" y="980"/>
                  </a:cubicBezTo>
                  <a:cubicBezTo>
                    <a:pt x="1072" y="906"/>
                    <a:pt x="1072" y="786"/>
                    <a:pt x="999" y="710"/>
                  </a:cubicBezTo>
                  <a:lnTo>
                    <a:pt x="344" y="57"/>
                  </a:lnTo>
                  <a:cubicBezTo>
                    <a:pt x="307" y="19"/>
                    <a:pt x="259"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5049069" y="2140581"/>
              <a:ext cx="8515" cy="61096"/>
            </a:xfrm>
            <a:custGeom>
              <a:avLst/>
              <a:gdLst/>
              <a:ahLst/>
              <a:cxnLst/>
              <a:rect l="l" t="t" r="r" b="b"/>
              <a:pathLst>
                <a:path w="376" h="2698" extrusionOk="0">
                  <a:moveTo>
                    <a:pt x="189" y="1"/>
                  </a:moveTo>
                  <a:cubicBezTo>
                    <a:pt x="187" y="1"/>
                    <a:pt x="184" y="1"/>
                    <a:pt x="182" y="1"/>
                  </a:cubicBezTo>
                  <a:cubicBezTo>
                    <a:pt x="80" y="3"/>
                    <a:pt x="0" y="93"/>
                    <a:pt x="0" y="195"/>
                  </a:cubicBezTo>
                  <a:lnTo>
                    <a:pt x="0" y="2510"/>
                  </a:lnTo>
                  <a:cubicBezTo>
                    <a:pt x="0" y="2612"/>
                    <a:pt x="86" y="2698"/>
                    <a:pt x="188" y="2698"/>
                  </a:cubicBezTo>
                  <a:cubicBezTo>
                    <a:pt x="290" y="2698"/>
                    <a:pt x="375" y="2612"/>
                    <a:pt x="375" y="2512"/>
                  </a:cubicBezTo>
                  <a:lnTo>
                    <a:pt x="375" y="187"/>
                  </a:lnTo>
                  <a:cubicBezTo>
                    <a:pt x="375" y="85"/>
                    <a:pt x="292"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5053576" y="2109263"/>
              <a:ext cx="35054" cy="35054"/>
            </a:xfrm>
            <a:custGeom>
              <a:avLst/>
              <a:gdLst/>
              <a:ahLst/>
              <a:cxnLst/>
              <a:rect l="l" t="t" r="r" b="b"/>
              <a:pathLst>
                <a:path w="1548" h="1548" extrusionOk="0">
                  <a:moveTo>
                    <a:pt x="1099" y="1"/>
                  </a:moveTo>
                  <a:cubicBezTo>
                    <a:pt x="492" y="1"/>
                    <a:pt x="1" y="492"/>
                    <a:pt x="1" y="1098"/>
                  </a:cubicBezTo>
                  <a:lnTo>
                    <a:pt x="1" y="1548"/>
                  </a:lnTo>
                  <a:lnTo>
                    <a:pt x="456" y="1548"/>
                  </a:lnTo>
                  <a:cubicBezTo>
                    <a:pt x="1059" y="1548"/>
                    <a:pt x="1548" y="1059"/>
                    <a:pt x="1548" y="456"/>
                  </a:cubicBezTo>
                  <a:lnTo>
                    <a:pt x="1548" y="100"/>
                  </a:lnTo>
                  <a:cubicBezTo>
                    <a:pt x="1548" y="47"/>
                    <a:pt x="1504" y="1"/>
                    <a:pt x="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5048571" y="2126994"/>
              <a:ext cx="24389" cy="21694"/>
            </a:xfrm>
            <a:custGeom>
              <a:avLst/>
              <a:gdLst/>
              <a:ahLst/>
              <a:cxnLst/>
              <a:rect l="l" t="t" r="r" b="b"/>
              <a:pathLst>
                <a:path w="1077" h="958" extrusionOk="0">
                  <a:moveTo>
                    <a:pt x="864" y="0"/>
                  </a:moveTo>
                  <a:cubicBezTo>
                    <a:pt x="819" y="0"/>
                    <a:pt x="774" y="16"/>
                    <a:pt x="739" y="48"/>
                  </a:cubicBezTo>
                  <a:lnTo>
                    <a:pt x="88" y="625"/>
                  </a:lnTo>
                  <a:cubicBezTo>
                    <a:pt x="8" y="693"/>
                    <a:pt x="0" y="815"/>
                    <a:pt x="70" y="892"/>
                  </a:cubicBezTo>
                  <a:cubicBezTo>
                    <a:pt x="108" y="936"/>
                    <a:pt x="161" y="958"/>
                    <a:pt x="213" y="958"/>
                  </a:cubicBezTo>
                  <a:cubicBezTo>
                    <a:pt x="258" y="958"/>
                    <a:pt x="302" y="942"/>
                    <a:pt x="338" y="910"/>
                  </a:cubicBezTo>
                  <a:lnTo>
                    <a:pt x="988" y="333"/>
                  </a:lnTo>
                  <a:cubicBezTo>
                    <a:pt x="1068" y="266"/>
                    <a:pt x="1076" y="144"/>
                    <a:pt x="1006" y="66"/>
                  </a:cubicBezTo>
                  <a:cubicBezTo>
                    <a:pt x="969" y="23"/>
                    <a:pt x="917"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4872778" y="2130187"/>
              <a:ext cx="35054" cy="35054"/>
            </a:xfrm>
            <a:custGeom>
              <a:avLst/>
              <a:gdLst/>
              <a:ahLst/>
              <a:cxnLst/>
              <a:rect l="l" t="t" r="r" b="b"/>
              <a:pathLst>
                <a:path w="1548" h="1548" extrusionOk="0">
                  <a:moveTo>
                    <a:pt x="1098" y="1"/>
                  </a:moveTo>
                  <a:cubicBezTo>
                    <a:pt x="491" y="1"/>
                    <a:pt x="0" y="492"/>
                    <a:pt x="0" y="1099"/>
                  </a:cubicBezTo>
                  <a:lnTo>
                    <a:pt x="0" y="1548"/>
                  </a:lnTo>
                  <a:lnTo>
                    <a:pt x="449" y="1548"/>
                  </a:lnTo>
                  <a:cubicBezTo>
                    <a:pt x="1056" y="1548"/>
                    <a:pt x="1547" y="1055"/>
                    <a:pt x="1547" y="450"/>
                  </a:cubicBezTo>
                  <a:lnTo>
                    <a:pt x="1547" y="101"/>
                  </a:lnTo>
                  <a:cubicBezTo>
                    <a:pt x="1547" y="45"/>
                    <a:pt x="1503" y="1"/>
                    <a:pt x="1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4867977" y="2146355"/>
              <a:ext cx="24298" cy="23460"/>
            </a:xfrm>
            <a:custGeom>
              <a:avLst/>
              <a:gdLst/>
              <a:ahLst/>
              <a:cxnLst/>
              <a:rect l="l" t="t" r="r" b="b"/>
              <a:pathLst>
                <a:path w="1073" h="1036" extrusionOk="0">
                  <a:moveTo>
                    <a:pt x="863" y="0"/>
                  </a:moveTo>
                  <a:cubicBezTo>
                    <a:pt x="815" y="0"/>
                    <a:pt x="766" y="19"/>
                    <a:pt x="729" y="57"/>
                  </a:cubicBezTo>
                  <a:lnTo>
                    <a:pt x="75" y="710"/>
                  </a:lnTo>
                  <a:cubicBezTo>
                    <a:pt x="1" y="786"/>
                    <a:pt x="1" y="906"/>
                    <a:pt x="75" y="980"/>
                  </a:cubicBezTo>
                  <a:cubicBezTo>
                    <a:pt x="112" y="1015"/>
                    <a:pt x="162" y="1035"/>
                    <a:pt x="210" y="1035"/>
                  </a:cubicBezTo>
                  <a:cubicBezTo>
                    <a:pt x="258" y="1035"/>
                    <a:pt x="308" y="1017"/>
                    <a:pt x="344" y="980"/>
                  </a:cubicBezTo>
                  <a:lnTo>
                    <a:pt x="999" y="327"/>
                  </a:lnTo>
                  <a:cubicBezTo>
                    <a:pt x="1073" y="251"/>
                    <a:pt x="1073" y="131"/>
                    <a:pt x="999" y="57"/>
                  </a:cubicBezTo>
                  <a:cubicBezTo>
                    <a:pt x="961" y="19"/>
                    <a:pt x="912"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4868249" y="2140581"/>
              <a:ext cx="8515" cy="61096"/>
            </a:xfrm>
            <a:custGeom>
              <a:avLst/>
              <a:gdLst/>
              <a:ahLst/>
              <a:cxnLst/>
              <a:rect l="l" t="t" r="r" b="b"/>
              <a:pathLst>
                <a:path w="376" h="2698" extrusionOk="0">
                  <a:moveTo>
                    <a:pt x="185" y="1"/>
                  </a:moveTo>
                  <a:cubicBezTo>
                    <a:pt x="85" y="1"/>
                    <a:pt x="1" y="85"/>
                    <a:pt x="1" y="187"/>
                  </a:cubicBezTo>
                  <a:lnTo>
                    <a:pt x="1" y="2512"/>
                  </a:lnTo>
                  <a:cubicBezTo>
                    <a:pt x="1" y="2612"/>
                    <a:pt x="87" y="2698"/>
                    <a:pt x="188" y="2698"/>
                  </a:cubicBezTo>
                  <a:cubicBezTo>
                    <a:pt x="290" y="2698"/>
                    <a:pt x="376" y="2612"/>
                    <a:pt x="376" y="2510"/>
                  </a:cubicBezTo>
                  <a:lnTo>
                    <a:pt x="376" y="195"/>
                  </a:lnTo>
                  <a:cubicBezTo>
                    <a:pt x="376" y="93"/>
                    <a:pt x="296" y="3"/>
                    <a:pt x="192" y="1"/>
                  </a:cubicBezTo>
                  <a:cubicBezTo>
                    <a:pt x="190" y="1"/>
                    <a:pt x="18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4837746" y="2109263"/>
              <a:ext cx="35054" cy="35054"/>
            </a:xfrm>
            <a:custGeom>
              <a:avLst/>
              <a:gdLst/>
              <a:ahLst/>
              <a:cxnLst/>
              <a:rect l="l" t="t" r="r" b="b"/>
              <a:pathLst>
                <a:path w="1548" h="1548" extrusionOk="0">
                  <a:moveTo>
                    <a:pt x="100" y="1"/>
                  </a:moveTo>
                  <a:cubicBezTo>
                    <a:pt x="46" y="1"/>
                    <a:pt x="0" y="47"/>
                    <a:pt x="0" y="100"/>
                  </a:cubicBezTo>
                  <a:lnTo>
                    <a:pt x="0" y="450"/>
                  </a:lnTo>
                  <a:cubicBezTo>
                    <a:pt x="0" y="1057"/>
                    <a:pt x="491" y="1548"/>
                    <a:pt x="1098" y="1548"/>
                  </a:cubicBezTo>
                  <a:lnTo>
                    <a:pt x="1547" y="1548"/>
                  </a:lnTo>
                  <a:lnTo>
                    <a:pt x="1547" y="1098"/>
                  </a:lnTo>
                  <a:cubicBezTo>
                    <a:pt x="1547" y="492"/>
                    <a:pt x="1056"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4853145" y="2126994"/>
              <a:ext cx="24389" cy="21671"/>
            </a:xfrm>
            <a:custGeom>
              <a:avLst/>
              <a:gdLst/>
              <a:ahLst/>
              <a:cxnLst/>
              <a:rect l="l" t="t" r="r" b="b"/>
              <a:pathLst>
                <a:path w="1077" h="957" extrusionOk="0">
                  <a:moveTo>
                    <a:pt x="213" y="0"/>
                  </a:moveTo>
                  <a:cubicBezTo>
                    <a:pt x="160" y="0"/>
                    <a:pt x="108" y="23"/>
                    <a:pt x="71" y="66"/>
                  </a:cubicBezTo>
                  <a:cubicBezTo>
                    <a:pt x="1" y="144"/>
                    <a:pt x="9" y="266"/>
                    <a:pt x="89" y="333"/>
                  </a:cubicBezTo>
                  <a:lnTo>
                    <a:pt x="740" y="910"/>
                  </a:lnTo>
                  <a:cubicBezTo>
                    <a:pt x="775" y="942"/>
                    <a:pt x="819" y="956"/>
                    <a:pt x="865" y="956"/>
                  </a:cubicBezTo>
                  <a:cubicBezTo>
                    <a:pt x="917" y="956"/>
                    <a:pt x="969" y="934"/>
                    <a:pt x="1007" y="892"/>
                  </a:cubicBezTo>
                  <a:cubicBezTo>
                    <a:pt x="1077" y="815"/>
                    <a:pt x="1069" y="693"/>
                    <a:pt x="989" y="625"/>
                  </a:cubicBezTo>
                  <a:lnTo>
                    <a:pt x="338" y="48"/>
                  </a:lnTo>
                  <a:cubicBezTo>
                    <a:pt x="303" y="16"/>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4942842" y="2040920"/>
              <a:ext cx="40150" cy="25747"/>
            </a:xfrm>
            <a:custGeom>
              <a:avLst/>
              <a:gdLst/>
              <a:ahLst/>
              <a:cxnLst/>
              <a:rect l="l" t="t" r="r" b="b"/>
              <a:pathLst>
                <a:path w="1773" h="1137" extrusionOk="0">
                  <a:moveTo>
                    <a:pt x="0" y="0"/>
                  </a:moveTo>
                  <a:lnTo>
                    <a:pt x="0" y="236"/>
                  </a:lnTo>
                  <a:cubicBezTo>
                    <a:pt x="0" y="713"/>
                    <a:pt x="390" y="1130"/>
                    <a:pt x="869" y="1136"/>
                  </a:cubicBezTo>
                  <a:cubicBezTo>
                    <a:pt x="876" y="1136"/>
                    <a:pt x="883" y="1137"/>
                    <a:pt x="890" y="1137"/>
                  </a:cubicBezTo>
                  <a:cubicBezTo>
                    <a:pt x="1377" y="1137"/>
                    <a:pt x="1773" y="742"/>
                    <a:pt x="1773" y="252"/>
                  </a:cubicBezTo>
                  <a:lnTo>
                    <a:pt x="1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4954730" y="2040830"/>
              <a:ext cx="28261" cy="25838"/>
            </a:xfrm>
            <a:custGeom>
              <a:avLst/>
              <a:gdLst/>
              <a:ahLst/>
              <a:cxnLst/>
              <a:rect l="l" t="t" r="r" b="b"/>
              <a:pathLst>
                <a:path w="1248" h="1141" extrusionOk="0">
                  <a:moveTo>
                    <a:pt x="499" y="0"/>
                  </a:moveTo>
                  <a:lnTo>
                    <a:pt x="499" y="4"/>
                  </a:lnTo>
                  <a:lnTo>
                    <a:pt x="499" y="256"/>
                  </a:lnTo>
                  <a:cubicBezTo>
                    <a:pt x="499" y="609"/>
                    <a:pt x="294" y="915"/>
                    <a:pt x="0" y="1056"/>
                  </a:cubicBezTo>
                  <a:cubicBezTo>
                    <a:pt x="114" y="1110"/>
                    <a:pt x="239" y="1141"/>
                    <a:pt x="371" y="1141"/>
                  </a:cubicBezTo>
                  <a:cubicBezTo>
                    <a:pt x="392" y="1141"/>
                    <a:pt x="414" y="1140"/>
                    <a:pt x="435" y="1138"/>
                  </a:cubicBezTo>
                  <a:cubicBezTo>
                    <a:pt x="895" y="1106"/>
                    <a:pt x="1248" y="709"/>
                    <a:pt x="1248" y="248"/>
                  </a:cubicBezTo>
                  <a:lnTo>
                    <a:pt x="1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4909848" y="1912568"/>
              <a:ext cx="106681" cy="123755"/>
            </a:xfrm>
            <a:custGeom>
              <a:avLst/>
              <a:gdLst/>
              <a:ahLst/>
              <a:cxnLst/>
              <a:rect l="l" t="t" r="r" b="b"/>
              <a:pathLst>
                <a:path w="4711" h="5465" extrusionOk="0">
                  <a:moveTo>
                    <a:pt x="2353" y="0"/>
                  </a:moveTo>
                  <a:cubicBezTo>
                    <a:pt x="1068" y="0"/>
                    <a:pt x="0" y="1051"/>
                    <a:pt x="0" y="2341"/>
                  </a:cubicBezTo>
                  <a:cubicBezTo>
                    <a:pt x="0" y="3105"/>
                    <a:pt x="365" y="3786"/>
                    <a:pt x="934" y="4213"/>
                  </a:cubicBezTo>
                  <a:cubicBezTo>
                    <a:pt x="1324" y="4507"/>
                    <a:pt x="1557" y="4962"/>
                    <a:pt x="1557" y="5451"/>
                  </a:cubicBezTo>
                  <a:lnTo>
                    <a:pt x="1557" y="5465"/>
                  </a:lnTo>
                  <a:lnTo>
                    <a:pt x="3154" y="5465"/>
                  </a:lnTo>
                  <a:lnTo>
                    <a:pt x="3154" y="5453"/>
                  </a:lnTo>
                  <a:cubicBezTo>
                    <a:pt x="3154" y="4964"/>
                    <a:pt x="3392" y="4507"/>
                    <a:pt x="3781" y="4213"/>
                  </a:cubicBezTo>
                  <a:cubicBezTo>
                    <a:pt x="4348" y="3786"/>
                    <a:pt x="4711" y="3109"/>
                    <a:pt x="4711" y="2347"/>
                  </a:cubicBezTo>
                  <a:cubicBezTo>
                    <a:pt x="4711" y="1079"/>
                    <a:pt x="3701" y="45"/>
                    <a:pt x="2435" y="2"/>
                  </a:cubicBezTo>
                  <a:cubicBezTo>
                    <a:pt x="2408" y="1"/>
                    <a:pt x="2381" y="0"/>
                    <a:pt x="2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4944064" y="1925748"/>
              <a:ext cx="72464" cy="110666"/>
            </a:xfrm>
            <a:custGeom>
              <a:avLst/>
              <a:gdLst/>
              <a:ahLst/>
              <a:cxnLst/>
              <a:rect l="l" t="t" r="r" b="b"/>
              <a:pathLst>
                <a:path w="3200" h="4887" extrusionOk="0">
                  <a:moveTo>
                    <a:pt x="2310" y="0"/>
                  </a:moveTo>
                  <a:lnTo>
                    <a:pt x="2310" y="0"/>
                  </a:lnTo>
                  <a:cubicBezTo>
                    <a:pt x="2629" y="396"/>
                    <a:pt x="2819" y="895"/>
                    <a:pt x="2819" y="1438"/>
                  </a:cubicBezTo>
                  <a:cubicBezTo>
                    <a:pt x="2819" y="1677"/>
                    <a:pt x="2781" y="1907"/>
                    <a:pt x="2713" y="2124"/>
                  </a:cubicBezTo>
                  <a:cubicBezTo>
                    <a:pt x="2547" y="2649"/>
                    <a:pt x="2234" y="2829"/>
                    <a:pt x="1889" y="3276"/>
                  </a:cubicBezTo>
                  <a:cubicBezTo>
                    <a:pt x="1739" y="3472"/>
                    <a:pt x="1561" y="3741"/>
                    <a:pt x="1411" y="4100"/>
                  </a:cubicBezTo>
                  <a:cubicBezTo>
                    <a:pt x="1306" y="4350"/>
                    <a:pt x="1058" y="4512"/>
                    <a:pt x="787" y="4512"/>
                  </a:cubicBezTo>
                  <a:lnTo>
                    <a:pt x="0" y="4512"/>
                  </a:lnTo>
                  <a:cubicBezTo>
                    <a:pt x="30" y="4629"/>
                    <a:pt x="46" y="4749"/>
                    <a:pt x="46" y="4871"/>
                  </a:cubicBezTo>
                  <a:lnTo>
                    <a:pt x="46" y="4887"/>
                  </a:lnTo>
                  <a:lnTo>
                    <a:pt x="1643" y="4887"/>
                  </a:lnTo>
                  <a:lnTo>
                    <a:pt x="1643" y="4342"/>
                  </a:lnTo>
                  <a:cubicBezTo>
                    <a:pt x="1643" y="4140"/>
                    <a:pt x="1755" y="3953"/>
                    <a:pt x="1938" y="3861"/>
                  </a:cubicBezTo>
                  <a:cubicBezTo>
                    <a:pt x="2689" y="3474"/>
                    <a:pt x="3200" y="2703"/>
                    <a:pt x="3200" y="1813"/>
                  </a:cubicBezTo>
                  <a:cubicBezTo>
                    <a:pt x="3200" y="1076"/>
                    <a:pt x="2851" y="426"/>
                    <a:pt x="2310"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4924567" y="1946944"/>
              <a:ext cx="76880" cy="89878"/>
            </a:xfrm>
            <a:custGeom>
              <a:avLst/>
              <a:gdLst/>
              <a:ahLst/>
              <a:cxnLst/>
              <a:rect l="l" t="t" r="r" b="b"/>
              <a:pathLst>
                <a:path w="3395" h="3969" extrusionOk="0">
                  <a:moveTo>
                    <a:pt x="647" y="391"/>
                  </a:moveTo>
                  <a:cubicBezTo>
                    <a:pt x="652" y="391"/>
                    <a:pt x="658" y="391"/>
                    <a:pt x="664" y="392"/>
                  </a:cubicBezTo>
                  <a:cubicBezTo>
                    <a:pt x="929" y="408"/>
                    <a:pt x="1143" y="633"/>
                    <a:pt x="1133" y="907"/>
                  </a:cubicBezTo>
                  <a:lnTo>
                    <a:pt x="638" y="907"/>
                  </a:lnTo>
                  <a:cubicBezTo>
                    <a:pt x="480" y="907"/>
                    <a:pt x="358" y="767"/>
                    <a:pt x="384" y="603"/>
                  </a:cubicBezTo>
                  <a:cubicBezTo>
                    <a:pt x="405" y="477"/>
                    <a:pt x="520" y="391"/>
                    <a:pt x="647" y="391"/>
                  </a:cubicBezTo>
                  <a:close/>
                  <a:moveTo>
                    <a:pt x="2764" y="392"/>
                  </a:moveTo>
                  <a:cubicBezTo>
                    <a:pt x="2921" y="392"/>
                    <a:pt x="3043" y="532"/>
                    <a:pt x="3019" y="691"/>
                  </a:cubicBezTo>
                  <a:cubicBezTo>
                    <a:pt x="2995" y="817"/>
                    <a:pt x="2883" y="907"/>
                    <a:pt x="2756" y="907"/>
                  </a:cubicBezTo>
                  <a:lnTo>
                    <a:pt x="2270" y="907"/>
                  </a:lnTo>
                  <a:cubicBezTo>
                    <a:pt x="2262" y="627"/>
                    <a:pt x="2482" y="392"/>
                    <a:pt x="2764" y="392"/>
                  </a:cubicBezTo>
                  <a:close/>
                  <a:moveTo>
                    <a:pt x="638" y="1"/>
                  </a:moveTo>
                  <a:cubicBezTo>
                    <a:pt x="286" y="1"/>
                    <a:pt x="1" y="288"/>
                    <a:pt x="1" y="637"/>
                  </a:cubicBezTo>
                  <a:cubicBezTo>
                    <a:pt x="1" y="989"/>
                    <a:pt x="638" y="1256"/>
                    <a:pt x="638" y="1256"/>
                  </a:cubicBezTo>
                  <a:lnTo>
                    <a:pt x="1133" y="1256"/>
                  </a:lnTo>
                  <a:lnTo>
                    <a:pt x="1133" y="3771"/>
                  </a:lnTo>
                  <a:cubicBezTo>
                    <a:pt x="1133" y="3875"/>
                    <a:pt x="1217" y="3959"/>
                    <a:pt x="1322" y="3959"/>
                  </a:cubicBezTo>
                  <a:cubicBezTo>
                    <a:pt x="1426" y="3959"/>
                    <a:pt x="1512" y="3875"/>
                    <a:pt x="1506" y="3771"/>
                  </a:cubicBezTo>
                  <a:lnTo>
                    <a:pt x="1506" y="1280"/>
                  </a:lnTo>
                  <a:lnTo>
                    <a:pt x="1905" y="1280"/>
                  </a:lnTo>
                  <a:lnTo>
                    <a:pt x="1905" y="3773"/>
                  </a:lnTo>
                  <a:cubicBezTo>
                    <a:pt x="1905" y="3871"/>
                    <a:pt x="1975" y="3955"/>
                    <a:pt x="2071" y="3967"/>
                  </a:cubicBezTo>
                  <a:cubicBezTo>
                    <a:pt x="2079" y="3968"/>
                    <a:pt x="2087" y="3968"/>
                    <a:pt x="2094" y="3968"/>
                  </a:cubicBezTo>
                  <a:cubicBezTo>
                    <a:pt x="2196" y="3968"/>
                    <a:pt x="2280" y="3885"/>
                    <a:pt x="2280" y="3777"/>
                  </a:cubicBezTo>
                  <a:lnTo>
                    <a:pt x="2280" y="1280"/>
                  </a:lnTo>
                  <a:lnTo>
                    <a:pt x="2765" y="1280"/>
                  </a:lnTo>
                  <a:cubicBezTo>
                    <a:pt x="3113" y="1280"/>
                    <a:pt x="3394" y="993"/>
                    <a:pt x="3394" y="643"/>
                  </a:cubicBezTo>
                  <a:cubicBezTo>
                    <a:pt x="3392" y="292"/>
                    <a:pt x="3113" y="5"/>
                    <a:pt x="2765" y="5"/>
                  </a:cubicBezTo>
                  <a:cubicBezTo>
                    <a:pt x="2292" y="5"/>
                    <a:pt x="1905" y="398"/>
                    <a:pt x="1905" y="879"/>
                  </a:cubicBezTo>
                  <a:lnTo>
                    <a:pt x="1905" y="907"/>
                  </a:lnTo>
                  <a:lnTo>
                    <a:pt x="1512" y="907"/>
                  </a:lnTo>
                  <a:cubicBezTo>
                    <a:pt x="1524" y="404"/>
                    <a:pt x="1127"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a:off x="4848321" y="2193480"/>
              <a:ext cx="229507" cy="8469"/>
            </a:xfrm>
            <a:custGeom>
              <a:avLst/>
              <a:gdLst/>
              <a:ahLst/>
              <a:cxnLst/>
              <a:rect l="l" t="t" r="r" b="b"/>
              <a:pathLst>
                <a:path w="10135" h="374" extrusionOk="0">
                  <a:moveTo>
                    <a:pt x="202" y="0"/>
                  </a:moveTo>
                  <a:cubicBezTo>
                    <a:pt x="86" y="0"/>
                    <a:pt x="0" y="96"/>
                    <a:pt x="12" y="210"/>
                  </a:cubicBezTo>
                  <a:cubicBezTo>
                    <a:pt x="24" y="304"/>
                    <a:pt x="110" y="374"/>
                    <a:pt x="208" y="374"/>
                  </a:cubicBezTo>
                  <a:lnTo>
                    <a:pt x="9933" y="374"/>
                  </a:lnTo>
                  <a:cubicBezTo>
                    <a:pt x="10045" y="374"/>
                    <a:pt x="10135" y="276"/>
                    <a:pt x="10123" y="164"/>
                  </a:cubicBezTo>
                  <a:cubicBezTo>
                    <a:pt x="10111" y="70"/>
                    <a:pt x="10025" y="0"/>
                    <a:pt x="9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9"/>
            <p:cNvSpPr/>
            <p:nvPr/>
          </p:nvSpPr>
          <p:spPr>
            <a:xfrm>
              <a:off x="4934599" y="2032428"/>
              <a:ext cx="56907" cy="16961"/>
            </a:xfrm>
            <a:custGeom>
              <a:avLst/>
              <a:gdLst/>
              <a:ahLst/>
              <a:cxnLst/>
              <a:rect l="l" t="t" r="r" b="b"/>
              <a:pathLst>
                <a:path w="2513" h="749" extrusionOk="0">
                  <a:moveTo>
                    <a:pt x="384" y="0"/>
                  </a:moveTo>
                  <a:cubicBezTo>
                    <a:pt x="173" y="0"/>
                    <a:pt x="1" y="178"/>
                    <a:pt x="11" y="391"/>
                  </a:cubicBezTo>
                  <a:cubicBezTo>
                    <a:pt x="19" y="595"/>
                    <a:pt x="195" y="749"/>
                    <a:pt x="396" y="749"/>
                  </a:cubicBezTo>
                  <a:lnTo>
                    <a:pt x="2131" y="749"/>
                  </a:lnTo>
                  <a:cubicBezTo>
                    <a:pt x="2342" y="749"/>
                    <a:pt x="2512" y="571"/>
                    <a:pt x="2506" y="358"/>
                  </a:cubicBezTo>
                  <a:cubicBezTo>
                    <a:pt x="2496" y="156"/>
                    <a:pt x="2321" y="0"/>
                    <a:pt x="2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966121" y="2032428"/>
              <a:ext cx="25702" cy="16961"/>
            </a:xfrm>
            <a:custGeom>
              <a:avLst/>
              <a:gdLst/>
              <a:ahLst/>
              <a:cxnLst/>
              <a:rect l="l" t="t" r="r" b="b"/>
              <a:pathLst>
                <a:path w="1135" h="749" extrusionOk="0">
                  <a:moveTo>
                    <a:pt x="0" y="0"/>
                  </a:moveTo>
                  <a:cubicBezTo>
                    <a:pt x="208" y="0"/>
                    <a:pt x="376" y="168"/>
                    <a:pt x="376" y="375"/>
                  </a:cubicBezTo>
                  <a:cubicBezTo>
                    <a:pt x="376" y="581"/>
                    <a:pt x="208" y="749"/>
                    <a:pt x="0" y="749"/>
                  </a:cubicBezTo>
                  <a:lnTo>
                    <a:pt x="737" y="749"/>
                  </a:lnTo>
                  <a:cubicBezTo>
                    <a:pt x="938" y="749"/>
                    <a:pt x="1114" y="595"/>
                    <a:pt x="1124" y="391"/>
                  </a:cubicBezTo>
                  <a:cubicBezTo>
                    <a:pt x="1134" y="178"/>
                    <a:pt x="960" y="0"/>
                    <a:pt x="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9"/>
          <p:cNvGrpSpPr/>
          <p:nvPr/>
        </p:nvGrpSpPr>
        <p:grpSpPr>
          <a:xfrm>
            <a:off x="5507223" y="1912682"/>
            <a:ext cx="289335" cy="289313"/>
            <a:chOff x="5507223" y="1912682"/>
            <a:chExt cx="289335" cy="289313"/>
          </a:xfrm>
        </p:grpSpPr>
        <p:sp>
          <p:nvSpPr>
            <p:cNvPr id="4623" name="Google Shape;4623;p69"/>
            <p:cNvSpPr/>
            <p:nvPr/>
          </p:nvSpPr>
          <p:spPr>
            <a:xfrm>
              <a:off x="5507359" y="1958289"/>
              <a:ext cx="289154" cy="163474"/>
            </a:xfrm>
            <a:custGeom>
              <a:avLst/>
              <a:gdLst/>
              <a:ahLst/>
              <a:cxnLst/>
              <a:rect l="l" t="t" r="r" b="b"/>
              <a:pathLst>
                <a:path w="12769" h="7219" extrusionOk="0">
                  <a:moveTo>
                    <a:pt x="4560" y="1"/>
                  </a:moveTo>
                  <a:cubicBezTo>
                    <a:pt x="2949" y="1"/>
                    <a:pt x="1646" y="1306"/>
                    <a:pt x="1646" y="2915"/>
                  </a:cubicBezTo>
                  <a:lnTo>
                    <a:pt x="1646" y="2917"/>
                  </a:lnTo>
                  <a:cubicBezTo>
                    <a:pt x="1646" y="3033"/>
                    <a:pt x="1572" y="3136"/>
                    <a:pt x="1460" y="3170"/>
                  </a:cubicBezTo>
                  <a:cubicBezTo>
                    <a:pt x="614" y="3430"/>
                    <a:pt x="1" y="4218"/>
                    <a:pt x="1" y="5149"/>
                  </a:cubicBezTo>
                  <a:cubicBezTo>
                    <a:pt x="1" y="6290"/>
                    <a:pt x="929" y="7219"/>
                    <a:pt x="2071" y="7219"/>
                  </a:cubicBezTo>
                  <a:lnTo>
                    <a:pt x="10694" y="7219"/>
                  </a:lnTo>
                  <a:cubicBezTo>
                    <a:pt x="11838" y="7219"/>
                    <a:pt x="12766" y="6290"/>
                    <a:pt x="12766" y="5149"/>
                  </a:cubicBezTo>
                  <a:cubicBezTo>
                    <a:pt x="12768" y="4009"/>
                    <a:pt x="11842" y="3083"/>
                    <a:pt x="10698" y="3083"/>
                  </a:cubicBezTo>
                  <a:lnTo>
                    <a:pt x="10632" y="3083"/>
                  </a:lnTo>
                  <a:cubicBezTo>
                    <a:pt x="10521" y="3083"/>
                    <a:pt x="10421" y="3011"/>
                    <a:pt x="10383" y="2903"/>
                  </a:cubicBezTo>
                  <a:cubicBezTo>
                    <a:pt x="10045" y="1915"/>
                    <a:pt x="9109" y="1200"/>
                    <a:pt x="8007" y="1200"/>
                  </a:cubicBezTo>
                  <a:cubicBezTo>
                    <a:pt x="7736" y="1200"/>
                    <a:pt x="7474" y="1244"/>
                    <a:pt x="7229" y="1324"/>
                  </a:cubicBezTo>
                  <a:cubicBezTo>
                    <a:pt x="7203" y="1332"/>
                    <a:pt x="7176" y="1336"/>
                    <a:pt x="7150" y="1336"/>
                  </a:cubicBezTo>
                  <a:cubicBezTo>
                    <a:pt x="7066" y="1336"/>
                    <a:pt x="6986" y="1296"/>
                    <a:pt x="6936" y="1224"/>
                  </a:cubicBezTo>
                  <a:cubicBezTo>
                    <a:pt x="6407" y="482"/>
                    <a:pt x="5540" y="1"/>
                    <a:pt x="4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5572599" y="1958425"/>
              <a:ext cx="223959" cy="162297"/>
            </a:xfrm>
            <a:custGeom>
              <a:avLst/>
              <a:gdLst/>
              <a:ahLst/>
              <a:cxnLst/>
              <a:rect l="l" t="t" r="r" b="b"/>
              <a:pathLst>
                <a:path w="9890" h="7167" extrusionOk="0">
                  <a:moveTo>
                    <a:pt x="1675" y="1"/>
                  </a:moveTo>
                  <a:cubicBezTo>
                    <a:pt x="1052" y="1"/>
                    <a:pt x="475" y="194"/>
                    <a:pt x="0" y="530"/>
                  </a:cubicBezTo>
                  <a:cubicBezTo>
                    <a:pt x="286" y="436"/>
                    <a:pt x="589" y="386"/>
                    <a:pt x="905" y="386"/>
                  </a:cubicBezTo>
                  <a:cubicBezTo>
                    <a:pt x="1885" y="386"/>
                    <a:pt x="2751" y="871"/>
                    <a:pt x="3280" y="1611"/>
                  </a:cubicBezTo>
                  <a:cubicBezTo>
                    <a:pt x="3332" y="1682"/>
                    <a:pt x="3412" y="1724"/>
                    <a:pt x="3495" y="1724"/>
                  </a:cubicBezTo>
                  <a:cubicBezTo>
                    <a:pt x="3521" y="1724"/>
                    <a:pt x="3548" y="1720"/>
                    <a:pt x="3573" y="1711"/>
                  </a:cubicBezTo>
                  <a:cubicBezTo>
                    <a:pt x="3819" y="1631"/>
                    <a:pt x="4080" y="1589"/>
                    <a:pt x="4352" y="1589"/>
                  </a:cubicBezTo>
                  <a:cubicBezTo>
                    <a:pt x="5456" y="1589"/>
                    <a:pt x="6394" y="2300"/>
                    <a:pt x="6731" y="3290"/>
                  </a:cubicBezTo>
                  <a:cubicBezTo>
                    <a:pt x="6764" y="3388"/>
                    <a:pt x="6847" y="3456"/>
                    <a:pt x="6949" y="3456"/>
                  </a:cubicBezTo>
                  <a:cubicBezTo>
                    <a:pt x="6959" y="3456"/>
                    <a:pt x="6970" y="3455"/>
                    <a:pt x="6981" y="3454"/>
                  </a:cubicBezTo>
                  <a:lnTo>
                    <a:pt x="7045" y="3454"/>
                  </a:lnTo>
                  <a:cubicBezTo>
                    <a:pt x="8190" y="3470"/>
                    <a:pt x="9119" y="4398"/>
                    <a:pt x="9119" y="5544"/>
                  </a:cubicBezTo>
                  <a:cubicBezTo>
                    <a:pt x="9119" y="6201"/>
                    <a:pt x="8811" y="6787"/>
                    <a:pt x="8336" y="7167"/>
                  </a:cubicBezTo>
                  <a:cubicBezTo>
                    <a:pt x="9228" y="6937"/>
                    <a:pt x="9889" y="6125"/>
                    <a:pt x="9889" y="5161"/>
                  </a:cubicBezTo>
                  <a:cubicBezTo>
                    <a:pt x="9889" y="4015"/>
                    <a:pt x="8961" y="3087"/>
                    <a:pt x="7817" y="3087"/>
                  </a:cubicBezTo>
                  <a:lnTo>
                    <a:pt x="7817" y="3077"/>
                  </a:lnTo>
                  <a:lnTo>
                    <a:pt x="7751" y="3077"/>
                  </a:lnTo>
                  <a:cubicBezTo>
                    <a:pt x="7746" y="3077"/>
                    <a:pt x="7740" y="3077"/>
                    <a:pt x="7735" y="3077"/>
                  </a:cubicBezTo>
                  <a:cubicBezTo>
                    <a:pt x="7630" y="3077"/>
                    <a:pt x="7538" y="3005"/>
                    <a:pt x="7502" y="2905"/>
                  </a:cubicBezTo>
                  <a:cubicBezTo>
                    <a:pt x="7164" y="1913"/>
                    <a:pt x="6228" y="1202"/>
                    <a:pt x="5124" y="1202"/>
                  </a:cubicBezTo>
                  <a:cubicBezTo>
                    <a:pt x="4853" y="1202"/>
                    <a:pt x="4589" y="1244"/>
                    <a:pt x="4346" y="1324"/>
                  </a:cubicBezTo>
                  <a:cubicBezTo>
                    <a:pt x="4319" y="1333"/>
                    <a:pt x="4292" y="1337"/>
                    <a:pt x="4265" y="1337"/>
                  </a:cubicBezTo>
                  <a:cubicBezTo>
                    <a:pt x="4182" y="1337"/>
                    <a:pt x="4102" y="1297"/>
                    <a:pt x="4051" y="1224"/>
                  </a:cubicBezTo>
                  <a:cubicBezTo>
                    <a:pt x="3522" y="484"/>
                    <a:pt x="2653" y="1"/>
                    <a:pt x="1675"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5579189" y="2024684"/>
              <a:ext cx="48891" cy="57292"/>
            </a:xfrm>
            <a:custGeom>
              <a:avLst/>
              <a:gdLst/>
              <a:ahLst/>
              <a:cxnLst/>
              <a:rect l="l" t="t" r="r" b="b"/>
              <a:pathLst>
                <a:path w="2159" h="2530" extrusionOk="0">
                  <a:moveTo>
                    <a:pt x="1264" y="1"/>
                  </a:moveTo>
                  <a:cubicBezTo>
                    <a:pt x="566" y="1"/>
                    <a:pt x="1" y="568"/>
                    <a:pt x="1" y="1266"/>
                  </a:cubicBezTo>
                  <a:cubicBezTo>
                    <a:pt x="1" y="1965"/>
                    <a:pt x="566" y="2530"/>
                    <a:pt x="1264" y="2530"/>
                  </a:cubicBezTo>
                  <a:cubicBezTo>
                    <a:pt x="1540" y="2530"/>
                    <a:pt x="1789" y="2438"/>
                    <a:pt x="1983" y="2270"/>
                  </a:cubicBezTo>
                  <a:cubicBezTo>
                    <a:pt x="2021" y="2239"/>
                    <a:pt x="2059" y="2201"/>
                    <a:pt x="2091" y="2161"/>
                  </a:cubicBezTo>
                  <a:cubicBezTo>
                    <a:pt x="2159" y="2079"/>
                    <a:pt x="2149" y="1957"/>
                    <a:pt x="2067" y="1889"/>
                  </a:cubicBezTo>
                  <a:cubicBezTo>
                    <a:pt x="2030" y="1859"/>
                    <a:pt x="1986" y="1844"/>
                    <a:pt x="1942" y="1844"/>
                  </a:cubicBezTo>
                  <a:cubicBezTo>
                    <a:pt x="1886" y="1844"/>
                    <a:pt x="1831" y="1868"/>
                    <a:pt x="1793" y="1915"/>
                  </a:cubicBezTo>
                  <a:cubicBezTo>
                    <a:pt x="1773" y="1939"/>
                    <a:pt x="1751" y="1965"/>
                    <a:pt x="1727" y="1985"/>
                  </a:cubicBezTo>
                  <a:cubicBezTo>
                    <a:pt x="1604" y="2093"/>
                    <a:pt x="1450" y="2149"/>
                    <a:pt x="1268" y="2149"/>
                  </a:cubicBezTo>
                  <a:cubicBezTo>
                    <a:pt x="781" y="2149"/>
                    <a:pt x="386" y="1753"/>
                    <a:pt x="386" y="1268"/>
                  </a:cubicBezTo>
                  <a:cubicBezTo>
                    <a:pt x="386" y="781"/>
                    <a:pt x="783" y="388"/>
                    <a:pt x="1268" y="388"/>
                  </a:cubicBezTo>
                  <a:cubicBezTo>
                    <a:pt x="1444" y="388"/>
                    <a:pt x="1614" y="440"/>
                    <a:pt x="1759" y="538"/>
                  </a:cubicBezTo>
                  <a:cubicBezTo>
                    <a:pt x="1792" y="560"/>
                    <a:pt x="1828" y="570"/>
                    <a:pt x="1865" y="570"/>
                  </a:cubicBezTo>
                  <a:cubicBezTo>
                    <a:pt x="1927" y="570"/>
                    <a:pt x="1989" y="539"/>
                    <a:pt x="2027" y="484"/>
                  </a:cubicBezTo>
                  <a:cubicBezTo>
                    <a:pt x="2087" y="398"/>
                    <a:pt x="2061" y="278"/>
                    <a:pt x="1973" y="218"/>
                  </a:cubicBezTo>
                  <a:cubicBezTo>
                    <a:pt x="1763" y="75"/>
                    <a:pt x="1520" y="1"/>
                    <a:pt x="1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9"/>
            <p:cNvSpPr/>
            <p:nvPr/>
          </p:nvSpPr>
          <p:spPr>
            <a:xfrm>
              <a:off x="5696988" y="2058198"/>
              <a:ext cx="27695" cy="43093"/>
            </a:xfrm>
            <a:custGeom>
              <a:avLst/>
              <a:gdLst/>
              <a:ahLst/>
              <a:cxnLst/>
              <a:rect l="l" t="t" r="r" b="b"/>
              <a:pathLst>
                <a:path w="1223" h="1903" extrusionOk="0">
                  <a:moveTo>
                    <a:pt x="584" y="0"/>
                  </a:moveTo>
                  <a:cubicBezTo>
                    <a:pt x="310" y="0"/>
                    <a:pt x="73" y="196"/>
                    <a:pt x="21" y="465"/>
                  </a:cubicBezTo>
                  <a:cubicBezTo>
                    <a:pt x="1" y="569"/>
                    <a:pt x="69" y="671"/>
                    <a:pt x="172" y="691"/>
                  </a:cubicBezTo>
                  <a:cubicBezTo>
                    <a:pt x="185" y="693"/>
                    <a:pt x="198" y="694"/>
                    <a:pt x="210" y="694"/>
                  </a:cubicBezTo>
                  <a:cubicBezTo>
                    <a:pt x="301" y="694"/>
                    <a:pt x="382" y="632"/>
                    <a:pt x="400" y="539"/>
                  </a:cubicBezTo>
                  <a:cubicBezTo>
                    <a:pt x="418" y="451"/>
                    <a:pt x="494" y="387"/>
                    <a:pt x="584" y="387"/>
                  </a:cubicBezTo>
                  <a:cubicBezTo>
                    <a:pt x="683" y="387"/>
                    <a:pt x="767" y="465"/>
                    <a:pt x="771" y="565"/>
                  </a:cubicBezTo>
                  <a:lnTo>
                    <a:pt x="767" y="597"/>
                  </a:lnTo>
                  <a:cubicBezTo>
                    <a:pt x="747" y="667"/>
                    <a:pt x="703" y="751"/>
                    <a:pt x="639" y="844"/>
                  </a:cubicBezTo>
                  <a:cubicBezTo>
                    <a:pt x="404" y="1180"/>
                    <a:pt x="262" y="1363"/>
                    <a:pt x="188" y="1463"/>
                  </a:cubicBezTo>
                  <a:cubicBezTo>
                    <a:pt x="93" y="1587"/>
                    <a:pt x="45" y="1649"/>
                    <a:pt x="79" y="1755"/>
                  </a:cubicBezTo>
                  <a:cubicBezTo>
                    <a:pt x="99" y="1816"/>
                    <a:pt x="144" y="1866"/>
                    <a:pt x="208" y="1886"/>
                  </a:cubicBezTo>
                  <a:cubicBezTo>
                    <a:pt x="232" y="1894"/>
                    <a:pt x="254" y="1902"/>
                    <a:pt x="550" y="1902"/>
                  </a:cubicBezTo>
                  <a:lnTo>
                    <a:pt x="1031" y="1902"/>
                  </a:lnTo>
                  <a:cubicBezTo>
                    <a:pt x="1137" y="1902"/>
                    <a:pt x="1222" y="1814"/>
                    <a:pt x="1220" y="1707"/>
                  </a:cubicBezTo>
                  <a:cubicBezTo>
                    <a:pt x="1220" y="1603"/>
                    <a:pt x="1133" y="1517"/>
                    <a:pt x="1029" y="1517"/>
                  </a:cubicBezTo>
                  <a:lnTo>
                    <a:pt x="1027" y="1517"/>
                  </a:lnTo>
                  <a:cubicBezTo>
                    <a:pt x="893" y="1517"/>
                    <a:pt x="753" y="1519"/>
                    <a:pt x="632" y="1519"/>
                  </a:cubicBezTo>
                  <a:cubicBezTo>
                    <a:pt x="713" y="1409"/>
                    <a:pt x="819" y="1266"/>
                    <a:pt x="959" y="1066"/>
                  </a:cubicBezTo>
                  <a:cubicBezTo>
                    <a:pt x="1053" y="928"/>
                    <a:pt x="1119" y="796"/>
                    <a:pt x="1147" y="677"/>
                  </a:cubicBezTo>
                  <a:cubicBezTo>
                    <a:pt x="1147" y="669"/>
                    <a:pt x="1149" y="665"/>
                    <a:pt x="1149" y="657"/>
                  </a:cubicBezTo>
                  <a:lnTo>
                    <a:pt x="1156" y="599"/>
                  </a:lnTo>
                  <a:cubicBezTo>
                    <a:pt x="1158" y="591"/>
                    <a:pt x="1158" y="581"/>
                    <a:pt x="1158" y="575"/>
                  </a:cubicBezTo>
                  <a:cubicBezTo>
                    <a:pt x="1158" y="258"/>
                    <a:pt x="901"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5633356" y="2024684"/>
              <a:ext cx="57337" cy="57292"/>
            </a:xfrm>
            <a:custGeom>
              <a:avLst/>
              <a:gdLst/>
              <a:ahLst/>
              <a:cxnLst/>
              <a:rect l="l" t="t" r="r" b="b"/>
              <a:pathLst>
                <a:path w="2532" h="2530" extrusionOk="0">
                  <a:moveTo>
                    <a:pt x="1266" y="384"/>
                  </a:moveTo>
                  <a:cubicBezTo>
                    <a:pt x="1753" y="384"/>
                    <a:pt x="2146" y="779"/>
                    <a:pt x="2146" y="1266"/>
                  </a:cubicBezTo>
                  <a:cubicBezTo>
                    <a:pt x="2146" y="1751"/>
                    <a:pt x="1753" y="2147"/>
                    <a:pt x="1266" y="2147"/>
                  </a:cubicBezTo>
                  <a:cubicBezTo>
                    <a:pt x="779" y="2147"/>
                    <a:pt x="385" y="1751"/>
                    <a:pt x="385" y="1266"/>
                  </a:cubicBezTo>
                  <a:cubicBezTo>
                    <a:pt x="385" y="779"/>
                    <a:pt x="783" y="384"/>
                    <a:pt x="1266" y="384"/>
                  </a:cubicBezTo>
                  <a:close/>
                  <a:moveTo>
                    <a:pt x="1266" y="1"/>
                  </a:moveTo>
                  <a:cubicBezTo>
                    <a:pt x="567" y="1"/>
                    <a:pt x="0" y="568"/>
                    <a:pt x="0" y="1266"/>
                  </a:cubicBezTo>
                  <a:cubicBezTo>
                    <a:pt x="0" y="1965"/>
                    <a:pt x="567" y="2530"/>
                    <a:pt x="1266" y="2530"/>
                  </a:cubicBezTo>
                  <a:cubicBezTo>
                    <a:pt x="1964" y="2530"/>
                    <a:pt x="2531" y="1965"/>
                    <a:pt x="2531" y="1266"/>
                  </a:cubicBezTo>
                  <a:cubicBezTo>
                    <a:pt x="2531" y="568"/>
                    <a:pt x="1964"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5604642" y="2096740"/>
              <a:ext cx="94498" cy="94452"/>
            </a:xfrm>
            <a:custGeom>
              <a:avLst/>
              <a:gdLst/>
              <a:ahLst/>
              <a:cxnLst/>
              <a:rect l="l" t="t" r="r" b="b"/>
              <a:pathLst>
                <a:path w="4173" h="4171" extrusionOk="0">
                  <a:moveTo>
                    <a:pt x="2087" y="1"/>
                  </a:moveTo>
                  <a:cubicBezTo>
                    <a:pt x="935" y="1"/>
                    <a:pt x="1" y="933"/>
                    <a:pt x="1" y="2087"/>
                  </a:cubicBezTo>
                  <a:cubicBezTo>
                    <a:pt x="1" y="3238"/>
                    <a:pt x="935" y="4171"/>
                    <a:pt x="2087" y="4171"/>
                  </a:cubicBezTo>
                  <a:cubicBezTo>
                    <a:pt x="3238" y="4171"/>
                    <a:pt x="4173" y="3238"/>
                    <a:pt x="4173" y="2087"/>
                  </a:cubicBezTo>
                  <a:cubicBezTo>
                    <a:pt x="4173" y="933"/>
                    <a:pt x="3238" y="1"/>
                    <a:pt x="2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5600317" y="2092324"/>
              <a:ext cx="103216" cy="103216"/>
            </a:xfrm>
            <a:custGeom>
              <a:avLst/>
              <a:gdLst/>
              <a:ahLst/>
              <a:cxnLst/>
              <a:rect l="l" t="t" r="r" b="b"/>
              <a:pathLst>
                <a:path w="4558" h="4558" extrusionOk="0">
                  <a:moveTo>
                    <a:pt x="2278" y="387"/>
                  </a:moveTo>
                  <a:cubicBezTo>
                    <a:pt x="2783" y="387"/>
                    <a:pt x="3260" y="585"/>
                    <a:pt x="3619" y="940"/>
                  </a:cubicBezTo>
                  <a:cubicBezTo>
                    <a:pt x="3974" y="1300"/>
                    <a:pt x="4172" y="1775"/>
                    <a:pt x="4172" y="2282"/>
                  </a:cubicBezTo>
                  <a:cubicBezTo>
                    <a:pt x="4172" y="2785"/>
                    <a:pt x="3974" y="3262"/>
                    <a:pt x="3619" y="3619"/>
                  </a:cubicBezTo>
                  <a:cubicBezTo>
                    <a:pt x="3250" y="3987"/>
                    <a:pt x="2765" y="4171"/>
                    <a:pt x="2280" y="4171"/>
                  </a:cubicBezTo>
                  <a:cubicBezTo>
                    <a:pt x="1795" y="4171"/>
                    <a:pt x="1309" y="3987"/>
                    <a:pt x="940" y="3619"/>
                  </a:cubicBezTo>
                  <a:cubicBezTo>
                    <a:pt x="585" y="3262"/>
                    <a:pt x="387" y="2787"/>
                    <a:pt x="387" y="2282"/>
                  </a:cubicBezTo>
                  <a:cubicBezTo>
                    <a:pt x="387" y="1775"/>
                    <a:pt x="585" y="1298"/>
                    <a:pt x="940" y="940"/>
                  </a:cubicBezTo>
                  <a:cubicBezTo>
                    <a:pt x="1297" y="585"/>
                    <a:pt x="1773" y="387"/>
                    <a:pt x="2278" y="387"/>
                  </a:cubicBezTo>
                  <a:close/>
                  <a:moveTo>
                    <a:pt x="2278" y="0"/>
                  </a:moveTo>
                  <a:cubicBezTo>
                    <a:pt x="1669" y="0"/>
                    <a:pt x="1096" y="238"/>
                    <a:pt x="667" y="667"/>
                  </a:cubicBezTo>
                  <a:cubicBezTo>
                    <a:pt x="238" y="1098"/>
                    <a:pt x="0" y="1669"/>
                    <a:pt x="0" y="2278"/>
                  </a:cubicBezTo>
                  <a:cubicBezTo>
                    <a:pt x="0" y="2886"/>
                    <a:pt x="238" y="3461"/>
                    <a:pt x="667" y="3891"/>
                  </a:cubicBezTo>
                  <a:cubicBezTo>
                    <a:pt x="1110" y="4334"/>
                    <a:pt x="1695" y="4557"/>
                    <a:pt x="2278" y="4557"/>
                  </a:cubicBezTo>
                  <a:cubicBezTo>
                    <a:pt x="2862" y="4557"/>
                    <a:pt x="3443" y="4334"/>
                    <a:pt x="3890" y="3891"/>
                  </a:cubicBezTo>
                  <a:cubicBezTo>
                    <a:pt x="4320" y="3459"/>
                    <a:pt x="4557" y="2886"/>
                    <a:pt x="4557" y="2278"/>
                  </a:cubicBezTo>
                  <a:cubicBezTo>
                    <a:pt x="4557" y="1669"/>
                    <a:pt x="4320" y="1098"/>
                    <a:pt x="3890" y="667"/>
                  </a:cubicBezTo>
                  <a:cubicBezTo>
                    <a:pt x="3459" y="238"/>
                    <a:pt x="2886" y="0"/>
                    <a:pt x="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5613677" y="2106206"/>
              <a:ext cx="76382" cy="75544"/>
            </a:xfrm>
            <a:custGeom>
              <a:avLst/>
              <a:gdLst/>
              <a:ahLst/>
              <a:cxnLst/>
              <a:rect l="l" t="t" r="r" b="b"/>
              <a:pathLst>
                <a:path w="3373" h="3336" extrusionOk="0">
                  <a:moveTo>
                    <a:pt x="3161" y="0"/>
                  </a:moveTo>
                  <a:cubicBezTo>
                    <a:pt x="3112" y="0"/>
                    <a:pt x="3063" y="19"/>
                    <a:pt x="3025" y="56"/>
                  </a:cubicBezTo>
                  <a:lnTo>
                    <a:pt x="77" y="3006"/>
                  </a:lnTo>
                  <a:cubicBezTo>
                    <a:pt x="1" y="3080"/>
                    <a:pt x="1" y="3202"/>
                    <a:pt x="77" y="3278"/>
                  </a:cubicBezTo>
                  <a:cubicBezTo>
                    <a:pt x="115" y="3315"/>
                    <a:pt x="165" y="3335"/>
                    <a:pt x="214" y="3335"/>
                  </a:cubicBezTo>
                  <a:cubicBezTo>
                    <a:pt x="260" y="3335"/>
                    <a:pt x="310" y="3315"/>
                    <a:pt x="348" y="3278"/>
                  </a:cubicBezTo>
                  <a:lnTo>
                    <a:pt x="3296" y="327"/>
                  </a:lnTo>
                  <a:cubicBezTo>
                    <a:pt x="3372" y="253"/>
                    <a:pt x="3372" y="132"/>
                    <a:pt x="3296" y="56"/>
                  </a:cubicBezTo>
                  <a:cubicBezTo>
                    <a:pt x="3260" y="19"/>
                    <a:pt x="3211" y="0"/>
                    <a:pt x="3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5752853" y="2158357"/>
              <a:ext cx="43660" cy="43637"/>
            </a:xfrm>
            <a:custGeom>
              <a:avLst/>
              <a:gdLst/>
              <a:ahLst/>
              <a:cxnLst/>
              <a:rect l="l" t="t" r="r" b="b"/>
              <a:pathLst>
                <a:path w="1928" h="1927" extrusionOk="0">
                  <a:moveTo>
                    <a:pt x="963" y="0"/>
                  </a:moveTo>
                  <a:cubicBezTo>
                    <a:pt x="432" y="0"/>
                    <a:pt x="1" y="432"/>
                    <a:pt x="1" y="965"/>
                  </a:cubicBezTo>
                  <a:cubicBezTo>
                    <a:pt x="1" y="1495"/>
                    <a:pt x="432" y="1927"/>
                    <a:pt x="963" y="1927"/>
                  </a:cubicBezTo>
                  <a:cubicBezTo>
                    <a:pt x="1496" y="1927"/>
                    <a:pt x="1927" y="1495"/>
                    <a:pt x="1927" y="965"/>
                  </a:cubicBezTo>
                  <a:cubicBezTo>
                    <a:pt x="1927" y="432"/>
                    <a:pt x="1496" y="0"/>
                    <a:pt x="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5765919" y="2158312"/>
              <a:ext cx="30639" cy="43637"/>
            </a:xfrm>
            <a:custGeom>
              <a:avLst/>
              <a:gdLst/>
              <a:ahLst/>
              <a:cxnLst/>
              <a:rect l="l" t="t" r="r" b="b"/>
              <a:pathLst>
                <a:path w="1353" h="1927" extrusionOk="0">
                  <a:moveTo>
                    <a:pt x="388" y="0"/>
                  </a:moveTo>
                  <a:cubicBezTo>
                    <a:pt x="250" y="0"/>
                    <a:pt x="121" y="30"/>
                    <a:pt x="1" y="80"/>
                  </a:cubicBezTo>
                  <a:cubicBezTo>
                    <a:pt x="340" y="230"/>
                    <a:pt x="580" y="569"/>
                    <a:pt x="580" y="965"/>
                  </a:cubicBezTo>
                  <a:cubicBezTo>
                    <a:pt x="580" y="1358"/>
                    <a:pt x="342" y="1697"/>
                    <a:pt x="1" y="1847"/>
                  </a:cubicBezTo>
                  <a:cubicBezTo>
                    <a:pt x="119" y="1899"/>
                    <a:pt x="250" y="1927"/>
                    <a:pt x="388" y="1927"/>
                  </a:cubicBezTo>
                  <a:cubicBezTo>
                    <a:pt x="919" y="1927"/>
                    <a:pt x="1350" y="1496"/>
                    <a:pt x="1350" y="965"/>
                  </a:cubicBezTo>
                  <a:cubicBezTo>
                    <a:pt x="1352" y="432"/>
                    <a:pt x="921"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a:off x="5507223" y="1912682"/>
              <a:ext cx="43660" cy="43637"/>
            </a:xfrm>
            <a:custGeom>
              <a:avLst/>
              <a:gdLst/>
              <a:ahLst/>
              <a:cxnLst/>
              <a:rect l="l" t="t" r="r" b="b"/>
              <a:pathLst>
                <a:path w="1928" h="1927" extrusionOk="0">
                  <a:moveTo>
                    <a:pt x="965" y="0"/>
                  </a:moveTo>
                  <a:cubicBezTo>
                    <a:pt x="432" y="0"/>
                    <a:pt x="1" y="432"/>
                    <a:pt x="1" y="965"/>
                  </a:cubicBezTo>
                  <a:cubicBezTo>
                    <a:pt x="1" y="1496"/>
                    <a:pt x="432" y="1927"/>
                    <a:pt x="965" y="1927"/>
                  </a:cubicBezTo>
                  <a:cubicBezTo>
                    <a:pt x="1496" y="1927"/>
                    <a:pt x="1927" y="1496"/>
                    <a:pt x="1927" y="965"/>
                  </a:cubicBezTo>
                  <a:cubicBezTo>
                    <a:pt x="1927" y="432"/>
                    <a:pt x="1496" y="0"/>
                    <a:pt x="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9"/>
            <p:cNvSpPr/>
            <p:nvPr/>
          </p:nvSpPr>
          <p:spPr>
            <a:xfrm>
              <a:off x="5520289" y="1912682"/>
              <a:ext cx="30593" cy="43637"/>
            </a:xfrm>
            <a:custGeom>
              <a:avLst/>
              <a:gdLst/>
              <a:ahLst/>
              <a:cxnLst/>
              <a:rect l="l" t="t" r="r" b="b"/>
              <a:pathLst>
                <a:path w="1351" h="1927" extrusionOk="0">
                  <a:moveTo>
                    <a:pt x="388" y="0"/>
                  </a:moveTo>
                  <a:cubicBezTo>
                    <a:pt x="250" y="0"/>
                    <a:pt x="121" y="30"/>
                    <a:pt x="1" y="80"/>
                  </a:cubicBezTo>
                  <a:cubicBezTo>
                    <a:pt x="340" y="230"/>
                    <a:pt x="580" y="569"/>
                    <a:pt x="580" y="965"/>
                  </a:cubicBezTo>
                  <a:cubicBezTo>
                    <a:pt x="580" y="1358"/>
                    <a:pt x="342" y="1697"/>
                    <a:pt x="1" y="1847"/>
                  </a:cubicBezTo>
                  <a:cubicBezTo>
                    <a:pt x="119" y="1901"/>
                    <a:pt x="250" y="1927"/>
                    <a:pt x="388" y="1927"/>
                  </a:cubicBezTo>
                  <a:cubicBezTo>
                    <a:pt x="919" y="1927"/>
                    <a:pt x="1350" y="1496"/>
                    <a:pt x="1350" y="965"/>
                  </a:cubicBezTo>
                  <a:cubicBezTo>
                    <a:pt x="1350" y="434"/>
                    <a:pt x="919"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9"/>
          <p:cNvGrpSpPr/>
          <p:nvPr/>
        </p:nvGrpSpPr>
        <p:grpSpPr>
          <a:xfrm>
            <a:off x="6104485" y="1912591"/>
            <a:ext cx="289788" cy="289630"/>
            <a:chOff x="6104485" y="1912591"/>
            <a:chExt cx="289788" cy="289630"/>
          </a:xfrm>
        </p:grpSpPr>
        <p:sp>
          <p:nvSpPr>
            <p:cNvPr id="4636" name="Google Shape;4636;p69"/>
            <p:cNvSpPr/>
            <p:nvPr/>
          </p:nvSpPr>
          <p:spPr>
            <a:xfrm>
              <a:off x="6104485" y="1912591"/>
              <a:ext cx="289788" cy="161527"/>
            </a:xfrm>
            <a:custGeom>
              <a:avLst/>
              <a:gdLst/>
              <a:ahLst/>
              <a:cxnLst/>
              <a:rect l="l" t="t" r="r" b="b"/>
              <a:pathLst>
                <a:path w="12797" h="7133" extrusionOk="0">
                  <a:moveTo>
                    <a:pt x="4590" y="1"/>
                  </a:moveTo>
                  <a:cubicBezTo>
                    <a:pt x="2997" y="1"/>
                    <a:pt x="1710" y="1290"/>
                    <a:pt x="1710" y="2879"/>
                  </a:cubicBezTo>
                  <a:lnTo>
                    <a:pt x="1710" y="2881"/>
                  </a:lnTo>
                  <a:cubicBezTo>
                    <a:pt x="1710" y="2997"/>
                    <a:pt x="1638" y="3098"/>
                    <a:pt x="1528" y="3130"/>
                  </a:cubicBezTo>
                  <a:cubicBezTo>
                    <a:pt x="632" y="3408"/>
                    <a:pt x="1" y="4278"/>
                    <a:pt x="95" y="5284"/>
                  </a:cubicBezTo>
                  <a:cubicBezTo>
                    <a:pt x="194" y="6338"/>
                    <a:pt x="1097" y="7133"/>
                    <a:pt x="2155" y="7133"/>
                  </a:cubicBezTo>
                  <a:lnTo>
                    <a:pt x="10634" y="7133"/>
                  </a:lnTo>
                  <a:cubicBezTo>
                    <a:pt x="11698" y="7133"/>
                    <a:pt x="12598" y="6330"/>
                    <a:pt x="12694" y="5272"/>
                  </a:cubicBezTo>
                  <a:cubicBezTo>
                    <a:pt x="12796" y="4057"/>
                    <a:pt x="11842" y="3039"/>
                    <a:pt x="10650" y="3039"/>
                  </a:cubicBezTo>
                  <a:lnTo>
                    <a:pt x="10584" y="3039"/>
                  </a:lnTo>
                  <a:cubicBezTo>
                    <a:pt x="10475" y="3039"/>
                    <a:pt x="10375" y="2969"/>
                    <a:pt x="10341" y="2867"/>
                  </a:cubicBezTo>
                  <a:cubicBezTo>
                    <a:pt x="10009" y="1889"/>
                    <a:pt x="9083" y="1182"/>
                    <a:pt x="7991" y="1182"/>
                  </a:cubicBezTo>
                  <a:cubicBezTo>
                    <a:pt x="7724" y="1182"/>
                    <a:pt x="7466" y="1226"/>
                    <a:pt x="7225" y="1306"/>
                  </a:cubicBezTo>
                  <a:cubicBezTo>
                    <a:pt x="7199" y="1314"/>
                    <a:pt x="7173" y="1318"/>
                    <a:pt x="7147" y="1318"/>
                  </a:cubicBezTo>
                  <a:cubicBezTo>
                    <a:pt x="7064" y="1318"/>
                    <a:pt x="6984" y="1278"/>
                    <a:pt x="6935" y="1208"/>
                  </a:cubicBezTo>
                  <a:cubicBezTo>
                    <a:pt x="6412" y="478"/>
                    <a:pt x="5556" y="1"/>
                    <a:pt x="4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6170903" y="1913089"/>
              <a:ext cx="220517" cy="159760"/>
            </a:xfrm>
            <a:custGeom>
              <a:avLst/>
              <a:gdLst/>
              <a:ahLst/>
              <a:cxnLst/>
              <a:rect l="l" t="t" r="r" b="b"/>
              <a:pathLst>
                <a:path w="9738" h="7055" extrusionOk="0">
                  <a:moveTo>
                    <a:pt x="1649" y="0"/>
                  </a:moveTo>
                  <a:cubicBezTo>
                    <a:pt x="1034" y="0"/>
                    <a:pt x="465" y="192"/>
                    <a:pt x="0" y="521"/>
                  </a:cubicBezTo>
                  <a:cubicBezTo>
                    <a:pt x="280" y="430"/>
                    <a:pt x="579" y="382"/>
                    <a:pt x="890" y="382"/>
                  </a:cubicBezTo>
                  <a:cubicBezTo>
                    <a:pt x="1857" y="382"/>
                    <a:pt x="2709" y="859"/>
                    <a:pt x="3230" y="1587"/>
                  </a:cubicBezTo>
                  <a:cubicBezTo>
                    <a:pt x="3280" y="1657"/>
                    <a:pt x="3359" y="1697"/>
                    <a:pt x="3442" y="1697"/>
                  </a:cubicBezTo>
                  <a:cubicBezTo>
                    <a:pt x="3468" y="1697"/>
                    <a:pt x="3494" y="1693"/>
                    <a:pt x="3519" y="1685"/>
                  </a:cubicBezTo>
                  <a:cubicBezTo>
                    <a:pt x="3763" y="1605"/>
                    <a:pt x="4018" y="1563"/>
                    <a:pt x="4286" y="1563"/>
                  </a:cubicBezTo>
                  <a:cubicBezTo>
                    <a:pt x="5374" y="1563"/>
                    <a:pt x="6298" y="2264"/>
                    <a:pt x="6629" y="3240"/>
                  </a:cubicBezTo>
                  <a:cubicBezTo>
                    <a:pt x="6663" y="3344"/>
                    <a:pt x="6763" y="3416"/>
                    <a:pt x="6873" y="3420"/>
                  </a:cubicBezTo>
                  <a:lnTo>
                    <a:pt x="6939" y="3420"/>
                  </a:lnTo>
                  <a:cubicBezTo>
                    <a:pt x="6941" y="3420"/>
                    <a:pt x="6944" y="3420"/>
                    <a:pt x="6946" y="3420"/>
                  </a:cubicBezTo>
                  <a:cubicBezTo>
                    <a:pt x="8070" y="3420"/>
                    <a:pt x="8979" y="4332"/>
                    <a:pt x="8979" y="5458"/>
                  </a:cubicBezTo>
                  <a:cubicBezTo>
                    <a:pt x="8979" y="6105"/>
                    <a:pt x="8677" y="6679"/>
                    <a:pt x="8208" y="7055"/>
                  </a:cubicBezTo>
                  <a:cubicBezTo>
                    <a:pt x="9089" y="6827"/>
                    <a:pt x="9737" y="6029"/>
                    <a:pt x="9737" y="5079"/>
                  </a:cubicBezTo>
                  <a:cubicBezTo>
                    <a:pt x="9737" y="3951"/>
                    <a:pt x="8825" y="3037"/>
                    <a:pt x="7697" y="3037"/>
                  </a:cubicBezTo>
                  <a:lnTo>
                    <a:pt x="7697" y="3043"/>
                  </a:lnTo>
                  <a:lnTo>
                    <a:pt x="7631" y="3043"/>
                  </a:lnTo>
                  <a:cubicBezTo>
                    <a:pt x="7520" y="3035"/>
                    <a:pt x="7422" y="2963"/>
                    <a:pt x="7388" y="2857"/>
                  </a:cubicBezTo>
                  <a:cubicBezTo>
                    <a:pt x="7056" y="1883"/>
                    <a:pt x="6132" y="1180"/>
                    <a:pt x="5044" y="1180"/>
                  </a:cubicBezTo>
                  <a:cubicBezTo>
                    <a:pt x="4777" y="1180"/>
                    <a:pt x="4517" y="1224"/>
                    <a:pt x="4278" y="1304"/>
                  </a:cubicBezTo>
                  <a:cubicBezTo>
                    <a:pt x="4253" y="1312"/>
                    <a:pt x="4227" y="1316"/>
                    <a:pt x="4201" y="1316"/>
                  </a:cubicBezTo>
                  <a:cubicBezTo>
                    <a:pt x="4119" y="1316"/>
                    <a:pt x="4039" y="1276"/>
                    <a:pt x="3988" y="1206"/>
                  </a:cubicBezTo>
                  <a:cubicBezTo>
                    <a:pt x="3467" y="476"/>
                    <a:pt x="2613" y="0"/>
                    <a:pt x="16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6201949" y="2173914"/>
              <a:ext cx="8515" cy="19679"/>
            </a:xfrm>
            <a:custGeom>
              <a:avLst/>
              <a:gdLst/>
              <a:ahLst/>
              <a:cxnLst/>
              <a:rect l="l" t="t" r="r" b="b"/>
              <a:pathLst>
                <a:path w="376" h="869" extrusionOk="0">
                  <a:moveTo>
                    <a:pt x="190" y="1"/>
                  </a:moveTo>
                  <a:cubicBezTo>
                    <a:pt x="182" y="1"/>
                    <a:pt x="174" y="1"/>
                    <a:pt x="166" y="2"/>
                  </a:cubicBezTo>
                  <a:cubicBezTo>
                    <a:pt x="70" y="12"/>
                    <a:pt x="0" y="100"/>
                    <a:pt x="0" y="196"/>
                  </a:cubicBezTo>
                  <a:lnTo>
                    <a:pt x="0" y="681"/>
                  </a:lnTo>
                  <a:cubicBezTo>
                    <a:pt x="0" y="785"/>
                    <a:pt x="82" y="868"/>
                    <a:pt x="188" y="868"/>
                  </a:cubicBezTo>
                  <a:cubicBezTo>
                    <a:pt x="290" y="868"/>
                    <a:pt x="376" y="785"/>
                    <a:pt x="376" y="681"/>
                  </a:cubicBezTo>
                  <a:lnTo>
                    <a:pt x="376" y="188"/>
                  </a:lnTo>
                  <a:cubicBezTo>
                    <a:pt x="376" y="86"/>
                    <a:pt x="293" y="1"/>
                    <a:pt x="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6201949" y="2118434"/>
              <a:ext cx="8515" cy="45313"/>
            </a:xfrm>
            <a:custGeom>
              <a:avLst/>
              <a:gdLst/>
              <a:ahLst/>
              <a:cxnLst/>
              <a:rect l="l" t="t" r="r" b="b"/>
              <a:pathLst>
                <a:path w="376" h="2001" extrusionOk="0">
                  <a:moveTo>
                    <a:pt x="192" y="1"/>
                  </a:moveTo>
                  <a:cubicBezTo>
                    <a:pt x="184" y="1"/>
                    <a:pt x="175" y="2"/>
                    <a:pt x="166" y="3"/>
                  </a:cubicBezTo>
                  <a:cubicBezTo>
                    <a:pt x="70" y="13"/>
                    <a:pt x="0" y="101"/>
                    <a:pt x="0" y="194"/>
                  </a:cubicBezTo>
                  <a:lnTo>
                    <a:pt x="0" y="590"/>
                  </a:lnTo>
                  <a:cubicBezTo>
                    <a:pt x="0" y="693"/>
                    <a:pt x="82" y="775"/>
                    <a:pt x="188" y="775"/>
                  </a:cubicBezTo>
                  <a:cubicBezTo>
                    <a:pt x="290" y="775"/>
                    <a:pt x="376" y="691"/>
                    <a:pt x="376" y="590"/>
                  </a:cubicBezTo>
                  <a:lnTo>
                    <a:pt x="376" y="186"/>
                  </a:lnTo>
                  <a:cubicBezTo>
                    <a:pt x="376" y="85"/>
                    <a:pt x="294" y="1"/>
                    <a:pt x="192" y="1"/>
                  </a:cubicBezTo>
                  <a:close/>
                  <a:moveTo>
                    <a:pt x="192" y="1227"/>
                  </a:moveTo>
                  <a:cubicBezTo>
                    <a:pt x="184" y="1227"/>
                    <a:pt x="175" y="1227"/>
                    <a:pt x="166" y="1228"/>
                  </a:cubicBezTo>
                  <a:cubicBezTo>
                    <a:pt x="70" y="1238"/>
                    <a:pt x="0" y="1324"/>
                    <a:pt x="0" y="1420"/>
                  </a:cubicBezTo>
                  <a:lnTo>
                    <a:pt x="0" y="1813"/>
                  </a:lnTo>
                  <a:cubicBezTo>
                    <a:pt x="0" y="1917"/>
                    <a:pt x="82" y="2001"/>
                    <a:pt x="188" y="2001"/>
                  </a:cubicBezTo>
                  <a:cubicBezTo>
                    <a:pt x="290" y="2001"/>
                    <a:pt x="376" y="1917"/>
                    <a:pt x="376" y="1813"/>
                  </a:cubicBezTo>
                  <a:lnTo>
                    <a:pt x="376" y="1412"/>
                  </a:lnTo>
                  <a:cubicBezTo>
                    <a:pt x="376" y="1311"/>
                    <a:pt x="294" y="1227"/>
                    <a:pt x="192" y="12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9"/>
            <p:cNvSpPr/>
            <p:nvPr/>
          </p:nvSpPr>
          <p:spPr>
            <a:xfrm>
              <a:off x="6201949" y="2089290"/>
              <a:ext cx="8515" cy="18999"/>
            </a:xfrm>
            <a:custGeom>
              <a:avLst/>
              <a:gdLst/>
              <a:ahLst/>
              <a:cxnLst/>
              <a:rect l="l" t="t" r="r" b="b"/>
              <a:pathLst>
                <a:path w="376" h="839" extrusionOk="0">
                  <a:moveTo>
                    <a:pt x="192" y="0"/>
                  </a:moveTo>
                  <a:cubicBezTo>
                    <a:pt x="184" y="0"/>
                    <a:pt x="175" y="1"/>
                    <a:pt x="166" y="2"/>
                  </a:cubicBezTo>
                  <a:cubicBezTo>
                    <a:pt x="70" y="12"/>
                    <a:pt x="0" y="100"/>
                    <a:pt x="0" y="194"/>
                  </a:cubicBezTo>
                  <a:lnTo>
                    <a:pt x="0" y="653"/>
                  </a:lnTo>
                  <a:cubicBezTo>
                    <a:pt x="0" y="754"/>
                    <a:pt x="80" y="839"/>
                    <a:pt x="185" y="839"/>
                  </a:cubicBezTo>
                  <a:cubicBezTo>
                    <a:pt x="186" y="839"/>
                    <a:pt x="187" y="839"/>
                    <a:pt x="188" y="839"/>
                  </a:cubicBezTo>
                  <a:cubicBezTo>
                    <a:pt x="290" y="839"/>
                    <a:pt x="376" y="753"/>
                    <a:pt x="376" y="651"/>
                  </a:cubicBezTo>
                  <a:lnTo>
                    <a:pt x="376" y="186"/>
                  </a:lnTo>
                  <a:cubicBezTo>
                    <a:pt x="376" y="85"/>
                    <a:pt x="294" y="0"/>
                    <a:pt x="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9"/>
            <p:cNvSpPr/>
            <p:nvPr/>
          </p:nvSpPr>
          <p:spPr>
            <a:xfrm>
              <a:off x="6158471" y="2165309"/>
              <a:ext cx="8469" cy="19701"/>
            </a:xfrm>
            <a:custGeom>
              <a:avLst/>
              <a:gdLst/>
              <a:ahLst/>
              <a:cxnLst/>
              <a:rect l="l" t="t" r="r" b="b"/>
              <a:pathLst>
                <a:path w="374" h="870" extrusionOk="0">
                  <a:moveTo>
                    <a:pt x="185" y="1"/>
                  </a:moveTo>
                  <a:cubicBezTo>
                    <a:pt x="184" y="1"/>
                    <a:pt x="183" y="1"/>
                    <a:pt x="182" y="1"/>
                  </a:cubicBezTo>
                  <a:cubicBezTo>
                    <a:pt x="80" y="3"/>
                    <a:pt x="0" y="93"/>
                    <a:pt x="0" y="196"/>
                  </a:cubicBezTo>
                  <a:lnTo>
                    <a:pt x="0" y="672"/>
                  </a:lnTo>
                  <a:cubicBezTo>
                    <a:pt x="0" y="775"/>
                    <a:pt x="80" y="867"/>
                    <a:pt x="182" y="869"/>
                  </a:cubicBezTo>
                  <a:cubicBezTo>
                    <a:pt x="183" y="869"/>
                    <a:pt x="184" y="869"/>
                    <a:pt x="185" y="869"/>
                  </a:cubicBezTo>
                  <a:cubicBezTo>
                    <a:pt x="288" y="869"/>
                    <a:pt x="373" y="786"/>
                    <a:pt x="373" y="681"/>
                  </a:cubicBezTo>
                  <a:lnTo>
                    <a:pt x="373" y="188"/>
                  </a:lnTo>
                  <a:cubicBezTo>
                    <a:pt x="373" y="84"/>
                    <a:pt x="288" y="1"/>
                    <a:pt x="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6158471" y="2109897"/>
              <a:ext cx="8469" cy="45267"/>
            </a:xfrm>
            <a:custGeom>
              <a:avLst/>
              <a:gdLst/>
              <a:ahLst/>
              <a:cxnLst/>
              <a:rect l="l" t="t" r="r" b="b"/>
              <a:pathLst>
                <a:path w="374" h="1999" extrusionOk="0">
                  <a:moveTo>
                    <a:pt x="185" y="1"/>
                  </a:moveTo>
                  <a:cubicBezTo>
                    <a:pt x="184" y="1"/>
                    <a:pt x="183" y="1"/>
                    <a:pt x="182" y="1"/>
                  </a:cubicBezTo>
                  <a:cubicBezTo>
                    <a:pt x="80" y="3"/>
                    <a:pt x="0" y="92"/>
                    <a:pt x="0" y="194"/>
                  </a:cubicBezTo>
                  <a:lnTo>
                    <a:pt x="0" y="579"/>
                  </a:lnTo>
                  <a:cubicBezTo>
                    <a:pt x="0" y="681"/>
                    <a:pt x="80" y="771"/>
                    <a:pt x="182" y="777"/>
                  </a:cubicBezTo>
                  <a:cubicBezTo>
                    <a:pt x="183" y="777"/>
                    <a:pt x="184" y="777"/>
                    <a:pt x="185" y="777"/>
                  </a:cubicBezTo>
                  <a:cubicBezTo>
                    <a:pt x="288" y="777"/>
                    <a:pt x="373" y="692"/>
                    <a:pt x="373" y="589"/>
                  </a:cubicBezTo>
                  <a:lnTo>
                    <a:pt x="373" y="188"/>
                  </a:lnTo>
                  <a:cubicBezTo>
                    <a:pt x="373" y="84"/>
                    <a:pt x="288" y="1"/>
                    <a:pt x="185" y="1"/>
                  </a:cubicBezTo>
                  <a:close/>
                  <a:moveTo>
                    <a:pt x="185" y="1222"/>
                  </a:moveTo>
                  <a:cubicBezTo>
                    <a:pt x="184" y="1222"/>
                    <a:pt x="183" y="1222"/>
                    <a:pt x="182" y="1222"/>
                  </a:cubicBezTo>
                  <a:cubicBezTo>
                    <a:pt x="80" y="1226"/>
                    <a:pt x="0" y="1316"/>
                    <a:pt x="0" y="1418"/>
                  </a:cubicBezTo>
                  <a:lnTo>
                    <a:pt x="0" y="1801"/>
                  </a:lnTo>
                  <a:cubicBezTo>
                    <a:pt x="0" y="1907"/>
                    <a:pt x="80" y="1997"/>
                    <a:pt x="182" y="1999"/>
                  </a:cubicBezTo>
                  <a:cubicBezTo>
                    <a:pt x="183" y="1999"/>
                    <a:pt x="184" y="1999"/>
                    <a:pt x="185" y="1999"/>
                  </a:cubicBezTo>
                  <a:cubicBezTo>
                    <a:pt x="288" y="1999"/>
                    <a:pt x="373" y="1916"/>
                    <a:pt x="373" y="1811"/>
                  </a:cubicBezTo>
                  <a:lnTo>
                    <a:pt x="373" y="1410"/>
                  </a:lnTo>
                  <a:cubicBezTo>
                    <a:pt x="373" y="1307"/>
                    <a:pt x="288" y="1222"/>
                    <a:pt x="185" y="12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9"/>
            <p:cNvSpPr/>
            <p:nvPr/>
          </p:nvSpPr>
          <p:spPr>
            <a:xfrm>
              <a:off x="6287841" y="2173914"/>
              <a:ext cx="8515" cy="19679"/>
            </a:xfrm>
            <a:custGeom>
              <a:avLst/>
              <a:gdLst/>
              <a:ahLst/>
              <a:cxnLst/>
              <a:rect l="l" t="t" r="r" b="b"/>
              <a:pathLst>
                <a:path w="376" h="869" extrusionOk="0">
                  <a:moveTo>
                    <a:pt x="185" y="0"/>
                  </a:moveTo>
                  <a:cubicBezTo>
                    <a:pt x="184" y="0"/>
                    <a:pt x="183" y="0"/>
                    <a:pt x="182" y="0"/>
                  </a:cubicBezTo>
                  <a:cubicBezTo>
                    <a:pt x="80" y="2"/>
                    <a:pt x="0" y="92"/>
                    <a:pt x="0" y="196"/>
                  </a:cubicBezTo>
                  <a:lnTo>
                    <a:pt x="0" y="671"/>
                  </a:lnTo>
                  <a:cubicBezTo>
                    <a:pt x="0" y="777"/>
                    <a:pt x="80" y="866"/>
                    <a:pt x="182" y="868"/>
                  </a:cubicBezTo>
                  <a:cubicBezTo>
                    <a:pt x="183" y="868"/>
                    <a:pt x="184" y="868"/>
                    <a:pt x="185" y="868"/>
                  </a:cubicBezTo>
                  <a:cubicBezTo>
                    <a:pt x="290" y="868"/>
                    <a:pt x="375" y="785"/>
                    <a:pt x="375" y="681"/>
                  </a:cubicBezTo>
                  <a:lnTo>
                    <a:pt x="375" y="188"/>
                  </a:lnTo>
                  <a:cubicBezTo>
                    <a:pt x="375" y="83"/>
                    <a:pt x="290"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9"/>
            <p:cNvSpPr/>
            <p:nvPr/>
          </p:nvSpPr>
          <p:spPr>
            <a:xfrm>
              <a:off x="6287841" y="2118479"/>
              <a:ext cx="8515" cy="45313"/>
            </a:xfrm>
            <a:custGeom>
              <a:avLst/>
              <a:gdLst/>
              <a:ahLst/>
              <a:cxnLst/>
              <a:rect l="l" t="t" r="r" b="b"/>
              <a:pathLst>
                <a:path w="376" h="2001" extrusionOk="0">
                  <a:moveTo>
                    <a:pt x="185" y="1"/>
                  </a:moveTo>
                  <a:cubicBezTo>
                    <a:pt x="184" y="1"/>
                    <a:pt x="183" y="1"/>
                    <a:pt x="182" y="1"/>
                  </a:cubicBezTo>
                  <a:cubicBezTo>
                    <a:pt x="80" y="3"/>
                    <a:pt x="0" y="93"/>
                    <a:pt x="0" y="194"/>
                  </a:cubicBezTo>
                  <a:lnTo>
                    <a:pt x="0" y="580"/>
                  </a:lnTo>
                  <a:cubicBezTo>
                    <a:pt x="0" y="682"/>
                    <a:pt x="80" y="771"/>
                    <a:pt x="182" y="775"/>
                  </a:cubicBezTo>
                  <a:cubicBezTo>
                    <a:pt x="184" y="775"/>
                    <a:pt x="187" y="775"/>
                    <a:pt x="189" y="775"/>
                  </a:cubicBezTo>
                  <a:cubicBezTo>
                    <a:pt x="291" y="775"/>
                    <a:pt x="375" y="691"/>
                    <a:pt x="375" y="590"/>
                  </a:cubicBezTo>
                  <a:lnTo>
                    <a:pt x="375" y="188"/>
                  </a:lnTo>
                  <a:cubicBezTo>
                    <a:pt x="375" y="84"/>
                    <a:pt x="290" y="1"/>
                    <a:pt x="185" y="1"/>
                  </a:cubicBezTo>
                  <a:close/>
                  <a:moveTo>
                    <a:pt x="189" y="1226"/>
                  </a:moveTo>
                  <a:cubicBezTo>
                    <a:pt x="187" y="1226"/>
                    <a:pt x="184" y="1226"/>
                    <a:pt x="182" y="1226"/>
                  </a:cubicBezTo>
                  <a:cubicBezTo>
                    <a:pt x="80" y="1228"/>
                    <a:pt x="0" y="1318"/>
                    <a:pt x="0" y="1420"/>
                  </a:cubicBezTo>
                  <a:lnTo>
                    <a:pt x="0" y="1805"/>
                  </a:lnTo>
                  <a:cubicBezTo>
                    <a:pt x="0" y="1907"/>
                    <a:pt x="80" y="1997"/>
                    <a:pt x="182" y="2001"/>
                  </a:cubicBezTo>
                  <a:cubicBezTo>
                    <a:pt x="183" y="2001"/>
                    <a:pt x="184" y="2001"/>
                    <a:pt x="185" y="2001"/>
                  </a:cubicBezTo>
                  <a:cubicBezTo>
                    <a:pt x="290" y="2001"/>
                    <a:pt x="375" y="1918"/>
                    <a:pt x="375" y="1815"/>
                  </a:cubicBezTo>
                  <a:lnTo>
                    <a:pt x="375" y="1412"/>
                  </a:lnTo>
                  <a:cubicBezTo>
                    <a:pt x="375" y="1311"/>
                    <a:pt x="291" y="1226"/>
                    <a:pt x="189" y="122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6287841" y="2089335"/>
              <a:ext cx="8515" cy="18999"/>
            </a:xfrm>
            <a:custGeom>
              <a:avLst/>
              <a:gdLst/>
              <a:ahLst/>
              <a:cxnLst/>
              <a:rect l="l" t="t" r="r" b="b"/>
              <a:pathLst>
                <a:path w="376" h="839" extrusionOk="0">
                  <a:moveTo>
                    <a:pt x="185" y="0"/>
                  </a:moveTo>
                  <a:cubicBezTo>
                    <a:pt x="184" y="0"/>
                    <a:pt x="183" y="0"/>
                    <a:pt x="182" y="0"/>
                  </a:cubicBezTo>
                  <a:cubicBezTo>
                    <a:pt x="80" y="2"/>
                    <a:pt x="0" y="92"/>
                    <a:pt x="0" y="194"/>
                  </a:cubicBezTo>
                  <a:lnTo>
                    <a:pt x="0" y="641"/>
                  </a:lnTo>
                  <a:cubicBezTo>
                    <a:pt x="0" y="747"/>
                    <a:pt x="80" y="837"/>
                    <a:pt x="182" y="839"/>
                  </a:cubicBezTo>
                  <a:cubicBezTo>
                    <a:pt x="183" y="839"/>
                    <a:pt x="184" y="839"/>
                    <a:pt x="185" y="839"/>
                  </a:cubicBezTo>
                  <a:cubicBezTo>
                    <a:pt x="290" y="839"/>
                    <a:pt x="375" y="756"/>
                    <a:pt x="375" y="651"/>
                  </a:cubicBezTo>
                  <a:lnTo>
                    <a:pt x="375" y="188"/>
                  </a:lnTo>
                  <a:cubicBezTo>
                    <a:pt x="375" y="83"/>
                    <a:pt x="290"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9"/>
            <p:cNvSpPr/>
            <p:nvPr/>
          </p:nvSpPr>
          <p:spPr>
            <a:xfrm>
              <a:off x="6330776" y="2165309"/>
              <a:ext cx="8515" cy="19701"/>
            </a:xfrm>
            <a:custGeom>
              <a:avLst/>
              <a:gdLst/>
              <a:ahLst/>
              <a:cxnLst/>
              <a:rect l="l" t="t" r="r" b="b"/>
              <a:pathLst>
                <a:path w="376" h="870" extrusionOk="0">
                  <a:moveTo>
                    <a:pt x="186" y="1"/>
                  </a:moveTo>
                  <a:cubicBezTo>
                    <a:pt x="185" y="1"/>
                    <a:pt x="183" y="1"/>
                    <a:pt x="182" y="1"/>
                  </a:cubicBezTo>
                  <a:cubicBezTo>
                    <a:pt x="80" y="3"/>
                    <a:pt x="0" y="93"/>
                    <a:pt x="0" y="196"/>
                  </a:cubicBezTo>
                  <a:lnTo>
                    <a:pt x="0" y="672"/>
                  </a:lnTo>
                  <a:cubicBezTo>
                    <a:pt x="0" y="775"/>
                    <a:pt x="80" y="867"/>
                    <a:pt x="182" y="869"/>
                  </a:cubicBezTo>
                  <a:cubicBezTo>
                    <a:pt x="183" y="869"/>
                    <a:pt x="185" y="869"/>
                    <a:pt x="186" y="869"/>
                  </a:cubicBezTo>
                  <a:cubicBezTo>
                    <a:pt x="290" y="869"/>
                    <a:pt x="376" y="786"/>
                    <a:pt x="376" y="681"/>
                  </a:cubicBezTo>
                  <a:lnTo>
                    <a:pt x="376" y="188"/>
                  </a:lnTo>
                  <a:cubicBezTo>
                    <a:pt x="376" y="84"/>
                    <a:pt x="290" y="1"/>
                    <a:pt x="1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9"/>
            <p:cNvSpPr/>
            <p:nvPr/>
          </p:nvSpPr>
          <p:spPr>
            <a:xfrm>
              <a:off x="6330776" y="2109897"/>
              <a:ext cx="8515" cy="45267"/>
            </a:xfrm>
            <a:custGeom>
              <a:avLst/>
              <a:gdLst/>
              <a:ahLst/>
              <a:cxnLst/>
              <a:rect l="l" t="t" r="r" b="b"/>
              <a:pathLst>
                <a:path w="376" h="1999" extrusionOk="0">
                  <a:moveTo>
                    <a:pt x="186" y="1"/>
                  </a:moveTo>
                  <a:cubicBezTo>
                    <a:pt x="185" y="1"/>
                    <a:pt x="183" y="1"/>
                    <a:pt x="182" y="1"/>
                  </a:cubicBezTo>
                  <a:cubicBezTo>
                    <a:pt x="80" y="3"/>
                    <a:pt x="0" y="92"/>
                    <a:pt x="0" y="194"/>
                  </a:cubicBezTo>
                  <a:lnTo>
                    <a:pt x="0" y="579"/>
                  </a:lnTo>
                  <a:cubicBezTo>
                    <a:pt x="0" y="681"/>
                    <a:pt x="80" y="771"/>
                    <a:pt x="182" y="777"/>
                  </a:cubicBezTo>
                  <a:cubicBezTo>
                    <a:pt x="183" y="777"/>
                    <a:pt x="185" y="777"/>
                    <a:pt x="186" y="777"/>
                  </a:cubicBezTo>
                  <a:cubicBezTo>
                    <a:pt x="290" y="777"/>
                    <a:pt x="376" y="692"/>
                    <a:pt x="376" y="589"/>
                  </a:cubicBezTo>
                  <a:lnTo>
                    <a:pt x="376" y="188"/>
                  </a:lnTo>
                  <a:cubicBezTo>
                    <a:pt x="376" y="84"/>
                    <a:pt x="290" y="1"/>
                    <a:pt x="186" y="1"/>
                  </a:cubicBezTo>
                  <a:close/>
                  <a:moveTo>
                    <a:pt x="186" y="1222"/>
                  </a:moveTo>
                  <a:cubicBezTo>
                    <a:pt x="185" y="1222"/>
                    <a:pt x="183" y="1222"/>
                    <a:pt x="182" y="1222"/>
                  </a:cubicBezTo>
                  <a:cubicBezTo>
                    <a:pt x="80" y="1226"/>
                    <a:pt x="0" y="1316"/>
                    <a:pt x="0" y="1418"/>
                  </a:cubicBezTo>
                  <a:lnTo>
                    <a:pt x="0" y="1801"/>
                  </a:lnTo>
                  <a:cubicBezTo>
                    <a:pt x="0" y="1907"/>
                    <a:pt x="80" y="1997"/>
                    <a:pt x="182" y="1999"/>
                  </a:cubicBezTo>
                  <a:cubicBezTo>
                    <a:pt x="183" y="1999"/>
                    <a:pt x="185" y="1999"/>
                    <a:pt x="186" y="1999"/>
                  </a:cubicBezTo>
                  <a:cubicBezTo>
                    <a:pt x="290" y="1999"/>
                    <a:pt x="376" y="1916"/>
                    <a:pt x="376" y="1811"/>
                  </a:cubicBezTo>
                  <a:lnTo>
                    <a:pt x="376" y="1410"/>
                  </a:lnTo>
                  <a:cubicBezTo>
                    <a:pt x="376" y="1307"/>
                    <a:pt x="290" y="1222"/>
                    <a:pt x="186" y="12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a:off x="6244884" y="2183584"/>
              <a:ext cx="8537" cy="18637"/>
            </a:xfrm>
            <a:custGeom>
              <a:avLst/>
              <a:gdLst/>
              <a:ahLst/>
              <a:cxnLst/>
              <a:rect l="l" t="t" r="r" b="b"/>
              <a:pathLst>
                <a:path w="377" h="823" extrusionOk="0">
                  <a:moveTo>
                    <a:pt x="186" y="0"/>
                  </a:moveTo>
                  <a:cubicBezTo>
                    <a:pt x="185" y="0"/>
                    <a:pt x="184" y="0"/>
                    <a:pt x="182" y="0"/>
                  </a:cubicBezTo>
                  <a:cubicBezTo>
                    <a:pt x="81" y="2"/>
                    <a:pt x="1" y="92"/>
                    <a:pt x="1" y="194"/>
                  </a:cubicBezTo>
                  <a:lnTo>
                    <a:pt x="1" y="627"/>
                  </a:lnTo>
                  <a:cubicBezTo>
                    <a:pt x="1" y="729"/>
                    <a:pt x="81" y="819"/>
                    <a:pt x="182" y="823"/>
                  </a:cubicBezTo>
                  <a:cubicBezTo>
                    <a:pt x="185" y="823"/>
                    <a:pt x="187" y="823"/>
                    <a:pt x="190" y="823"/>
                  </a:cubicBezTo>
                  <a:cubicBezTo>
                    <a:pt x="292" y="823"/>
                    <a:pt x="376" y="738"/>
                    <a:pt x="376" y="637"/>
                  </a:cubicBezTo>
                  <a:lnTo>
                    <a:pt x="376" y="188"/>
                  </a:lnTo>
                  <a:cubicBezTo>
                    <a:pt x="376" y="83"/>
                    <a:pt x="290"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9"/>
            <p:cNvSpPr/>
            <p:nvPr/>
          </p:nvSpPr>
          <p:spPr>
            <a:xfrm>
              <a:off x="6244884" y="2100590"/>
              <a:ext cx="8537" cy="72894"/>
            </a:xfrm>
            <a:custGeom>
              <a:avLst/>
              <a:gdLst/>
              <a:ahLst/>
              <a:cxnLst/>
              <a:rect l="l" t="t" r="r" b="b"/>
              <a:pathLst>
                <a:path w="377" h="3219" extrusionOk="0">
                  <a:moveTo>
                    <a:pt x="190" y="0"/>
                  </a:moveTo>
                  <a:cubicBezTo>
                    <a:pt x="187" y="0"/>
                    <a:pt x="185" y="0"/>
                    <a:pt x="182" y="0"/>
                  </a:cubicBezTo>
                  <a:cubicBezTo>
                    <a:pt x="81" y="2"/>
                    <a:pt x="1" y="92"/>
                    <a:pt x="1" y="194"/>
                  </a:cubicBezTo>
                  <a:lnTo>
                    <a:pt x="1" y="579"/>
                  </a:lnTo>
                  <a:cubicBezTo>
                    <a:pt x="1" y="681"/>
                    <a:pt x="81" y="771"/>
                    <a:pt x="182" y="775"/>
                  </a:cubicBezTo>
                  <a:cubicBezTo>
                    <a:pt x="185" y="775"/>
                    <a:pt x="187" y="775"/>
                    <a:pt x="190" y="775"/>
                  </a:cubicBezTo>
                  <a:cubicBezTo>
                    <a:pt x="292" y="775"/>
                    <a:pt x="376" y="691"/>
                    <a:pt x="376" y="589"/>
                  </a:cubicBezTo>
                  <a:lnTo>
                    <a:pt x="376" y="186"/>
                  </a:lnTo>
                  <a:cubicBezTo>
                    <a:pt x="376" y="85"/>
                    <a:pt x="292" y="0"/>
                    <a:pt x="190" y="0"/>
                  </a:cubicBezTo>
                  <a:close/>
                  <a:moveTo>
                    <a:pt x="186" y="1222"/>
                  </a:moveTo>
                  <a:cubicBezTo>
                    <a:pt x="185" y="1222"/>
                    <a:pt x="184" y="1222"/>
                    <a:pt x="182" y="1222"/>
                  </a:cubicBezTo>
                  <a:cubicBezTo>
                    <a:pt x="81" y="1224"/>
                    <a:pt x="1" y="1314"/>
                    <a:pt x="1" y="1418"/>
                  </a:cubicBezTo>
                  <a:lnTo>
                    <a:pt x="1" y="1799"/>
                  </a:lnTo>
                  <a:cubicBezTo>
                    <a:pt x="1" y="1903"/>
                    <a:pt x="81" y="1992"/>
                    <a:pt x="182" y="1998"/>
                  </a:cubicBezTo>
                  <a:cubicBezTo>
                    <a:pt x="184" y="1999"/>
                    <a:pt x="185" y="1999"/>
                    <a:pt x="186" y="1999"/>
                  </a:cubicBezTo>
                  <a:cubicBezTo>
                    <a:pt x="290" y="1999"/>
                    <a:pt x="376" y="1915"/>
                    <a:pt x="376" y="1811"/>
                  </a:cubicBezTo>
                  <a:lnTo>
                    <a:pt x="376" y="1410"/>
                  </a:lnTo>
                  <a:cubicBezTo>
                    <a:pt x="376" y="1305"/>
                    <a:pt x="290" y="1222"/>
                    <a:pt x="186" y="1222"/>
                  </a:cubicBezTo>
                  <a:close/>
                  <a:moveTo>
                    <a:pt x="186" y="2442"/>
                  </a:moveTo>
                  <a:cubicBezTo>
                    <a:pt x="185" y="2442"/>
                    <a:pt x="184" y="2442"/>
                    <a:pt x="182" y="2442"/>
                  </a:cubicBezTo>
                  <a:cubicBezTo>
                    <a:pt x="81" y="2444"/>
                    <a:pt x="1" y="2535"/>
                    <a:pt x="1" y="2637"/>
                  </a:cubicBezTo>
                  <a:lnTo>
                    <a:pt x="1" y="3020"/>
                  </a:lnTo>
                  <a:cubicBezTo>
                    <a:pt x="1" y="3124"/>
                    <a:pt x="81" y="3214"/>
                    <a:pt x="182" y="3218"/>
                  </a:cubicBezTo>
                  <a:cubicBezTo>
                    <a:pt x="184" y="3218"/>
                    <a:pt x="185" y="3218"/>
                    <a:pt x="186" y="3218"/>
                  </a:cubicBezTo>
                  <a:cubicBezTo>
                    <a:pt x="290" y="3218"/>
                    <a:pt x="376" y="3135"/>
                    <a:pt x="376" y="3030"/>
                  </a:cubicBezTo>
                  <a:lnTo>
                    <a:pt x="376" y="2629"/>
                  </a:lnTo>
                  <a:cubicBezTo>
                    <a:pt x="376" y="2527"/>
                    <a:pt x="290" y="2442"/>
                    <a:pt x="186" y="24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9"/>
            <p:cNvSpPr/>
            <p:nvPr/>
          </p:nvSpPr>
          <p:spPr>
            <a:xfrm>
              <a:off x="6227085" y="1958742"/>
              <a:ext cx="43773" cy="50295"/>
            </a:xfrm>
            <a:custGeom>
              <a:avLst/>
              <a:gdLst/>
              <a:ahLst/>
              <a:cxnLst/>
              <a:rect l="l" t="t" r="r" b="b"/>
              <a:pathLst>
                <a:path w="1933" h="2221" extrusionOk="0">
                  <a:moveTo>
                    <a:pt x="973" y="1"/>
                  </a:moveTo>
                  <a:cubicBezTo>
                    <a:pt x="574" y="1"/>
                    <a:pt x="264" y="121"/>
                    <a:pt x="84" y="212"/>
                  </a:cubicBezTo>
                  <a:cubicBezTo>
                    <a:pt x="26" y="242"/>
                    <a:pt x="0" y="312"/>
                    <a:pt x="24" y="372"/>
                  </a:cubicBezTo>
                  <a:lnTo>
                    <a:pt x="743" y="2220"/>
                  </a:lnTo>
                  <a:lnTo>
                    <a:pt x="1192" y="2220"/>
                  </a:lnTo>
                  <a:lnTo>
                    <a:pt x="1911" y="372"/>
                  </a:lnTo>
                  <a:cubicBezTo>
                    <a:pt x="1933" y="312"/>
                    <a:pt x="1907" y="242"/>
                    <a:pt x="1851" y="210"/>
                  </a:cubicBezTo>
                  <a:cubicBezTo>
                    <a:pt x="1671" y="120"/>
                    <a:pt x="1368" y="3"/>
                    <a:pt x="982" y="1"/>
                  </a:cubicBezTo>
                  <a:cubicBezTo>
                    <a:pt x="979" y="1"/>
                    <a:pt x="976"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a:off x="6195314" y="2012071"/>
              <a:ext cx="52038" cy="44950"/>
            </a:xfrm>
            <a:custGeom>
              <a:avLst/>
              <a:gdLst/>
              <a:ahLst/>
              <a:cxnLst/>
              <a:rect l="l" t="t" r="r" b="b"/>
              <a:pathLst>
                <a:path w="2298" h="1985" extrusionOk="0">
                  <a:moveTo>
                    <a:pt x="2072" y="1"/>
                  </a:moveTo>
                  <a:lnTo>
                    <a:pt x="112" y="302"/>
                  </a:lnTo>
                  <a:cubicBezTo>
                    <a:pt x="46" y="312"/>
                    <a:pt x="0" y="370"/>
                    <a:pt x="4" y="434"/>
                  </a:cubicBezTo>
                  <a:cubicBezTo>
                    <a:pt x="16" y="638"/>
                    <a:pt x="64" y="957"/>
                    <a:pt x="256" y="1294"/>
                  </a:cubicBezTo>
                  <a:cubicBezTo>
                    <a:pt x="453" y="1644"/>
                    <a:pt x="715" y="1853"/>
                    <a:pt x="888" y="1965"/>
                  </a:cubicBezTo>
                  <a:cubicBezTo>
                    <a:pt x="909" y="1978"/>
                    <a:pt x="932" y="1984"/>
                    <a:pt x="955" y="1984"/>
                  </a:cubicBezTo>
                  <a:cubicBezTo>
                    <a:pt x="993" y="1984"/>
                    <a:pt x="1029" y="1968"/>
                    <a:pt x="1054" y="1937"/>
                  </a:cubicBezTo>
                  <a:lnTo>
                    <a:pt x="2298" y="390"/>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9"/>
            <p:cNvSpPr/>
            <p:nvPr/>
          </p:nvSpPr>
          <p:spPr>
            <a:xfrm>
              <a:off x="6250545" y="2012116"/>
              <a:ext cx="51993" cy="44973"/>
            </a:xfrm>
            <a:custGeom>
              <a:avLst/>
              <a:gdLst/>
              <a:ahLst/>
              <a:cxnLst/>
              <a:rect l="l" t="t" r="r" b="b"/>
              <a:pathLst>
                <a:path w="2296" h="1986" extrusionOk="0">
                  <a:moveTo>
                    <a:pt x="226" y="1"/>
                  </a:moveTo>
                  <a:lnTo>
                    <a:pt x="0" y="390"/>
                  </a:lnTo>
                  <a:lnTo>
                    <a:pt x="1242" y="1937"/>
                  </a:lnTo>
                  <a:cubicBezTo>
                    <a:pt x="1268" y="1968"/>
                    <a:pt x="1305" y="1985"/>
                    <a:pt x="1343" y="1985"/>
                  </a:cubicBezTo>
                  <a:cubicBezTo>
                    <a:pt x="1366" y="1985"/>
                    <a:pt x="1389" y="1979"/>
                    <a:pt x="1410" y="1965"/>
                  </a:cubicBezTo>
                  <a:cubicBezTo>
                    <a:pt x="1579" y="1855"/>
                    <a:pt x="1833" y="1654"/>
                    <a:pt x="2026" y="1318"/>
                  </a:cubicBezTo>
                  <a:cubicBezTo>
                    <a:pt x="2232" y="973"/>
                    <a:pt x="2282" y="640"/>
                    <a:pt x="2294" y="436"/>
                  </a:cubicBezTo>
                  <a:cubicBezTo>
                    <a:pt x="2296" y="370"/>
                    <a:pt x="2252" y="314"/>
                    <a:pt x="2186" y="304"/>
                  </a:cubicBez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9"/>
            <p:cNvSpPr/>
            <p:nvPr/>
          </p:nvSpPr>
          <p:spPr>
            <a:xfrm>
              <a:off x="6231410" y="1997714"/>
              <a:ext cx="35281" cy="32767"/>
            </a:xfrm>
            <a:custGeom>
              <a:avLst/>
              <a:gdLst/>
              <a:ahLst/>
              <a:cxnLst/>
              <a:rect l="l" t="t" r="r" b="b"/>
              <a:pathLst>
                <a:path w="1558" h="1447" extrusionOk="0">
                  <a:moveTo>
                    <a:pt x="776" y="0"/>
                  </a:moveTo>
                  <a:cubicBezTo>
                    <a:pt x="428" y="0"/>
                    <a:pt x="122" y="254"/>
                    <a:pt x="65" y="607"/>
                  </a:cubicBezTo>
                  <a:cubicBezTo>
                    <a:pt x="1" y="1002"/>
                    <a:pt x="268" y="1374"/>
                    <a:pt x="664" y="1437"/>
                  </a:cubicBezTo>
                  <a:cubicBezTo>
                    <a:pt x="703" y="1444"/>
                    <a:pt x="742" y="1447"/>
                    <a:pt x="780" y="1447"/>
                  </a:cubicBezTo>
                  <a:cubicBezTo>
                    <a:pt x="1128" y="1447"/>
                    <a:pt x="1435" y="1195"/>
                    <a:pt x="1492" y="839"/>
                  </a:cubicBezTo>
                  <a:cubicBezTo>
                    <a:pt x="1558" y="445"/>
                    <a:pt x="1288" y="74"/>
                    <a:pt x="895" y="10"/>
                  </a:cubicBezTo>
                  <a:cubicBezTo>
                    <a:pt x="855" y="3"/>
                    <a:pt x="815" y="0"/>
                    <a:pt x="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69"/>
          <p:cNvGrpSpPr/>
          <p:nvPr/>
        </p:nvGrpSpPr>
        <p:grpSpPr>
          <a:xfrm>
            <a:off x="6688001" y="1914810"/>
            <a:ext cx="289335" cy="285146"/>
            <a:chOff x="6688001" y="1914810"/>
            <a:chExt cx="289335" cy="285146"/>
          </a:xfrm>
        </p:grpSpPr>
        <p:sp>
          <p:nvSpPr>
            <p:cNvPr id="4655" name="Google Shape;4655;p69"/>
            <p:cNvSpPr/>
            <p:nvPr/>
          </p:nvSpPr>
          <p:spPr>
            <a:xfrm>
              <a:off x="6761960" y="1924978"/>
              <a:ext cx="162840" cy="21490"/>
            </a:xfrm>
            <a:custGeom>
              <a:avLst/>
              <a:gdLst/>
              <a:ahLst/>
              <a:cxnLst/>
              <a:rect l="l" t="t" r="r" b="b"/>
              <a:pathLst>
                <a:path w="7191" h="949" extrusionOk="0">
                  <a:moveTo>
                    <a:pt x="520" y="0"/>
                  </a:moveTo>
                  <a:cubicBezTo>
                    <a:pt x="230" y="0"/>
                    <a:pt x="1" y="266"/>
                    <a:pt x="60" y="571"/>
                  </a:cubicBezTo>
                  <a:cubicBezTo>
                    <a:pt x="102" y="793"/>
                    <a:pt x="304" y="949"/>
                    <a:pt x="530" y="949"/>
                  </a:cubicBezTo>
                  <a:lnTo>
                    <a:pt x="6672" y="949"/>
                  </a:lnTo>
                  <a:cubicBezTo>
                    <a:pt x="6961" y="949"/>
                    <a:pt x="7191" y="681"/>
                    <a:pt x="7131" y="376"/>
                  </a:cubicBezTo>
                  <a:cubicBezTo>
                    <a:pt x="7089" y="154"/>
                    <a:pt x="6887" y="0"/>
                    <a:pt x="6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9"/>
            <p:cNvSpPr/>
            <p:nvPr/>
          </p:nvSpPr>
          <p:spPr>
            <a:xfrm>
              <a:off x="6895724" y="1924978"/>
              <a:ext cx="29529" cy="21490"/>
            </a:xfrm>
            <a:custGeom>
              <a:avLst/>
              <a:gdLst/>
              <a:ahLst/>
              <a:cxnLst/>
              <a:rect l="l" t="t" r="r" b="b"/>
              <a:pathLst>
                <a:path w="1304" h="949" extrusionOk="0">
                  <a:moveTo>
                    <a:pt x="0" y="0"/>
                  </a:moveTo>
                  <a:cubicBezTo>
                    <a:pt x="262" y="0"/>
                    <a:pt x="473" y="212"/>
                    <a:pt x="473" y="474"/>
                  </a:cubicBezTo>
                  <a:cubicBezTo>
                    <a:pt x="473" y="735"/>
                    <a:pt x="262" y="949"/>
                    <a:pt x="0" y="949"/>
                  </a:cubicBezTo>
                  <a:lnTo>
                    <a:pt x="765" y="949"/>
                  </a:lnTo>
                  <a:cubicBezTo>
                    <a:pt x="980" y="949"/>
                    <a:pt x="1174" y="805"/>
                    <a:pt x="1228" y="595"/>
                  </a:cubicBezTo>
                  <a:cubicBezTo>
                    <a:pt x="1304" y="282"/>
                    <a:pt x="1070" y="0"/>
                    <a:pt x="76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6833201" y="1947578"/>
              <a:ext cx="20358" cy="41825"/>
            </a:xfrm>
            <a:custGeom>
              <a:avLst/>
              <a:gdLst/>
              <a:ahLst/>
              <a:cxnLst/>
              <a:rect l="l" t="t" r="r" b="b"/>
              <a:pathLst>
                <a:path w="899" h="1847" extrusionOk="0">
                  <a:moveTo>
                    <a:pt x="0" y="0"/>
                  </a:moveTo>
                  <a:lnTo>
                    <a:pt x="0" y="1847"/>
                  </a:lnTo>
                  <a:lnTo>
                    <a:pt x="899" y="1847"/>
                  </a:lnTo>
                  <a:lnTo>
                    <a:pt x="8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9"/>
            <p:cNvSpPr/>
            <p:nvPr/>
          </p:nvSpPr>
          <p:spPr>
            <a:xfrm>
              <a:off x="6688001" y="1995585"/>
              <a:ext cx="119226" cy="49751"/>
            </a:xfrm>
            <a:custGeom>
              <a:avLst/>
              <a:gdLst/>
              <a:ahLst/>
              <a:cxnLst/>
              <a:rect l="l" t="t" r="r" b="b"/>
              <a:pathLst>
                <a:path w="5265" h="2197" extrusionOk="0">
                  <a:moveTo>
                    <a:pt x="153" y="0"/>
                  </a:moveTo>
                  <a:cubicBezTo>
                    <a:pt x="67" y="0"/>
                    <a:pt x="1" y="68"/>
                    <a:pt x="1" y="152"/>
                  </a:cubicBezTo>
                  <a:lnTo>
                    <a:pt x="1" y="2044"/>
                  </a:lnTo>
                  <a:cubicBezTo>
                    <a:pt x="1" y="2128"/>
                    <a:pt x="67" y="2196"/>
                    <a:pt x="153" y="2196"/>
                  </a:cubicBezTo>
                  <a:lnTo>
                    <a:pt x="5265" y="2196"/>
                  </a:lnTo>
                  <a:lnTo>
                    <a:pt x="52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9"/>
            <p:cNvSpPr/>
            <p:nvPr/>
          </p:nvSpPr>
          <p:spPr>
            <a:xfrm>
              <a:off x="6879533" y="1995585"/>
              <a:ext cx="89289" cy="107383"/>
            </a:xfrm>
            <a:custGeom>
              <a:avLst/>
              <a:gdLst/>
              <a:ahLst/>
              <a:cxnLst/>
              <a:rect l="l" t="t" r="r" b="b"/>
              <a:pathLst>
                <a:path w="3943" h="4742" extrusionOk="0">
                  <a:moveTo>
                    <a:pt x="0" y="0"/>
                  </a:moveTo>
                  <a:lnTo>
                    <a:pt x="0" y="2196"/>
                  </a:lnTo>
                  <a:lnTo>
                    <a:pt x="1476" y="2196"/>
                  </a:lnTo>
                  <a:cubicBezTo>
                    <a:pt x="1625" y="2196"/>
                    <a:pt x="1747" y="2318"/>
                    <a:pt x="1747" y="2468"/>
                  </a:cubicBezTo>
                  <a:lnTo>
                    <a:pt x="1747" y="4741"/>
                  </a:lnTo>
                  <a:lnTo>
                    <a:pt x="3943" y="4741"/>
                  </a:lnTo>
                  <a:lnTo>
                    <a:pt x="3943" y="1705"/>
                  </a:lnTo>
                  <a:cubicBezTo>
                    <a:pt x="3943" y="765"/>
                    <a:pt x="3180" y="0"/>
                    <a:pt x="2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6913840" y="1995585"/>
              <a:ext cx="54982" cy="98913"/>
            </a:xfrm>
            <a:custGeom>
              <a:avLst/>
              <a:gdLst/>
              <a:ahLst/>
              <a:cxnLst/>
              <a:rect l="l" t="t" r="r" b="b"/>
              <a:pathLst>
                <a:path w="2428" h="4368" extrusionOk="0">
                  <a:moveTo>
                    <a:pt x="1" y="0"/>
                  </a:moveTo>
                  <a:cubicBezTo>
                    <a:pt x="929" y="0"/>
                    <a:pt x="1679" y="767"/>
                    <a:pt x="1679" y="1709"/>
                  </a:cubicBezTo>
                  <a:lnTo>
                    <a:pt x="1679" y="4368"/>
                  </a:lnTo>
                  <a:lnTo>
                    <a:pt x="2428" y="4368"/>
                  </a:lnTo>
                  <a:lnTo>
                    <a:pt x="2428" y="1709"/>
                  </a:lnTo>
                  <a:cubicBezTo>
                    <a:pt x="2428" y="765"/>
                    <a:pt x="167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9"/>
            <p:cNvSpPr/>
            <p:nvPr/>
          </p:nvSpPr>
          <p:spPr>
            <a:xfrm>
              <a:off x="6910035" y="2094521"/>
              <a:ext cx="67210" cy="16938"/>
            </a:xfrm>
            <a:custGeom>
              <a:avLst/>
              <a:gdLst/>
              <a:ahLst/>
              <a:cxnLst/>
              <a:rect l="l" t="t" r="r" b="b"/>
              <a:pathLst>
                <a:path w="2968" h="748" extrusionOk="0">
                  <a:moveTo>
                    <a:pt x="193" y="1"/>
                  </a:moveTo>
                  <a:cubicBezTo>
                    <a:pt x="87" y="1"/>
                    <a:pt x="1" y="89"/>
                    <a:pt x="1" y="193"/>
                  </a:cubicBezTo>
                  <a:lnTo>
                    <a:pt x="1" y="554"/>
                  </a:lnTo>
                  <a:cubicBezTo>
                    <a:pt x="1" y="660"/>
                    <a:pt x="87" y="747"/>
                    <a:pt x="193" y="747"/>
                  </a:cubicBezTo>
                  <a:lnTo>
                    <a:pt x="2775" y="747"/>
                  </a:lnTo>
                  <a:cubicBezTo>
                    <a:pt x="2883" y="747"/>
                    <a:pt x="2967" y="660"/>
                    <a:pt x="2967" y="554"/>
                  </a:cubicBezTo>
                  <a:lnTo>
                    <a:pt x="2967" y="193"/>
                  </a:lnTo>
                  <a:cubicBezTo>
                    <a:pt x="2967" y="85"/>
                    <a:pt x="2881" y="1"/>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9"/>
            <p:cNvSpPr/>
            <p:nvPr/>
          </p:nvSpPr>
          <p:spPr>
            <a:xfrm>
              <a:off x="6956050" y="2094476"/>
              <a:ext cx="21286" cy="16984"/>
            </a:xfrm>
            <a:custGeom>
              <a:avLst/>
              <a:gdLst/>
              <a:ahLst/>
              <a:cxnLst/>
              <a:rect l="l" t="t" r="r" b="b"/>
              <a:pathLst>
                <a:path w="940" h="750" extrusionOk="0">
                  <a:moveTo>
                    <a:pt x="1" y="1"/>
                  </a:moveTo>
                  <a:cubicBezTo>
                    <a:pt x="105" y="1"/>
                    <a:pt x="191" y="85"/>
                    <a:pt x="191" y="191"/>
                  </a:cubicBezTo>
                  <a:lnTo>
                    <a:pt x="191" y="560"/>
                  </a:lnTo>
                  <a:cubicBezTo>
                    <a:pt x="191" y="664"/>
                    <a:pt x="105" y="749"/>
                    <a:pt x="1" y="749"/>
                  </a:cubicBezTo>
                  <a:lnTo>
                    <a:pt x="745" y="749"/>
                  </a:lnTo>
                  <a:cubicBezTo>
                    <a:pt x="853" y="749"/>
                    <a:pt x="939" y="662"/>
                    <a:pt x="939" y="556"/>
                  </a:cubicBezTo>
                  <a:lnTo>
                    <a:pt x="939" y="191"/>
                  </a:lnTo>
                  <a:cubicBezTo>
                    <a:pt x="939" y="85"/>
                    <a:pt x="853"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6741126" y="1987614"/>
              <a:ext cx="16961" cy="66123"/>
            </a:xfrm>
            <a:custGeom>
              <a:avLst/>
              <a:gdLst/>
              <a:ahLst/>
              <a:cxnLst/>
              <a:rect l="l" t="t" r="r" b="b"/>
              <a:pathLst>
                <a:path w="749" h="2920" extrusionOk="0">
                  <a:moveTo>
                    <a:pt x="374" y="1"/>
                  </a:moveTo>
                  <a:cubicBezTo>
                    <a:pt x="166" y="1"/>
                    <a:pt x="0" y="169"/>
                    <a:pt x="0" y="374"/>
                  </a:cubicBezTo>
                  <a:lnTo>
                    <a:pt x="0" y="2534"/>
                  </a:lnTo>
                  <a:cubicBezTo>
                    <a:pt x="0" y="2736"/>
                    <a:pt x="154" y="2909"/>
                    <a:pt x="356" y="2919"/>
                  </a:cubicBezTo>
                  <a:cubicBezTo>
                    <a:pt x="362" y="2920"/>
                    <a:pt x="368" y="2920"/>
                    <a:pt x="374" y="2920"/>
                  </a:cubicBezTo>
                  <a:cubicBezTo>
                    <a:pt x="581" y="2920"/>
                    <a:pt x="749" y="2752"/>
                    <a:pt x="749" y="2546"/>
                  </a:cubicBezTo>
                  <a:lnTo>
                    <a:pt x="749" y="388"/>
                  </a:lnTo>
                  <a:cubicBezTo>
                    <a:pt x="749" y="185"/>
                    <a:pt x="593" y="11"/>
                    <a:pt x="392" y="1"/>
                  </a:cubicBezTo>
                  <a:cubicBezTo>
                    <a:pt x="386" y="1"/>
                    <a:pt x="380" y="1"/>
                    <a:pt x="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9"/>
            <p:cNvSpPr/>
            <p:nvPr/>
          </p:nvSpPr>
          <p:spPr>
            <a:xfrm>
              <a:off x="6820769" y="1914810"/>
              <a:ext cx="45222" cy="41237"/>
            </a:xfrm>
            <a:custGeom>
              <a:avLst/>
              <a:gdLst/>
              <a:ahLst/>
              <a:cxnLst/>
              <a:rect l="l" t="t" r="r" b="b"/>
              <a:pathLst>
                <a:path w="1997" h="1821" extrusionOk="0">
                  <a:moveTo>
                    <a:pt x="380" y="0"/>
                  </a:moveTo>
                  <a:cubicBezTo>
                    <a:pt x="170" y="0"/>
                    <a:pt x="1" y="170"/>
                    <a:pt x="1" y="380"/>
                  </a:cubicBezTo>
                  <a:lnTo>
                    <a:pt x="1" y="1440"/>
                  </a:lnTo>
                  <a:cubicBezTo>
                    <a:pt x="1" y="1649"/>
                    <a:pt x="170" y="1821"/>
                    <a:pt x="380" y="1821"/>
                  </a:cubicBezTo>
                  <a:lnTo>
                    <a:pt x="1617" y="1821"/>
                  </a:lnTo>
                  <a:cubicBezTo>
                    <a:pt x="1827" y="1821"/>
                    <a:pt x="1997" y="1651"/>
                    <a:pt x="1997" y="1442"/>
                  </a:cubicBezTo>
                  <a:lnTo>
                    <a:pt x="1997" y="380"/>
                  </a:lnTo>
                  <a:cubicBezTo>
                    <a:pt x="1997" y="170"/>
                    <a:pt x="1827" y="0"/>
                    <a:pt x="1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a:off x="6840561" y="1914810"/>
              <a:ext cx="25430" cy="41282"/>
            </a:xfrm>
            <a:custGeom>
              <a:avLst/>
              <a:gdLst/>
              <a:ahLst/>
              <a:cxnLst/>
              <a:rect l="l" t="t" r="r" b="b"/>
              <a:pathLst>
                <a:path w="1123" h="1823" extrusionOk="0">
                  <a:moveTo>
                    <a:pt x="1" y="0"/>
                  </a:moveTo>
                  <a:cubicBezTo>
                    <a:pt x="206" y="0"/>
                    <a:pt x="374" y="170"/>
                    <a:pt x="374" y="382"/>
                  </a:cubicBezTo>
                  <a:lnTo>
                    <a:pt x="374" y="1442"/>
                  </a:lnTo>
                  <a:cubicBezTo>
                    <a:pt x="374" y="1651"/>
                    <a:pt x="206" y="1823"/>
                    <a:pt x="1" y="1823"/>
                  </a:cubicBezTo>
                  <a:lnTo>
                    <a:pt x="743" y="1823"/>
                  </a:lnTo>
                  <a:cubicBezTo>
                    <a:pt x="953" y="1823"/>
                    <a:pt x="1123" y="1653"/>
                    <a:pt x="1123" y="1444"/>
                  </a:cubicBezTo>
                  <a:lnTo>
                    <a:pt x="1123" y="384"/>
                  </a:lnTo>
                  <a:cubicBezTo>
                    <a:pt x="1123" y="170"/>
                    <a:pt x="955"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6916784" y="2133312"/>
              <a:ext cx="53895" cy="66644"/>
            </a:xfrm>
            <a:custGeom>
              <a:avLst/>
              <a:gdLst/>
              <a:ahLst/>
              <a:cxnLst/>
              <a:rect l="l" t="t" r="r" b="b"/>
              <a:pathLst>
                <a:path w="2380" h="2943" extrusionOk="0">
                  <a:moveTo>
                    <a:pt x="1192" y="0"/>
                  </a:moveTo>
                  <a:cubicBezTo>
                    <a:pt x="1173" y="0"/>
                    <a:pt x="1153" y="8"/>
                    <a:pt x="1138" y="23"/>
                  </a:cubicBezTo>
                  <a:cubicBezTo>
                    <a:pt x="907" y="248"/>
                    <a:pt x="0" y="1180"/>
                    <a:pt x="0" y="1753"/>
                  </a:cubicBezTo>
                  <a:cubicBezTo>
                    <a:pt x="0" y="2410"/>
                    <a:pt x="531" y="2943"/>
                    <a:pt x="1190" y="2943"/>
                  </a:cubicBezTo>
                  <a:cubicBezTo>
                    <a:pt x="1849" y="2943"/>
                    <a:pt x="2380" y="2412"/>
                    <a:pt x="2380" y="1753"/>
                  </a:cubicBezTo>
                  <a:cubicBezTo>
                    <a:pt x="2380" y="1180"/>
                    <a:pt x="1475" y="252"/>
                    <a:pt x="1246" y="23"/>
                  </a:cubicBezTo>
                  <a:cubicBezTo>
                    <a:pt x="1231" y="8"/>
                    <a:pt x="1211" y="0"/>
                    <a:pt x="1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9"/>
            <p:cNvSpPr/>
            <p:nvPr/>
          </p:nvSpPr>
          <p:spPr>
            <a:xfrm>
              <a:off x="6935126" y="2133289"/>
              <a:ext cx="35553" cy="66667"/>
            </a:xfrm>
            <a:custGeom>
              <a:avLst/>
              <a:gdLst/>
              <a:ahLst/>
              <a:cxnLst/>
              <a:rect l="l" t="t" r="r" b="b"/>
              <a:pathLst>
                <a:path w="1570" h="2944" extrusionOk="0">
                  <a:moveTo>
                    <a:pt x="382" y="1"/>
                  </a:moveTo>
                  <a:cubicBezTo>
                    <a:pt x="363" y="1"/>
                    <a:pt x="343" y="8"/>
                    <a:pt x="328" y="24"/>
                  </a:cubicBezTo>
                  <a:cubicBezTo>
                    <a:pt x="262" y="87"/>
                    <a:pt x="140" y="209"/>
                    <a:pt x="1" y="367"/>
                  </a:cubicBezTo>
                  <a:cubicBezTo>
                    <a:pt x="350" y="754"/>
                    <a:pt x="809" y="1347"/>
                    <a:pt x="809" y="1754"/>
                  </a:cubicBezTo>
                  <a:cubicBezTo>
                    <a:pt x="809" y="2279"/>
                    <a:pt x="470" y="2722"/>
                    <a:pt x="1" y="2882"/>
                  </a:cubicBezTo>
                  <a:cubicBezTo>
                    <a:pt x="120" y="2922"/>
                    <a:pt x="248" y="2944"/>
                    <a:pt x="380" y="2944"/>
                  </a:cubicBezTo>
                  <a:cubicBezTo>
                    <a:pt x="1037" y="2944"/>
                    <a:pt x="1570" y="2413"/>
                    <a:pt x="1570" y="1754"/>
                  </a:cubicBezTo>
                  <a:cubicBezTo>
                    <a:pt x="1570" y="1181"/>
                    <a:pt x="665" y="251"/>
                    <a:pt x="436" y="22"/>
                  </a:cubicBezTo>
                  <a:cubicBezTo>
                    <a:pt x="420" y="8"/>
                    <a:pt x="401"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9"/>
            <p:cNvSpPr/>
            <p:nvPr/>
          </p:nvSpPr>
          <p:spPr>
            <a:xfrm>
              <a:off x="6797626" y="1980934"/>
              <a:ext cx="92097" cy="79665"/>
            </a:xfrm>
            <a:custGeom>
              <a:avLst/>
              <a:gdLst/>
              <a:ahLst/>
              <a:cxnLst/>
              <a:rect l="l" t="t" r="r" b="b"/>
              <a:pathLst>
                <a:path w="4067" h="3518" extrusionOk="0">
                  <a:moveTo>
                    <a:pt x="759" y="1"/>
                  </a:moveTo>
                  <a:cubicBezTo>
                    <a:pt x="340" y="1"/>
                    <a:pt x="0" y="340"/>
                    <a:pt x="0" y="759"/>
                  </a:cubicBezTo>
                  <a:lnTo>
                    <a:pt x="0" y="2759"/>
                  </a:lnTo>
                  <a:cubicBezTo>
                    <a:pt x="0" y="3178"/>
                    <a:pt x="340" y="3518"/>
                    <a:pt x="759" y="3518"/>
                  </a:cubicBezTo>
                  <a:lnTo>
                    <a:pt x="3306" y="3518"/>
                  </a:lnTo>
                  <a:cubicBezTo>
                    <a:pt x="3727" y="3518"/>
                    <a:pt x="4067" y="3174"/>
                    <a:pt x="4065" y="2759"/>
                  </a:cubicBezTo>
                  <a:lnTo>
                    <a:pt x="4065" y="759"/>
                  </a:lnTo>
                  <a:cubicBezTo>
                    <a:pt x="4065" y="340"/>
                    <a:pt x="3725" y="1"/>
                    <a:pt x="3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6855257" y="1980888"/>
              <a:ext cx="33922" cy="79620"/>
            </a:xfrm>
            <a:custGeom>
              <a:avLst/>
              <a:gdLst/>
              <a:ahLst/>
              <a:cxnLst/>
              <a:rect l="l" t="t" r="r" b="b"/>
              <a:pathLst>
                <a:path w="1498" h="3516" extrusionOk="0">
                  <a:moveTo>
                    <a:pt x="1" y="1"/>
                  </a:moveTo>
                  <a:cubicBezTo>
                    <a:pt x="414" y="1"/>
                    <a:pt x="749" y="342"/>
                    <a:pt x="749" y="761"/>
                  </a:cubicBezTo>
                  <a:lnTo>
                    <a:pt x="749" y="2755"/>
                  </a:lnTo>
                  <a:cubicBezTo>
                    <a:pt x="749" y="3176"/>
                    <a:pt x="414" y="3516"/>
                    <a:pt x="1" y="3516"/>
                  </a:cubicBezTo>
                  <a:lnTo>
                    <a:pt x="739" y="3516"/>
                  </a:lnTo>
                  <a:cubicBezTo>
                    <a:pt x="1158" y="3516"/>
                    <a:pt x="1498" y="3176"/>
                    <a:pt x="1498" y="2757"/>
                  </a:cubicBezTo>
                  <a:lnTo>
                    <a:pt x="1498" y="759"/>
                  </a:lnTo>
                  <a:cubicBezTo>
                    <a:pt x="1498" y="340"/>
                    <a:pt x="1158" y="1"/>
                    <a:pt x="73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9"/>
          <p:cNvGrpSpPr/>
          <p:nvPr/>
        </p:nvGrpSpPr>
        <p:grpSpPr>
          <a:xfrm>
            <a:off x="7270272" y="1912591"/>
            <a:ext cx="242256" cy="289516"/>
            <a:chOff x="7270272" y="1912591"/>
            <a:chExt cx="242256" cy="289516"/>
          </a:xfrm>
        </p:grpSpPr>
        <p:sp>
          <p:nvSpPr>
            <p:cNvPr id="4671" name="Google Shape;4671;p69"/>
            <p:cNvSpPr/>
            <p:nvPr/>
          </p:nvSpPr>
          <p:spPr>
            <a:xfrm>
              <a:off x="7466899" y="2108697"/>
              <a:ext cx="45630" cy="28669"/>
            </a:xfrm>
            <a:custGeom>
              <a:avLst/>
              <a:gdLst/>
              <a:ahLst/>
              <a:cxnLst/>
              <a:rect l="l" t="t" r="r" b="b"/>
              <a:pathLst>
                <a:path w="2015" h="1266" extrusionOk="0">
                  <a:moveTo>
                    <a:pt x="1480" y="0"/>
                  </a:moveTo>
                  <a:cubicBezTo>
                    <a:pt x="1446" y="0"/>
                    <a:pt x="1411" y="4"/>
                    <a:pt x="1376" y="12"/>
                  </a:cubicBezTo>
                  <a:lnTo>
                    <a:pt x="0" y="307"/>
                  </a:lnTo>
                  <a:lnTo>
                    <a:pt x="208" y="1265"/>
                  </a:lnTo>
                  <a:lnTo>
                    <a:pt x="1581" y="970"/>
                  </a:lnTo>
                  <a:cubicBezTo>
                    <a:pt x="1847" y="912"/>
                    <a:pt x="2014" y="650"/>
                    <a:pt x="1958" y="385"/>
                  </a:cubicBezTo>
                  <a:cubicBezTo>
                    <a:pt x="1908" y="157"/>
                    <a:pt x="1705" y="0"/>
                    <a:pt x="14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7270272" y="2108697"/>
              <a:ext cx="45630" cy="28669"/>
            </a:xfrm>
            <a:custGeom>
              <a:avLst/>
              <a:gdLst/>
              <a:ahLst/>
              <a:cxnLst/>
              <a:rect l="l" t="t" r="r" b="b"/>
              <a:pathLst>
                <a:path w="2015" h="1266" extrusionOk="0">
                  <a:moveTo>
                    <a:pt x="533" y="0"/>
                  </a:moveTo>
                  <a:cubicBezTo>
                    <a:pt x="307" y="0"/>
                    <a:pt x="104" y="157"/>
                    <a:pt x="54" y="385"/>
                  </a:cubicBezTo>
                  <a:cubicBezTo>
                    <a:pt x="0" y="650"/>
                    <a:pt x="168" y="912"/>
                    <a:pt x="431" y="970"/>
                  </a:cubicBezTo>
                  <a:lnTo>
                    <a:pt x="1807" y="1265"/>
                  </a:lnTo>
                  <a:lnTo>
                    <a:pt x="2014" y="307"/>
                  </a:lnTo>
                  <a:lnTo>
                    <a:pt x="639" y="12"/>
                  </a:lnTo>
                  <a:cubicBezTo>
                    <a:pt x="603" y="4"/>
                    <a:pt x="568" y="0"/>
                    <a:pt x="533"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9"/>
            <p:cNvSpPr/>
            <p:nvPr/>
          </p:nvSpPr>
          <p:spPr>
            <a:xfrm>
              <a:off x="7355553" y="1925567"/>
              <a:ext cx="35643" cy="35643"/>
            </a:xfrm>
            <a:custGeom>
              <a:avLst/>
              <a:gdLst/>
              <a:ahLst/>
              <a:cxnLst/>
              <a:rect l="l" t="t" r="r" b="b"/>
              <a:pathLst>
                <a:path w="1574" h="1574" extrusionOk="0">
                  <a:moveTo>
                    <a:pt x="101" y="0"/>
                  </a:moveTo>
                  <a:cubicBezTo>
                    <a:pt x="47" y="0"/>
                    <a:pt x="1" y="46"/>
                    <a:pt x="1" y="100"/>
                  </a:cubicBezTo>
                  <a:lnTo>
                    <a:pt x="1" y="457"/>
                  </a:lnTo>
                  <a:cubicBezTo>
                    <a:pt x="1" y="1076"/>
                    <a:pt x="500" y="1573"/>
                    <a:pt x="1117"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9"/>
            <p:cNvSpPr/>
            <p:nvPr/>
          </p:nvSpPr>
          <p:spPr>
            <a:xfrm>
              <a:off x="7371518" y="1941803"/>
              <a:ext cx="24615" cy="23777"/>
            </a:xfrm>
            <a:custGeom>
              <a:avLst/>
              <a:gdLst/>
              <a:ahLst/>
              <a:cxnLst/>
              <a:rect l="l" t="t" r="r" b="b"/>
              <a:pathLst>
                <a:path w="1087" h="1050" extrusionOk="0">
                  <a:moveTo>
                    <a:pt x="211" y="1"/>
                  </a:moveTo>
                  <a:cubicBezTo>
                    <a:pt x="162" y="1"/>
                    <a:pt x="112" y="20"/>
                    <a:pt x="74" y="58"/>
                  </a:cubicBezTo>
                  <a:cubicBezTo>
                    <a:pt x="0" y="132"/>
                    <a:pt x="0" y="255"/>
                    <a:pt x="74" y="329"/>
                  </a:cubicBezTo>
                  <a:lnTo>
                    <a:pt x="739" y="994"/>
                  </a:lnTo>
                  <a:cubicBezTo>
                    <a:pt x="777" y="1030"/>
                    <a:pt x="827" y="1050"/>
                    <a:pt x="877" y="1050"/>
                  </a:cubicBezTo>
                  <a:cubicBezTo>
                    <a:pt x="927" y="1050"/>
                    <a:pt x="976" y="1030"/>
                    <a:pt x="1010" y="994"/>
                  </a:cubicBezTo>
                  <a:cubicBezTo>
                    <a:pt x="1086" y="918"/>
                    <a:pt x="1086" y="796"/>
                    <a:pt x="1010" y="721"/>
                  </a:cubicBezTo>
                  <a:lnTo>
                    <a:pt x="348" y="58"/>
                  </a:lnTo>
                  <a:cubicBezTo>
                    <a:pt x="310" y="20"/>
                    <a:pt x="260"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7391219" y="1912591"/>
              <a:ext cx="35643" cy="35598"/>
            </a:xfrm>
            <a:custGeom>
              <a:avLst/>
              <a:gdLst/>
              <a:ahLst/>
              <a:cxnLst/>
              <a:rect l="l" t="t" r="r" b="b"/>
              <a:pathLst>
                <a:path w="1574" h="1572" extrusionOk="0">
                  <a:moveTo>
                    <a:pt x="1117" y="1"/>
                  </a:moveTo>
                  <a:cubicBezTo>
                    <a:pt x="500" y="1"/>
                    <a:pt x="1" y="500"/>
                    <a:pt x="1" y="1116"/>
                  </a:cubicBezTo>
                  <a:lnTo>
                    <a:pt x="1" y="1571"/>
                  </a:lnTo>
                  <a:lnTo>
                    <a:pt x="458" y="1571"/>
                  </a:lnTo>
                  <a:cubicBezTo>
                    <a:pt x="1071" y="1571"/>
                    <a:pt x="1570" y="1076"/>
                    <a:pt x="1574" y="458"/>
                  </a:cubicBezTo>
                  <a:lnTo>
                    <a:pt x="1574" y="100"/>
                  </a:lnTo>
                  <a:cubicBezTo>
                    <a:pt x="1574" y="44"/>
                    <a:pt x="1528" y="1"/>
                    <a:pt x="1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9"/>
            <p:cNvSpPr/>
            <p:nvPr/>
          </p:nvSpPr>
          <p:spPr>
            <a:xfrm>
              <a:off x="7386486" y="1930888"/>
              <a:ext cx="24683" cy="22011"/>
            </a:xfrm>
            <a:custGeom>
              <a:avLst/>
              <a:gdLst/>
              <a:ahLst/>
              <a:cxnLst/>
              <a:rect l="l" t="t" r="r" b="b"/>
              <a:pathLst>
                <a:path w="1090" h="972" extrusionOk="0">
                  <a:moveTo>
                    <a:pt x="877" y="0"/>
                  </a:moveTo>
                  <a:cubicBezTo>
                    <a:pt x="832" y="0"/>
                    <a:pt x="786" y="16"/>
                    <a:pt x="749" y="49"/>
                  </a:cubicBezTo>
                  <a:lnTo>
                    <a:pt x="88" y="634"/>
                  </a:lnTo>
                  <a:cubicBezTo>
                    <a:pt x="8" y="704"/>
                    <a:pt x="0" y="827"/>
                    <a:pt x="70" y="907"/>
                  </a:cubicBezTo>
                  <a:cubicBezTo>
                    <a:pt x="108" y="949"/>
                    <a:pt x="162" y="971"/>
                    <a:pt x="216" y="971"/>
                  </a:cubicBezTo>
                  <a:cubicBezTo>
                    <a:pt x="262" y="971"/>
                    <a:pt x="307" y="957"/>
                    <a:pt x="341" y="923"/>
                  </a:cubicBezTo>
                  <a:lnTo>
                    <a:pt x="1004" y="338"/>
                  </a:lnTo>
                  <a:cubicBezTo>
                    <a:pt x="1084" y="268"/>
                    <a:pt x="1090" y="145"/>
                    <a:pt x="1020" y="65"/>
                  </a:cubicBezTo>
                  <a:cubicBezTo>
                    <a:pt x="983" y="22"/>
                    <a:pt x="930"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a:off x="7387211" y="1944860"/>
              <a:ext cx="8515" cy="52785"/>
            </a:xfrm>
            <a:custGeom>
              <a:avLst/>
              <a:gdLst/>
              <a:ahLst/>
              <a:cxnLst/>
              <a:rect l="l" t="t" r="r" b="b"/>
              <a:pathLst>
                <a:path w="376" h="2331" extrusionOk="0">
                  <a:moveTo>
                    <a:pt x="191" y="1"/>
                  </a:moveTo>
                  <a:cubicBezTo>
                    <a:pt x="188" y="1"/>
                    <a:pt x="186" y="1"/>
                    <a:pt x="184" y="1"/>
                  </a:cubicBezTo>
                  <a:cubicBezTo>
                    <a:pt x="80" y="3"/>
                    <a:pt x="0" y="93"/>
                    <a:pt x="0" y="194"/>
                  </a:cubicBezTo>
                  <a:lnTo>
                    <a:pt x="0" y="2133"/>
                  </a:lnTo>
                  <a:cubicBezTo>
                    <a:pt x="0" y="2236"/>
                    <a:pt x="80" y="2326"/>
                    <a:pt x="184" y="2330"/>
                  </a:cubicBezTo>
                  <a:cubicBezTo>
                    <a:pt x="185" y="2330"/>
                    <a:pt x="186" y="2330"/>
                    <a:pt x="187" y="2330"/>
                  </a:cubicBezTo>
                  <a:cubicBezTo>
                    <a:pt x="290" y="2330"/>
                    <a:pt x="375" y="2247"/>
                    <a:pt x="375" y="2143"/>
                  </a:cubicBezTo>
                  <a:lnTo>
                    <a:pt x="375" y="186"/>
                  </a:lnTo>
                  <a:cubicBezTo>
                    <a:pt x="375" y="85"/>
                    <a:pt x="291"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7291966" y="1977175"/>
              <a:ext cx="206590" cy="214290"/>
            </a:xfrm>
            <a:custGeom>
              <a:avLst/>
              <a:gdLst/>
              <a:ahLst/>
              <a:cxnLst/>
              <a:rect l="l" t="t" r="r" b="b"/>
              <a:pathLst>
                <a:path w="9123" h="9463" extrusionOk="0">
                  <a:moveTo>
                    <a:pt x="4392" y="1"/>
                  </a:moveTo>
                  <a:cubicBezTo>
                    <a:pt x="4222" y="1"/>
                    <a:pt x="4054" y="384"/>
                    <a:pt x="3887" y="402"/>
                  </a:cubicBezTo>
                  <a:cubicBezTo>
                    <a:pt x="3883" y="403"/>
                    <a:pt x="3878" y="403"/>
                    <a:pt x="3874" y="403"/>
                  </a:cubicBezTo>
                  <a:cubicBezTo>
                    <a:pt x="3722" y="403"/>
                    <a:pt x="3569" y="102"/>
                    <a:pt x="3420" y="102"/>
                  </a:cubicBezTo>
                  <a:cubicBezTo>
                    <a:pt x="3412" y="102"/>
                    <a:pt x="3405" y="103"/>
                    <a:pt x="3398" y="105"/>
                  </a:cubicBezTo>
                  <a:cubicBezTo>
                    <a:pt x="2246" y="352"/>
                    <a:pt x="1248" y="1021"/>
                    <a:pt x="573" y="1939"/>
                  </a:cubicBezTo>
                  <a:cubicBezTo>
                    <a:pt x="0" y="2720"/>
                    <a:pt x="34" y="3686"/>
                    <a:pt x="34" y="4732"/>
                  </a:cubicBezTo>
                  <a:cubicBezTo>
                    <a:pt x="34" y="7343"/>
                    <a:pt x="1779" y="9463"/>
                    <a:pt x="4392" y="9463"/>
                  </a:cubicBezTo>
                  <a:cubicBezTo>
                    <a:pt x="7005" y="9463"/>
                    <a:pt x="9122" y="7343"/>
                    <a:pt x="9122" y="4732"/>
                  </a:cubicBezTo>
                  <a:cubicBezTo>
                    <a:pt x="9122" y="4456"/>
                    <a:pt x="9097" y="4189"/>
                    <a:pt x="9055" y="3929"/>
                  </a:cubicBezTo>
                  <a:cubicBezTo>
                    <a:pt x="8933" y="3215"/>
                    <a:pt x="8276" y="2552"/>
                    <a:pt x="7869" y="1983"/>
                  </a:cubicBezTo>
                  <a:cubicBezTo>
                    <a:pt x="7011" y="783"/>
                    <a:pt x="5981" y="1"/>
                    <a:pt x="4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9"/>
            <p:cNvSpPr/>
            <p:nvPr/>
          </p:nvSpPr>
          <p:spPr>
            <a:xfrm>
              <a:off x="7334991" y="1984466"/>
              <a:ext cx="163565" cy="207043"/>
            </a:xfrm>
            <a:custGeom>
              <a:avLst/>
              <a:gdLst/>
              <a:ahLst/>
              <a:cxnLst/>
              <a:rect l="l" t="t" r="r" b="b"/>
              <a:pathLst>
                <a:path w="7223" h="9143" extrusionOk="0">
                  <a:moveTo>
                    <a:pt x="4208" y="0"/>
                  </a:moveTo>
                  <a:lnTo>
                    <a:pt x="4208" y="0"/>
                  </a:lnTo>
                  <a:cubicBezTo>
                    <a:pt x="5554" y="833"/>
                    <a:pt x="6452" y="2326"/>
                    <a:pt x="6452" y="4025"/>
                  </a:cubicBezTo>
                  <a:cubicBezTo>
                    <a:pt x="6452" y="6637"/>
                    <a:pt x="4332" y="8755"/>
                    <a:pt x="1721" y="8755"/>
                  </a:cubicBezTo>
                  <a:cubicBezTo>
                    <a:pt x="1114" y="8755"/>
                    <a:pt x="535" y="8642"/>
                    <a:pt x="0" y="8434"/>
                  </a:cubicBezTo>
                  <a:lnTo>
                    <a:pt x="0" y="8434"/>
                  </a:lnTo>
                  <a:cubicBezTo>
                    <a:pt x="725" y="8883"/>
                    <a:pt x="1577" y="9143"/>
                    <a:pt x="2492" y="9143"/>
                  </a:cubicBezTo>
                  <a:cubicBezTo>
                    <a:pt x="5105" y="9143"/>
                    <a:pt x="7222" y="7023"/>
                    <a:pt x="7222" y="4412"/>
                  </a:cubicBezTo>
                  <a:cubicBezTo>
                    <a:pt x="7222" y="4136"/>
                    <a:pt x="7201" y="3871"/>
                    <a:pt x="7155" y="3607"/>
                  </a:cubicBezTo>
                  <a:cubicBezTo>
                    <a:pt x="7055" y="3032"/>
                    <a:pt x="6478" y="2489"/>
                    <a:pt x="6190" y="2004"/>
                  </a:cubicBezTo>
                  <a:cubicBezTo>
                    <a:pt x="5654" y="1098"/>
                    <a:pt x="5198" y="388"/>
                    <a:pt x="420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a:off x="7368846" y="1977084"/>
              <a:ext cx="128125" cy="94430"/>
            </a:xfrm>
            <a:custGeom>
              <a:avLst/>
              <a:gdLst/>
              <a:ahLst/>
              <a:cxnLst/>
              <a:rect l="l" t="t" r="r" b="b"/>
              <a:pathLst>
                <a:path w="5658" h="4170" extrusionOk="0">
                  <a:moveTo>
                    <a:pt x="997" y="1"/>
                  </a:moveTo>
                  <a:cubicBezTo>
                    <a:pt x="655" y="1"/>
                    <a:pt x="322" y="39"/>
                    <a:pt x="1" y="107"/>
                  </a:cubicBezTo>
                  <a:cubicBezTo>
                    <a:pt x="96" y="486"/>
                    <a:pt x="190" y="933"/>
                    <a:pt x="278" y="1458"/>
                  </a:cubicBezTo>
                  <a:cubicBezTo>
                    <a:pt x="420" y="2320"/>
                    <a:pt x="480" y="3051"/>
                    <a:pt x="889" y="3183"/>
                  </a:cubicBezTo>
                  <a:cubicBezTo>
                    <a:pt x="930" y="3196"/>
                    <a:pt x="970" y="3202"/>
                    <a:pt x="1010" y="3202"/>
                  </a:cubicBezTo>
                  <a:cubicBezTo>
                    <a:pt x="1324" y="3202"/>
                    <a:pt x="1610" y="2836"/>
                    <a:pt x="2028" y="2836"/>
                  </a:cubicBezTo>
                  <a:cubicBezTo>
                    <a:pt x="2073" y="2836"/>
                    <a:pt x="2120" y="2840"/>
                    <a:pt x="2168" y="2849"/>
                  </a:cubicBezTo>
                  <a:cubicBezTo>
                    <a:pt x="2633" y="2939"/>
                    <a:pt x="2701" y="3398"/>
                    <a:pt x="3115" y="3740"/>
                  </a:cubicBezTo>
                  <a:cubicBezTo>
                    <a:pt x="3446" y="4013"/>
                    <a:pt x="3951" y="4170"/>
                    <a:pt x="4499" y="4170"/>
                  </a:cubicBezTo>
                  <a:cubicBezTo>
                    <a:pt x="4879" y="4170"/>
                    <a:pt x="5279" y="4095"/>
                    <a:pt x="5658" y="3931"/>
                  </a:cubicBezTo>
                  <a:cubicBezTo>
                    <a:pt x="5276" y="1702"/>
                    <a:pt x="3334" y="1"/>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7430282" y="1984512"/>
              <a:ext cx="66644" cy="86255"/>
            </a:xfrm>
            <a:custGeom>
              <a:avLst/>
              <a:gdLst/>
              <a:ahLst/>
              <a:cxnLst/>
              <a:rect l="l" t="t" r="r" b="b"/>
              <a:pathLst>
                <a:path w="2943" h="3809" extrusionOk="0">
                  <a:moveTo>
                    <a:pt x="0" y="0"/>
                  </a:moveTo>
                  <a:cubicBezTo>
                    <a:pt x="1290" y="797"/>
                    <a:pt x="2166" y="2198"/>
                    <a:pt x="2236" y="3809"/>
                  </a:cubicBezTo>
                  <a:cubicBezTo>
                    <a:pt x="2474" y="3771"/>
                    <a:pt x="2713" y="3703"/>
                    <a:pt x="2943" y="3605"/>
                  </a:cubicBezTo>
                  <a:cubicBezTo>
                    <a:pt x="2655" y="1959"/>
                    <a:pt x="1531"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9"/>
            <p:cNvSpPr/>
            <p:nvPr/>
          </p:nvSpPr>
          <p:spPr>
            <a:xfrm>
              <a:off x="7284267" y="2021038"/>
              <a:ext cx="53918" cy="136844"/>
            </a:xfrm>
            <a:custGeom>
              <a:avLst/>
              <a:gdLst/>
              <a:ahLst/>
              <a:cxnLst/>
              <a:rect l="l" t="t" r="r" b="b"/>
              <a:pathLst>
                <a:path w="2381" h="6043" extrusionOk="0">
                  <a:moveTo>
                    <a:pt x="913" y="0"/>
                  </a:moveTo>
                  <a:cubicBezTo>
                    <a:pt x="340" y="783"/>
                    <a:pt x="1" y="1749"/>
                    <a:pt x="1" y="2791"/>
                  </a:cubicBezTo>
                  <a:cubicBezTo>
                    <a:pt x="1" y="4052"/>
                    <a:pt x="494" y="5194"/>
                    <a:pt x="1296" y="6042"/>
                  </a:cubicBezTo>
                  <a:cubicBezTo>
                    <a:pt x="1889" y="5649"/>
                    <a:pt x="2314" y="5012"/>
                    <a:pt x="2354" y="4444"/>
                  </a:cubicBezTo>
                  <a:cubicBezTo>
                    <a:pt x="2380" y="4064"/>
                    <a:pt x="2215" y="4028"/>
                    <a:pt x="2069" y="3276"/>
                  </a:cubicBezTo>
                  <a:cubicBezTo>
                    <a:pt x="1853" y="2148"/>
                    <a:pt x="2145" y="1807"/>
                    <a:pt x="1965" y="1222"/>
                  </a:cubicBezTo>
                  <a:cubicBezTo>
                    <a:pt x="1817" y="743"/>
                    <a:pt x="1408" y="296"/>
                    <a:pt x="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a:off x="7355010" y="2108493"/>
              <a:ext cx="116056" cy="82971"/>
            </a:xfrm>
            <a:custGeom>
              <a:avLst/>
              <a:gdLst/>
              <a:ahLst/>
              <a:cxnLst/>
              <a:rect l="l" t="t" r="r" b="b"/>
              <a:pathLst>
                <a:path w="5125" h="3664" extrusionOk="0">
                  <a:moveTo>
                    <a:pt x="2490" y="0"/>
                  </a:moveTo>
                  <a:cubicBezTo>
                    <a:pt x="2404" y="0"/>
                    <a:pt x="2323" y="16"/>
                    <a:pt x="2248" y="53"/>
                  </a:cubicBezTo>
                  <a:cubicBezTo>
                    <a:pt x="1819" y="260"/>
                    <a:pt x="2029" y="915"/>
                    <a:pt x="1656" y="1769"/>
                  </a:cubicBezTo>
                  <a:cubicBezTo>
                    <a:pt x="1266" y="2656"/>
                    <a:pt x="532" y="3097"/>
                    <a:pt x="1" y="3384"/>
                  </a:cubicBezTo>
                  <a:cubicBezTo>
                    <a:pt x="502" y="3564"/>
                    <a:pt x="1041" y="3664"/>
                    <a:pt x="1606" y="3664"/>
                  </a:cubicBezTo>
                  <a:cubicBezTo>
                    <a:pt x="3003" y="3664"/>
                    <a:pt x="4257" y="3057"/>
                    <a:pt x="5125" y="2093"/>
                  </a:cubicBezTo>
                  <a:cubicBezTo>
                    <a:pt x="4809" y="1624"/>
                    <a:pt x="4332" y="1188"/>
                    <a:pt x="4063" y="943"/>
                  </a:cubicBezTo>
                  <a:cubicBezTo>
                    <a:pt x="3739" y="648"/>
                    <a:pt x="3030"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a:off x="7355010" y="2141034"/>
              <a:ext cx="116056" cy="50430"/>
            </a:xfrm>
            <a:custGeom>
              <a:avLst/>
              <a:gdLst/>
              <a:ahLst/>
              <a:cxnLst/>
              <a:rect l="l" t="t" r="r" b="b"/>
              <a:pathLst>
                <a:path w="5125" h="2227" extrusionOk="0">
                  <a:moveTo>
                    <a:pt x="4580" y="1"/>
                  </a:moveTo>
                  <a:cubicBezTo>
                    <a:pt x="3729" y="1124"/>
                    <a:pt x="2311" y="1841"/>
                    <a:pt x="833" y="1841"/>
                  </a:cubicBezTo>
                  <a:cubicBezTo>
                    <a:pt x="640" y="1841"/>
                    <a:pt x="446" y="1829"/>
                    <a:pt x="252" y="1803"/>
                  </a:cubicBezTo>
                  <a:cubicBezTo>
                    <a:pt x="170" y="1853"/>
                    <a:pt x="85" y="1899"/>
                    <a:pt x="1" y="1947"/>
                  </a:cubicBezTo>
                  <a:cubicBezTo>
                    <a:pt x="502" y="2127"/>
                    <a:pt x="1041" y="2227"/>
                    <a:pt x="1606" y="2227"/>
                  </a:cubicBezTo>
                  <a:cubicBezTo>
                    <a:pt x="3005" y="2227"/>
                    <a:pt x="4261" y="1620"/>
                    <a:pt x="5125" y="656"/>
                  </a:cubicBezTo>
                  <a:cubicBezTo>
                    <a:pt x="4965" y="422"/>
                    <a:pt x="4776" y="204"/>
                    <a:pt x="4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9"/>
            <p:cNvSpPr/>
            <p:nvPr/>
          </p:nvSpPr>
          <p:spPr>
            <a:xfrm>
              <a:off x="7423216" y="2143887"/>
              <a:ext cx="51925" cy="49978"/>
            </a:xfrm>
            <a:custGeom>
              <a:avLst/>
              <a:gdLst/>
              <a:ahLst/>
              <a:cxnLst/>
              <a:rect l="l" t="t" r="r" b="b"/>
              <a:pathLst>
                <a:path w="2293" h="2207" extrusionOk="0">
                  <a:moveTo>
                    <a:pt x="493" y="0"/>
                  </a:moveTo>
                  <a:cubicBezTo>
                    <a:pt x="378" y="0"/>
                    <a:pt x="262" y="44"/>
                    <a:pt x="175" y="130"/>
                  </a:cubicBezTo>
                  <a:cubicBezTo>
                    <a:pt x="1" y="306"/>
                    <a:pt x="1" y="590"/>
                    <a:pt x="175" y="767"/>
                  </a:cubicBezTo>
                  <a:lnTo>
                    <a:pt x="1482" y="2075"/>
                  </a:lnTo>
                  <a:cubicBezTo>
                    <a:pt x="1570" y="2162"/>
                    <a:pt x="1685" y="2206"/>
                    <a:pt x="1800" y="2206"/>
                  </a:cubicBezTo>
                  <a:cubicBezTo>
                    <a:pt x="1916" y="2206"/>
                    <a:pt x="2031" y="2162"/>
                    <a:pt x="2119" y="2075"/>
                  </a:cubicBezTo>
                  <a:cubicBezTo>
                    <a:pt x="2293" y="1901"/>
                    <a:pt x="2293" y="1614"/>
                    <a:pt x="2119" y="1438"/>
                  </a:cubicBezTo>
                  <a:lnTo>
                    <a:pt x="811" y="130"/>
                  </a:lnTo>
                  <a:cubicBezTo>
                    <a:pt x="724" y="44"/>
                    <a:pt x="608" y="0"/>
                    <a:pt x="49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7458158" y="2121242"/>
              <a:ext cx="39674" cy="37636"/>
            </a:xfrm>
            <a:custGeom>
              <a:avLst/>
              <a:gdLst/>
              <a:ahLst/>
              <a:cxnLst/>
              <a:rect l="l" t="t" r="r" b="b"/>
              <a:pathLst>
                <a:path w="1752" h="1662" extrusionOk="0">
                  <a:moveTo>
                    <a:pt x="494" y="0"/>
                  </a:moveTo>
                  <a:cubicBezTo>
                    <a:pt x="379" y="0"/>
                    <a:pt x="263" y="44"/>
                    <a:pt x="177" y="130"/>
                  </a:cubicBezTo>
                  <a:cubicBezTo>
                    <a:pt x="1" y="306"/>
                    <a:pt x="1" y="589"/>
                    <a:pt x="177" y="767"/>
                  </a:cubicBezTo>
                  <a:lnTo>
                    <a:pt x="939" y="1530"/>
                  </a:lnTo>
                  <a:cubicBezTo>
                    <a:pt x="1027" y="1617"/>
                    <a:pt x="1143" y="1661"/>
                    <a:pt x="1258" y="1661"/>
                  </a:cubicBezTo>
                  <a:cubicBezTo>
                    <a:pt x="1374" y="1661"/>
                    <a:pt x="1489" y="1617"/>
                    <a:pt x="1576" y="1530"/>
                  </a:cubicBezTo>
                  <a:cubicBezTo>
                    <a:pt x="1752" y="1356"/>
                    <a:pt x="1752" y="1069"/>
                    <a:pt x="1576" y="895"/>
                  </a:cubicBezTo>
                  <a:lnTo>
                    <a:pt x="813" y="130"/>
                  </a:lnTo>
                  <a:cubicBezTo>
                    <a:pt x="726" y="44"/>
                    <a:pt x="610"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7458158" y="2124684"/>
              <a:ext cx="39448" cy="34149"/>
            </a:xfrm>
            <a:custGeom>
              <a:avLst/>
              <a:gdLst/>
              <a:ahLst/>
              <a:cxnLst/>
              <a:rect l="l" t="t" r="r" b="b"/>
              <a:pathLst>
                <a:path w="1742" h="1508" extrusionOk="0">
                  <a:moveTo>
                    <a:pt x="155" y="0"/>
                  </a:moveTo>
                  <a:lnTo>
                    <a:pt x="155" y="0"/>
                  </a:lnTo>
                  <a:cubicBezTo>
                    <a:pt x="1" y="178"/>
                    <a:pt x="9" y="445"/>
                    <a:pt x="177" y="613"/>
                  </a:cubicBezTo>
                  <a:lnTo>
                    <a:pt x="939" y="1376"/>
                  </a:lnTo>
                  <a:cubicBezTo>
                    <a:pt x="1027" y="1463"/>
                    <a:pt x="1143" y="1507"/>
                    <a:pt x="1258" y="1507"/>
                  </a:cubicBezTo>
                  <a:cubicBezTo>
                    <a:pt x="1374" y="1507"/>
                    <a:pt x="1489" y="1463"/>
                    <a:pt x="1576" y="1376"/>
                  </a:cubicBezTo>
                  <a:cubicBezTo>
                    <a:pt x="1708" y="1244"/>
                    <a:pt x="1742" y="1046"/>
                    <a:pt x="1674" y="885"/>
                  </a:cubicBezTo>
                  <a:lnTo>
                    <a:pt x="1674" y="885"/>
                  </a:lnTo>
                  <a:cubicBezTo>
                    <a:pt x="1666" y="895"/>
                    <a:pt x="1658" y="903"/>
                    <a:pt x="1652" y="909"/>
                  </a:cubicBezTo>
                  <a:cubicBezTo>
                    <a:pt x="1564" y="996"/>
                    <a:pt x="1448" y="1040"/>
                    <a:pt x="1333" y="1040"/>
                  </a:cubicBezTo>
                  <a:cubicBezTo>
                    <a:pt x="1217" y="1040"/>
                    <a:pt x="1102" y="996"/>
                    <a:pt x="1015" y="909"/>
                  </a:cubicBezTo>
                  <a:lnTo>
                    <a:pt x="250" y="146"/>
                  </a:lnTo>
                  <a:cubicBezTo>
                    <a:pt x="209" y="104"/>
                    <a:pt x="177" y="54"/>
                    <a:pt x="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a:off x="7437596" y="2129462"/>
              <a:ext cx="51970" cy="49978"/>
            </a:xfrm>
            <a:custGeom>
              <a:avLst/>
              <a:gdLst/>
              <a:ahLst/>
              <a:cxnLst/>
              <a:rect l="l" t="t" r="r" b="b"/>
              <a:pathLst>
                <a:path w="2295" h="2207" extrusionOk="0">
                  <a:moveTo>
                    <a:pt x="494" y="1"/>
                  </a:moveTo>
                  <a:cubicBezTo>
                    <a:pt x="378" y="1"/>
                    <a:pt x="263" y="45"/>
                    <a:pt x="176" y="133"/>
                  </a:cubicBezTo>
                  <a:cubicBezTo>
                    <a:pt x="1" y="306"/>
                    <a:pt x="1" y="592"/>
                    <a:pt x="176" y="767"/>
                  </a:cubicBezTo>
                  <a:lnTo>
                    <a:pt x="1484" y="2075"/>
                  </a:lnTo>
                  <a:cubicBezTo>
                    <a:pt x="1571" y="2163"/>
                    <a:pt x="1686" y="2207"/>
                    <a:pt x="1801" y="2207"/>
                  </a:cubicBezTo>
                  <a:cubicBezTo>
                    <a:pt x="1917" y="2207"/>
                    <a:pt x="2033" y="2163"/>
                    <a:pt x="2121" y="2075"/>
                  </a:cubicBezTo>
                  <a:cubicBezTo>
                    <a:pt x="2294" y="1901"/>
                    <a:pt x="2294" y="1614"/>
                    <a:pt x="2121" y="1440"/>
                  </a:cubicBezTo>
                  <a:lnTo>
                    <a:pt x="813" y="133"/>
                  </a:lnTo>
                  <a:cubicBezTo>
                    <a:pt x="725" y="45"/>
                    <a:pt x="610" y="1"/>
                    <a:pt x="494"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7437687" y="2133855"/>
              <a:ext cx="51744" cy="45539"/>
            </a:xfrm>
            <a:custGeom>
              <a:avLst/>
              <a:gdLst/>
              <a:ahLst/>
              <a:cxnLst/>
              <a:rect l="l" t="t" r="r" b="b"/>
              <a:pathLst>
                <a:path w="2285" h="2011" extrusionOk="0">
                  <a:moveTo>
                    <a:pt x="120" y="1"/>
                  </a:moveTo>
                  <a:lnTo>
                    <a:pt x="120" y="1"/>
                  </a:lnTo>
                  <a:cubicBezTo>
                    <a:pt x="1" y="174"/>
                    <a:pt x="17" y="418"/>
                    <a:pt x="172" y="571"/>
                  </a:cubicBezTo>
                  <a:lnTo>
                    <a:pt x="1480" y="1879"/>
                  </a:lnTo>
                  <a:cubicBezTo>
                    <a:pt x="1567" y="1967"/>
                    <a:pt x="1682" y="2011"/>
                    <a:pt x="1797" y="2011"/>
                  </a:cubicBezTo>
                  <a:cubicBezTo>
                    <a:pt x="1913" y="2011"/>
                    <a:pt x="2029" y="1967"/>
                    <a:pt x="2117" y="1879"/>
                  </a:cubicBezTo>
                  <a:cubicBezTo>
                    <a:pt x="2260" y="1735"/>
                    <a:pt x="2284" y="1518"/>
                    <a:pt x="2192" y="1348"/>
                  </a:cubicBezTo>
                  <a:lnTo>
                    <a:pt x="2192" y="1348"/>
                  </a:lnTo>
                  <a:cubicBezTo>
                    <a:pt x="2178" y="1372"/>
                    <a:pt x="2161" y="1392"/>
                    <a:pt x="2141" y="1412"/>
                  </a:cubicBezTo>
                  <a:cubicBezTo>
                    <a:pt x="2054" y="1500"/>
                    <a:pt x="1938" y="1544"/>
                    <a:pt x="1823" y="1544"/>
                  </a:cubicBezTo>
                  <a:cubicBezTo>
                    <a:pt x="1707" y="1544"/>
                    <a:pt x="1592" y="1500"/>
                    <a:pt x="1504" y="1412"/>
                  </a:cubicBezTo>
                  <a:lnTo>
                    <a:pt x="196" y="104"/>
                  </a:lnTo>
                  <a:cubicBezTo>
                    <a:pt x="164" y="72"/>
                    <a:pt x="140" y="38"/>
                    <a:pt x="120"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7423307" y="2148733"/>
              <a:ext cx="51789" cy="45041"/>
            </a:xfrm>
            <a:custGeom>
              <a:avLst/>
              <a:gdLst/>
              <a:ahLst/>
              <a:cxnLst/>
              <a:rect l="l" t="t" r="r" b="b"/>
              <a:pathLst>
                <a:path w="2287" h="1989" extrusionOk="0">
                  <a:moveTo>
                    <a:pt x="107" y="0"/>
                  </a:moveTo>
                  <a:cubicBezTo>
                    <a:pt x="1" y="172"/>
                    <a:pt x="21" y="401"/>
                    <a:pt x="171" y="551"/>
                  </a:cubicBezTo>
                  <a:lnTo>
                    <a:pt x="1478" y="1859"/>
                  </a:lnTo>
                  <a:cubicBezTo>
                    <a:pt x="1566" y="1945"/>
                    <a:pt x="1681" y="1989"/>
                    <a:pt x="1796" y="1989"/>
                  </a:cubicBezTo>
                  <a:cubicBezTo>
                    <a:pt x="1912" y="1989"/>
                    <a:pt x="2027" y="1945"/>
                    <a:pt x="2115" y="1859"/>
                  </a:cubicBezTo>
                  <a:cubicBezTo>
                    <a:pt x="2265" y="1709"/>
                    <a:pt x="2287" y="1479"/>
                    <a:pt x="2179" y="1308"/>
                  </a:cubicBezTo>
                  <a:lnTo>
                    <a:pt x="2179" y="1308"/>
                  </a:lnTo>
                  <a:cubicBezTo>
                    <a:pt x="2163" y="1340"/>
                    <a:pt x="2143" y="1368"/>
                    <a:pt x="2115" y="1392"/>
                  </a:cubicBezTo>
                  <a:cubicBezTo>
                    <a:pt x="2027" y="1479"/>
                    <a:pt x="1912" y="1523"/>
                    <a:pt x="1796" y="1523"/>
                  </a:cubicBezTo>
                  <a:cubicBezTo>
                    <a:pt x="1681" y="1523"/>
                    <a:pt x="1566" y="1479"/>
                    <a:pt x="1478" y="1392"/>
                  </a:cubicBezTo>
                  <a:lnTo>
                    <a:pt x="171" y="84"/>
                  </a:lnTo>
                  <a:cubicBezTo>
                    <a:pt x="147" y="60"/>
                    <a:pt x="123" y="30"/>
                    <a:pt x="10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9"/>
            <p:cNvSpPr/>
            <p:nvPr/>
          </p:nvSpPr>
          <p:spPr>
            <a:xfrm>
              <a:off x="7414951" y="2164449"/>
              <a:ext cx="39629" cy="37659"/>
            </a:xfrm>
            <a:custGeom>
              <a:avLst/>
              <a:gdLst/>
              <a:ahLst/>
              <a:cxnLst/>
              <a:rect l="l" t="t" r="r" b="b"/>
              <a:pathLst>
                <a:path w="1750" h="1663" extrusionOk="0">
                  <a:moveTo>
                    <a:pt x="494" y="0"/>
                  </a:moveTo>
                  <a:cubicBezTo>
                    <a:pt x="378" y="0"/>
                    <a:pt x="263" y="44"/>
                    <a:pt x="176" y="131"/>
                  </a:cubicBezTo>
                  <a:cubicBezTo>
                    <a:pt x="1" y="306"/>
                    <a:pt x="1" y="590"/>
                    <a:pt x="176" y="767"/>
                  </a:cubicBezTo>
                  <a:lnTo>
                    <a:pt x="939" y="1532"/>
                  </a:lnTo>
                  <a:cubicBezTo>
                    <a:pt x="1027" y="1619"/>
                    <a:pt x="1142" y="1662"/>
                    <a:pt x="1257" y="1662"/>
                  </a:cubicBezTo>
                  <a:cubicBezTo>
                    <a:pt x="1372" y="1662"/>
                    <a:pt x="1488" y="1619"/>
                    <a:pt x="1576" y="1532"/>
                  </a:cubicBezTo>
                  <a:cubicBezTo>
                    <a:pt x="1749" y="1356"/>
                    <a:pt x="1749" y="1069"/>
                    <a:pt x="1576" y="895"/>
                  </a:cubicBezTo>
                  <a:lnTo>
                    <a:pt x="811" y="131"/>
                  </a:lnTo>
                  <a:cubicBezTo>
                    <a:pt x="724" y="44"/>
                    <a:pt x="609"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a:off x="7414951" y="2167846"/>
              <a:ext cx="39402" cy="34194"/>
            </a:xfrm>
            <a:custGeom>
              <a:avLst/>
              <a:gdLst/>
              <a:ahLst/>
              <a:cxnLst/>
              <a:rect l="l" t="t" r="r" b="b"/>
              <a:pathLst>
                <a:path w="1740" h="1510" extrusionOk="0">
                  <a:moveTo>
                    <a:pt x="156" y="1"/>
                  </a:moveTo>
                  <a:cubicBezTo>
                    <a:pt x="1" y="178"/>
                    <a:pt x="7" y="448"/>
                    <a:pt x="176" y="615"/>
                  </a:cubicBezTo>
                  <a:lnTo>
                    <a:pt x="939" y="1378"/>
                  </a:lnTo>
                  <a:cubicBezTo>
                    <a:pt x="1027" y="1466"/>
                    <a:pt x="1142" y="1510"/>
                    <a:pt x="1257" y="1510"/>
                  </a:cubicBezTo>
                  <a:cubicBezTo>
                    <a:pt x="1372" y="1510"/>
                    <a:pt x="1488" y="1466"/>
                    <a:pt x="1576" y="1378"/>
                  </a:cubicBezTo>
                  <a:cubicBezTo>
                    <a:pt x="1707" y="1246"/>
                    <a:pt x="1739" y="1049"/>
                    <a:pt x="1673" y="887"/>
                  </a:cubicBezTo>
                  <a:lnTo>
                    <a:pt x="1673" y="887"/>
                  </a:lnTo>
                  <a:cubicBezTo>
                    <a:pt x="1583" y="990"/>
                    <a:pt x="1458" y="1042"/>
                    <a:pt x="1333" y="1042"/>
                  </a:cubicBezTo>
                  <a:cubicBezTo>
                    <a:pt x="1218" y="1042"/>
                    <a:pt x="1104" y="998"/>
                    <a:pt x="1017" y="909"/>
                  </a:cubicBezTo>
                  <a:lnTo>
                    <a:pt x="252" y="146"/>
                  </a:lnTo>
                  <a:cubicBezTo>
                    <a:pt x="210" y="104"/>
                    <a:pt x="178" y="54"/>
                    <a:pt x="15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a:off x="7284946" y="2121242"/>
              <a:ext cx="39629" cy="37636"/>
            </a:xfrm>
            <a:custGeom>
              <a:avLst/>
              <a:gdLst/>
              <a:ahLst/>
              <a:cxnLst/>
              <a:rect l="l" t="t" r="r" b="b"/>
              <a:pathLst>
                <a:path w="1750" h="1662" extrusionOk="0">
                  <a:moveTo>
                    <a:pt x="1256" y="0"/>
                  </a:moveTo>
                  <a:cubicBezTo>
                    <a:pt x="1141" y="0"/>
                    <a:pt x="1026" y="44"/>
                    <a:pt x="939" y="130"/>
                  </a:cubicBezTo>
                  <a:lnTo>
                    <a:pt x="174" y="895"/>
                  </a:lnTo>
                  <a:cubicBezTo>
                    <a:pt x="1" y="1069"/>
                    <a:pt x="1" y="1356"/>
                    <a:pt x="174" y="1530"/>
                  </a:cubicBezTo>
                  <a:cubicBezTo>
                    <a:pt x="262" y="1617"/>
                    <a:pt x="378" y="1661"/>
                    <a:pt x="493" y="1661"/>
                  </a:cubicBezTo>
                  <a:cubicBezTo>
                    <a:pt x="608" y="1661"/>
                    <a:pt x="723" y="1617"/>
                    <a:pt x="811" y="1530"/>
                  </a:cubicBezTo>
                  <a:lnTo>
                    <a:pt x="1574" y="767"/>
                  </a:lnTo>
                  <a:cubicBezTo>
                    <a:pt x="1749" y="589"/>
                    <a:pt x="1749" y="306"/>
                    <a:pt x="1574" y="130"/>
                  </a:cubicBezTo>
                  <a:cubicBezTo>
                    <a:pt x="1487" y="44"/>
                    <a:pt x="1372" y="0"/>
                    <a:pt x="125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a:off x="7284946" y="2124865"/>
              <a:ext cx="39629" cy="34013"/>
            </a:xfrm>
            <a:custGeom>
              <a:avLst/>
              <a:gdLst/>
              <a:ahLst/>
              <a:cxnLst/>
              <a:rect l="l" t="t" r="r" b="b"/>
              <a:pathLst>
                <a:path w="1750" h="1502" extrusionOk="0">
                  <a:moveTo>
                    <a:pt x="1600" y="0"/>
                  </a:moveTo>
                  <a:cubicBezTo>
                    <a:pt x="1582" y="30"/>
                    <a:pt x="1560" y="58"/>
                    <a:pt x="1534" y="82"/>
                  </a:cubicBezTo>
                  <a:lnTo>
                    <a:pt x="771" y="847"/>
                  </a:lnTo>
                  <a:cubicBezTo>
                    <a:pt x="683" y="933"/>
                    <a:pt x="568" y="977"/>
                    <a:pt x="453" y="977"/>
                  </a:cubicBezTo>
                  <a:cubicBezTo>
                    <a:pt x="338" y="977"/>
                    <a:pt x="222" y="933"/>
                    <a:pt x="135" y="847"/>
                  </a:cubicBezTo>
                  <a:cubicBezTo>
                    <a:pt x="125" y="837"/>
                    <a:pt x="117" y="827"/>
                    <a:pt x="107" y="817"/>
                  </a:cubicBezTo>
                  <a:lnTo>
                    <a:pt x="107" y="817"/>
                  </a:lnTo>
                  <a:cubicBezTo>
                    <a:pt x="1" y="988"/>
                    <a:pt x="23" y="1218"/>
                    <a:pt x="172" y="1370"/>
                  </a:cubicBezTo>
                  <a:cubicBezTo>
                    <a:pt x="259" y="1457"/>
                    <a:pt x="375" y="1501"/>
                    <a:pt x="490" y="1501"/>
                  </a:cubicBezTo>
                  <a:cubicBezTo>
                    <a:pt x="606" y="1501"/>
                    <a:pt x="721" y="1457"/>
                    <a:pt x="809" y="1370"/>
                  </a:cubicBezTo>
                  <a:lnTo>
                    <a:pt x="1572" y="607"/>
                  </a:lnTo>
                  <a:cubicBezTo>
                    <a:pt x="1739" y="439"/>
                    <a:pt x="1749" y="176"/>
                    <a:pt x="160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7293189" y="2129462"/>
              <a:ext cx="51948" cy="49978"/>
            </a:xfrm>
            <a:custGeom>
              <a:avLst/>
              <a:gdLst/>
              <a:ahLst/>
              <a:cxnLst/>
              <a:rect l="l" t="t" r="r" b="b"/>
              <a:pathLst>
                <a:path w="2294" h="2207" extrusionOk="0">
                  <a:moveTo>
                    <a:pt x="1801" y="1"/>
                  </a:moveTo>
                  <a:cubicBezTo>
                    <a:pt x="1685" y="1"/>
                    <a:pt x="1570" y="45"/>
                    <a:pt x="1483" y="133"/>
                  </a:cubicBezTo>
                  <a:lnTo>
                    <a:pt x="176" y="1440"/>
                  </a:lnTo>
                  <a:cubicBezTo>
                    <a:pt x="0" y="1614"/>
                    <a:pt x="0" y="1901"/>
                    <a:pt x="176" y="2075"/>
                  </a:cubicBezTo>
                  <a:cubicBezTo>
                    <a:pt x="263" y="2163"/>
                    <a:pt x="378" y="2207"/>
                    <a:pt x="493" y="2207"/>
                  </a:cubicBezTo>
                  <a:cubicBezTo>
                    <a:pt x="609" y="2207"/>
                    <a:pt x="725" y="2163"/>
                    <a:pt x="813" y="2075"/>
                  </a:cubicBezTo>
                  <a:lnTo>
                    <a:pt x="2120" y="767"/>
                  </a:lnTo>
                  <a:cubicBezTo>
                    <a:pt x="2294" y="592"/>
                    <a:pt x="2294" y="306"/>
                    <a:pt x="2120" y="133"/>
                  </a:cubicBezTo>
                  <a:cubicBezTo>
                    <a:pt x="2032" y="45"/>
                    <a:pt x="1916" y="1"/>
                    <a:pt x="1801"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7293279" y="2133855"/>
              <a:ext cx="51812" cy="45584"/>
            </a:xfrm>
            <a:custGeom>
              <a:avLst/>
              <a:gdLst/>
              <a:ahLst/>
              <a:cxnLst/>
              <a:rect l="l" t="t" r="r" b="b"/>
              <a:pathLst>
                <a:path w="2288" h="2013" extrusionOk="0">
                  <a:moveTo>
                    <a:pt x="2168" y="1"/>
                  </a:moveTo>
                  <a:lnTo>
                    <a:pt x="2168" y="1"/>
                  </a:lnTo>
                  <a:cubicBezTo>
                    <a:pt x="2152" y="22"/>
                    <a:pt x="2136" y="42"/>
                    <a:pt x="2116" y="62"/>
                  </a:cubicBezTo>
                  <a:lnTo>
                    <a:pt x="809" y="1370"/>
                  </a:lnTo>
                  <a:cubicBezTo>
                    <a:pt x="721" y="1458"/>
                    <a:pt x="605" y="1502"/>
                    <a:pt x="489" y="1502"/>
                  </a:cubicBezTo>
                  <a:cubicBezTo>
                    <a:pt x="374" y="1502"/>
                    <a:pt x="259" y="1458"/>
                    <a:pt x="172" y="1370"/>
                  </a:cubicBezTo>
                  <a:cubicBezTo>
                    <a:pt x="152" y="1350"/>
                    <a:pt x="134" y="1330"/>
                    <a:pt x="120" y="1308"/>
                  </a:cubicBezTo>
                  <a:lnTo>
                    <a:pt x="120" y="1308"/>
                  </a:lnTo>
                  <a:cubicBezTo>
                    <a:pt x="0" y="1482"/>
                    <a:pt x="14" y="1725"/>
                    <a:pt x="172" y="1881"/>
                  </a:cubicBezTo>
                  <a:cubicBezTo>
                    <a:pt x="259" y="1969"/>
                    <a:pt x="374" y="2013"/>
                    <a:pt x="489" y="2013"/>
                  </a:cubicBezTo>
                  <a:cubicBezTo>
                    <a:pt x="605" y="2013"/>
                    <a:pt x="721" y="1969"/>
                    <a:pt x="809" y="1881"/>
                  </a:cubicBezTo>
                  <a:lnTo>
                    <a:pt x="2116" y="573"/>
                  </a:lnTo>
                  <a:cubicBezTo>
                    <a:pt x="2272" y="418"/>
                    <a:pt x="2288" y="176"/>
                    <a:pt x="2168"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a:off x="7307591" y="2143887"/>
              <a:ext cx="51970" cy="49978"/>
            </a:xfrm>
            <a:custGeom>
              <a:avLst/>
              <a:gdLst/>
              <a:ahLst/>
              <a:cxnLst/>
              <a:rect l="l" t="t" r="r" b="b"/>
              <a:pathLst>
                <a:path w="2295" h="2207" extrusionOk="0">
                  <a:moveTo>
                    <a:pt x="1801" y="0"/>
                  </a:moveTo>
                  <a:cubicBezTo>
                    <a:pt x="1686" y="0"/>
                    <a:pt x="1571" y="44"/>
                    <a:pt x="1484" y="130"/>
                  </a:cubicBezTo>
                  <a:lnTo>
                    <a:pt x="177" y="1438"/>
                  </a:lnTo>
                  <a:cubicBezTo>
                    <a:pt x="1" y="1614"/>
                    <a:pt x="1" y="1901"/>
                    <a:pt x="177" y="2075"/>
                  </a:cubicBezTo>
                  <a:cubicBezTo>
                    <a:pt x="263" y="2162"/>
                    <a:pt x="379" y="2206"/>
                    <a:pt x="494" y="2206"/>
                  </a:cubicBezTo>
                  <a:cubicBezTo>
                    <a:pt x="609" y="2206"/>
                    <a:pt x="724" y="2162"/>
                    <a:pt x="811" y="2075"/>
                  </a:cubicBezTo>
                  <a:lnTo>
                    <a:pt x="2119" y="767"/>
                  </a:lnTo>
                  <a:cubicBezTo>
                    <a:pt x="2294" y="590"/>
                    <a:pt x="2294" y="306"/>
                    <a:pt x="2119" y="130"/>
                  </a:cubicBezTo>
                  <a:cubicBezTo>
                    <a:pt x="2032" y="44"/>
                    <a:pt x="1917" y="0"/>
                    <a:pt x="180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7307636" y="2147012"/>
              <a:ext cx="51925" cy="46853"/>
            </a:xfrm>
            <a:custGeom>
              <a:avLst/>
              <a:gdLst/>
              <a:ahLst/>
              <a:cxnLst/>
              <a:rect l="l" t="t" r="r" b="b"/>
              <a:pathLst>
                <a:path w="2293" h="2069" extrusionOk="0">
                  <a:moveTo>
                    <a:pt x="2125" y="0"/>
                  </a:moveTo>
                  <a:cubicBezTo>
                    <a:pt x="2105" y="32"/>
                    <a:pt x="2083" y="62"/>
                    <a:pt x="2055" y="90"/>
                  </a:cubicBezTo>
                  <a:lnTo>
                    <a:pt x="747" y="1398"/>
                  </a:lnTo>
                  <a:cubicBezTo>
                    <a:pt x="661" y="1485"/>
                    <a:pt x="545" y="1529"/>
                    <a:pt x="430" y="1529"/>
                  </a:cubicBezTo>
                  <a:cubicBezTo>
                    <a:pt x="314" y="1529"/>
                    <a:pt x="198" y="1485"/>
                    <a:pt x="111" y="1398"/>
                  </a:cubicBezTo>
                  <a:lnTo>
                    <a:pt x="105" y="1390"/>
                  </a:lnTo>
                  <a:lnTo>
                    <a:pt x="105" y="1390"/>
                  </a:lnTo>
                  <a:cubicBezTo>
                    <a:pt x="1" y="1563"/>
                    <a:pt x="25" y="1789"/>
                    <a:pt x="175" y="1937"/>
                  </a:cubicBezTo>
                  <a:cubicBezTo>
                    <a:pt x="261" y="2024"/>
                    <a:pt x="377" y="2068"/>
                    <a:pt x="492" y="2068"/>
                  </a:cubicBezTo>
                  <a:cubicBezTo>
                    <a:pt x="607" y="2068"/>
                    <a:pt x="722" y="2024"/>
                    <a:pt x="809" y="1937"/>
                  </a:cubicBezTo>
                  <a:lnTo>
                    <a:pt x="2117" y="629"/>
                  </a:lnTo>
                  <a:cubicBezTo>
                    <a:pt x="2290" y="455"/>
                    <a:pt x="2292" y="176"/>
                    <a:pt x="212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a:off x="7328175" y="2164449"/>
              <a:ext cx="39606" cy="37659"/>
            </a:xfrm>
            <a:custGeom>
              <a:avLst/>
              <a:gdLst/>
              <a:ahLst/>
              <a:cxnLst/>
              <a:rect l="l" t="t" r="r" b="b"/>
              <a:pathLst>
                <a:path w="1749" h="1663" extrusionOk="0">
                  <a:moveTo>
                    <a:pt x="1257" y="0"/>
                  </a:moveTo>
                  <a:cubicBezTo>
                    <a:pt x="1141" y="0"/>
                    <a:pt x="1026" y="44"/>
                    <a:pt x="938" y="131"/>
                  </a:cubicBezTo>
                  <a:lnTo>
                    <a:pt x="176" y="895"/>
                  </a:lnTo>
                  <a:cubicBezTo>
                    <a:pt x="0" y="1069"/>
                    <a:pt x="0" y="1356"/>
                    <a:pt x="176" y="1532"/>
                  </a:cubicBezTo>
                  <a:cubicBezTo>
                    <a:pt x="263" y="1619"/>
                    <a:pt x="378" y="1662"/>
                    <a:pt x="493" y="1662"/>
                  </a:cubicBezTo>
                  <a:cubicBezTo>
                    <a:pt x="608" y="1662"/>
                    <a:pt x="724" y="1619"/>
                    <a:pt x="811" y="1532"/>
                  </a:cubicBezTo>
                  <a:lnTo>
                    <a:pt x="1575" y="767"/>
                  </a:lnTo>
                  <a:cubicBezTo>
                    <a:pt x="1749" y="590"/>
                    <a:pt x="1749" y="306"/>
                    <a:pt x="1575" y="131"/>
                  </a:cubicBezTo>
                  <a:cubicBezTo>
                    <a:pt x="1487" y="44"/>
                    <a:pt x="1372" y="0"/>
                    <a:pt x="1257"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a:off x="7328221" y="2168615"/>
              <a:ext cx="39561" cy="33424"/>
            </a:xfrm>
            <a:custGeom>
              <a:avLst/>
              <a:gdLst/>
              <a:ahLst/>
              <a:cxnLst/>
              <a:rect l="l" t="t" r="r" b="b"/>
              <a:pathLst>
                <a:path w="1747" h="1476" extrusionOk="0">
                  <a:moveTo>
                    <a:pt x="1617" y="1"/>
                  </a:moveTo>
                  <a:cubicBezTo>
                    <a:pt x="1575" y="62"/>
                    <a:pt x="862" y="763"/>
                    <a:pt x="809" y="819"/>
                  </a:cubicBezTo>
                  <a:cubicBezTo>
                    <a:pt x="722" y="906"/>
                    <a:pt x="606" y="949"/>
                    <a:pt x="491" y="949"/>
                  </a:cubicBezTo>
                  <a:cubicBezTo>
                    <a:pt x="376" y="949"/>
                    <a:pt x="261" y="906"/>
                    <a:pt x="174" y="819"/>
                  </a:cubicBezTo>
                  <a:cubicBezTo>
                    <a:pt x="156" y="801"/>
                    <a:pt x="140" y="783"/>
                    <a:pt x="128" y="763"/>
                  </a:cubicBezTo>
                  <a:lnTo>
                    <a:pt x="128" y="763"/>
                  </a:lnTo>
                  <a:cubicBezTo>
                    <a:pt x="0" y="941"/>
                    <a:pt x="16" y="1188"/>
                    <a:pt x="174" y="1344"/>
                  </a:cubicBezTo>
                  <a:cubicBezTo>
                    <a:pt x="261" y="1432"/>
                    <a:pt x="376" y="1476"/>
                    <a:pt x="491" y="1476"/>
                  </a:cubicBezTo>
                  <a:cubicBezTo>
                    <a:pt x="606" y="1476"/>
                    <a:pt x="722" y="1432"/>
                    <a:pt x="809" y="1344"/>
                  </a:cubicBezTo>
                  <a:lnTo>
                    <a:pt x="1573" y="581"/>
                  </a:lnTo>
                  <a:cubicBezTo>
                    <a:pt x="1733" y="422"/>
                    <a:pt x="1747" y="174"/>
                    <a:pt x="161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9"/>
          <p:cNvGrpSpPr/>
          <p:nvPr/>
        </p:nvGrpSpPr>
        <p:grpSpPr>
          <a:xfrm>
            <a:off x="1617740" y="2599708"/>
            <a:ext cx="286980" cy="293207"/>
            <a:chOff x="1617740" y="2599708"/>
            <a:chExt cx="286980" cy="293207"/>
          </a:xfrm>
        </p:grpSpPr>
        <p:sp>
          <p:nvSpPr>
            <p:cNvPr id="4702" name="Google Shape;4702;p69"/>
            <p:cNvSpPr/>
            <p:nvPr/>
          </p:nvSpPr>
          <p:spPr>
            <a:xfrm>
              <a:off x="1657029" y="2602086"/>
              <a:ext cx="224910" cy="230888"/>
            </a:xfrm>
            <a:custGeom>
              <a:avLst/>
              <a:gdLst/>
              <a:ahLst/>
              <a:cxnLst/>
              <a:rect l="l" t="t" r="r" b="b"/>
              <a:pathLst>
                <a:path w="9932" h="10196" extrusionOk="0">
                  <a:moveTo>
                    <a:pt x="3747" y="0"/>
                  </a:moveTo>
                  <a:cubicBezTo>
                    <a:pt x="3731" y="0"/>
                    <a:pt x="3714" y="2"/>
                    <a:pt x="3697" y="5"/>
                  </a:cubicBezTo>
                  <a:cubicBezTo>
                    <a:pt x="2442" y="275"/>
                    <a:pt x="1358" y="1001"/>
                    <a:pt x="623" y="2001"/>
                  </a:cubicBezTo>
                  <a:cubicBezTo>
                    <a:pt x="1" y="2856"/>
                    <a:pt x="21" y="3906"/>
                    <a:pt x="21" y="5044"/>
                  </a:cubicBezTo>
                  <a:cubicBezTo>
                    <a:pt x="21" y="6415"/>
                    <a:pt x="164" y="7660"/>
                    <a:pt x="1039" y="8585"/>
                  </a:cubicBezTo>
                  <a:cubicBezTo>
                    <a:pt x="1977" y="9577"/>
                    <a:pt x="3306" y="10196"/>
                    <a:pt x="4781" y="10196"/>
                  </a:cubicBezTo>
                  <a:cubicBezTo>
                    <a:pt x="7626" y="10196"/>
                    <a:pt x="9931" y="7890"/>
                    <a:pt x="9931" y="5046"/>
                  </a:cubicBezTo>
                  <a:cubicBezTo>
                    <a:pt x="9931" y="4742"/>
                    <a:pt x="9903" y="4449"/>
                    <a:pt x="9855" y="4169"/>
                  </a:cubicBezTo>
                  <a:cubicBezTo>
                    <a:pt x="9746" y="3580"/>
                    <a:pt x="9135" y="3065"/>
                    <a:pt x="8823" y="2620"/>
                  </a:cubicBezTo>
                  <a:cubicBezTo>
                    <a:pt x="7925" y="1343"/>
                    <a:pt x="6666" y="672"/>
                    <a:pt x="4781" y="672"/>
                  </a:cubicBezTo>
                  <a:cubicBezTo>
                    <a:pt x="4428" y="672"/>
                    <a:pt x="4081" y="0"/>
                    <a:pt x="3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9"/>
            <p:cNvSpPr/>
            <p:nvPr/>
          </p:nvSpPr>
          <p:spPr>
            <a:xfrm>
              <a:off x="1756396" y="2599708"/>
              <a:ext cx="125499" cy="233402"/>
            </a:xfrm>
            <a:custGeom>
              <a:avLst/>
              <a:gdLst/>
              <a:ahLst/>
              <a:cxnLst/>
              <a:rect l="l" t="t" r="r" b="b"/>
              <a:pathLst>
                <a:path w="5542" h="10307" extrusionOk="0">
                  <a:moveTo>
                    <a:pt x="389" y="1"/>
                  </a:moveTo>
                  <a:cubicBezTo>
                    <a:pt x="258" y="1"/>
                    <a:pt x="128" y="7"/>
                    <a:pt x="0" y="16"/>
                  </a:cubicBezTo>
                  <a:cubicBezTo>
                    <a:pt x="2663" y="216"/>
                    <a:pt x="4763" y="2438"/>
                    <a:pt x="4763" y="5153"/>
                  </a:cubicBezTo>
                  <a:cubicBezTo>
                    <a:pt x="4763" y="7867"/>
                    <a:pt x="2663" y="10091"/>
                    <a:pt x="2" y="10291"/>
                  </a:cubicBezTo>
                  <a:cubicBezTo>
                    <a:pt x="132" y="10301"/>
                    <a:pt x="262" y="10306"/>
                    <a:pt x="391" y="10306"/>
                  </a:cubicBezTo>
                  <a:cubicBezTo>
                    <a:pt x="3236" y="10306"/>
                    <a:pt x="5541" y="8001"/>
                    <a:pt x="5541" y="5156"/>
                  </a:cubicBezTo>
                  <a:cubicBezTo>
                    <a:pt x="5541" y="2312"/>
                    <a:pt x="3238" y="1"/>
                    <a:pt x="389"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9"/>
            <p:cNvSpPr/>
            <p:nvPr/>
          </p:nvSpPr>
          <p:spPr>
            <a:xfrm>
              <a:off x="1740748" y="2599708"/>
              <a:ext cx="139471" cy="102763"/>
            </a:xfrm>
            <a:custGeom>
              <a:avLst/>
              <a:gdLst/>
              <a:ahLst/>
              <a:cxnLst/>
              <a:rect l="l" t="t" r="r" b="b"/>
              <a:pathLst>
                <a:path w="6159" h="4538" extrusionOk="0">
                  <a:moveTo>
                    <a:pt x="1084" y="1"/>
                  </a:moveTo>
                  <a:cubicBezTo>
                    <a:pt x="713" y="1"/>
                    <a:pt x="350" y="40"/>
                    <a:pt x="0" y="116"/>
                  </a:cubicBezTo>
                  <a:cubicBezTo>
                    <a:pt x="104" y="529"/>
                    <a:pt x="208" y="1017"/>
                    <a:pt x="304" y="1587"/>
                  </a:cubicBezTo>
                  <a:cubicBezTo>
                    <a:pt x="458" y="2526"/>
                    <a:pt x="523" y="3320"/>
                    <a:pt x="969" y="3464"/>
                  </a:cubicBezTo>
                  <a:cubicBezTo>
                    <a:pt x="1013" y="3478"/>
                    <a:pt x="1057" y="3484"/>
                    <a:pt x="1100" y="3484"/>
                  </a:cubicBezTo>
                  <a:cubicBezTo>
                    <a:pt x="1442" y="3484"/>
                    <a:pt x="1752" y="3086"/>
                    <a:pt x="2209" y="3086"/>
                  </a:cubicBezTo>
                  <a:cubicBezTo>
                    <a:pt x="2258" y="3086"/>
                    <a:pt x="2309" y="3090"/>
                    <a:pt x="2362" y="3100"/>
                  </a:cubicBezTo>
                  <a:cubicBezTo>
                    <a:pt x="2869" y="3196"/>
                    <a:pt x="2939" y="3695"/>
                    <a:pt x="3390" y="4069"/>
                  </a:cubicBezTo>
                  <a:cubicBezTo>
                    <a:pt x="3751" y="4367"/>
                    <a:pt x="4301" y="4537"/>
                    <a:pt x="4898" y="4537"/>
                  </a:cubicBezTo>
                  <a:cubicBezTo>
                    <a:pt x="5312" y="4537"/>
                    <a:pt x="5748" y="4455"/>
                    <a:pt x="6158" y="4278"/>
                  </a:cubicBezTo>
                  <a:cubicBezTo>
                    <a:pt x="5745" y="1849"/>
                    <a:pt x="3629" y="1"/>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1756486" y="2599708"/>
              <a:ext cx="123687" cy="101767"/>
            </a:xfrm>
            <a:custGeom>
              <a:avLst/>
              <a:gdLst/>
              <a:ahLst/>
              <a:cxnLst/>
              <a:rect l="l" t="t" r="r" b="b"/>
              <a:pathLst>
                <a:path w="5462" h="4494" extrusionOk="0">
                  <a:moveTo>
                    <a:pt x="385" y="1"/>
                  </a:moveTo>
                  <a:cubicBezTo>
                    <a:pt x="256" y="1"/>
                    <a:pt x="128" y="7"/>
                    <a:pt x="0" y="16"/>
                  </a:cubicBezTo>
                  <a:cubicBezTo>
                    <a:pt x="2443" y="200"/>
                    <a:pt x="4412" y="2088"/>
                    <a:pt x="4715" y="4494"/>
                  </a:cubicBezTo>
                  <a:cubicBezTo>
                    <a:pt x="4968" y="4454"/>
                    <a:pt x="5220" y="4382"/>
                    <a:pt x="5462" y="4278"/>
                  </a:cubicBezTo>
                  <a:lnTo>
                    <a:pt x="5462" y="4274"/>
                  </a:lnTo>
                  <a:cubicBezTo>
                    <a:pt x="5048" y="1847"/>
                    <a:pt x="2934" y="1"/>
                    <a:pt x="385"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1648628" y="2647535"/>
              <a:ext cx="58696" cy="149004"/>
            </a:xfrm>
            <a:custGeom>
              <a:avLst/>
              <a:gdLst/>
              <a:ahLst/>
              <a:cxnLst/>
              <a:rect l="l" t="t" r="r" b="b"/>
              <a:pathLst>
                <a:path w="2592" h="6580" extrusionOk="0">
                  <a:moveTo>
                    <a:pt x="992" y="0"/>
                  </a:moveTo>
                  <a:cubicBezTo>
                    <a:pt x="370" y="853"/>
                    <a:pt x="0" y="1903"/>
                    <a:pt x="0" y="3041"/>
                  </a:cubicBezTo>
                  <a:cubicBezTo>
                    <a:pt x="0" y="4412"/>
                    <a:pt x="535" y="5655"/>
                    <a:pt x="1410" y="6580"/>
                  </a:cubicBezTo>
                  <a:cubicBezTo>
                    <a:pt x="2056" y="6150"/>
                    <a:pt x="2519" y="5460"/>
                    <a:pt x="2561" y="4837"/>
                  </a:cubicBezTo>
                  <a:cubicBezTo>
                    <a:pt x="2591" y="4426"/>
                    <a:pt x="2410" y="4386"/>
                    <a:pt x="2252" y="3565"/>
                  </a:cubicBezTo>
                  <a:cubicBezTo>
                    <a:pt x="2018" y="2338"/>
                    <a:pt x="2336" y="1963"/>
                    <a:pt x="2138" y="1330"/>
                  </a:cubicBezTo>
                  <a:cubicBezTo>
                    <a:pt x="1976" y="809"/>
                    <a:pt x="1533" y="324"/>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1725644" y="2742236"/>
              <a:ext cx="126404" cy="90784"/>
            </a:xfrm>
            <a:custGeom>
              <a:avLst/>
              <a:gdLst/>
              <a:ahLst/>
              <a:cxnLst/>
              <a:rect l="l" t="t" r="r" b="b"/>
              <a:pathLst>
                <a:path w="5582" h="4009" extrusionOk="0">
                  <a:moveTo>
                    <a:pt x="2783" y="0"/>
                  </a:moveTo>
                  <a:cubicBezTo>
                    <a:pt x="2663" y="0"/>
                    <a:pt x="2550" y="24"/>
                    <a:pt x="2450" y="80"/>
                  </a:cubicBezTo>
                  <a:cubicBezTo>
                    <a:pt x="1983" y="336"/>
                    <a:pt x="2204" y="1032"/>
                    <a:pt x="1803" y="1949"/>
                  </a:cubicBezTo>
                  <a:cubicBezTo>
                    <a:pt x="1376" y="2911"/>
                    <a:pt x="578" y="3390"/>
                    <a:pt x="1" y="3705"/>
                  </a:cubicBezTo>
                  <a:cubicBezTo>
                    <a:pt x="548" y="3903"/>
                    <a:pt x="1135" y="4008"/>
                    <a:pt x="1747" y="4008"/>
                  </a:cubicBezTo>
                  <a:cubicBezTo>
                    <a:pt x="3270" y="4008"/>
                    <a:pt x="4638" y="3348"/>
                    <a:pt x="5582" y="2300"/>
                  </a:cubicBezTo>
                  <a:cubicBezTo>
                    <a:pt x="5414" y="1952"/>
                    <a:pt x="5093" y="1398"/>
                    <a:pt x="4514" y="901"/>
                  </a:cubicBezTo>
                  <a:cubicBezTo>
                    <a:pt x="4371" y="780"/>
                    <a:pt x="3464"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1628021" y="2738205"/>
              <a:ext cx="276654" cy="154711"/>
            </a:xfrm>
            <a:custGeom>
              <a:avLst/>
              <a:gdLst/>
              <a:ahLst/>
              <a:cxnLst/>
              <a:rect l="l" t="t" r="r" b="b"/>
              <a:pathLst>
                <a:path w="12217" h="6832" extrusionOk="0">
                  <a:moveTo>
                    <a:pt x="11312" y="1"/>
                  </a:moveTo>
                  <a:cubicBezTo>
                    <a:pt x="11103" y="1"/>
                    <a:pt x="10891" y="80"/>
                    <a:pt x="10731" y="240"/>
                  </a:cubicBezTo>
                  <a:lnTo>
                    <a:pt x="8755" y="2216"/>
                  </a:lnTo>
                  <a:lnTo>
                    <a:pt x="4767" y="2586"/>
                  </a:lnTo>
                  <a:lnTo>
                    <a:pt x="0" y="5232"/>
                  </a:lnTo>
                  <a:lnTo>
                    <a:pt x="1523" y="6756"/>
                  </a:lnTo>
                  <a:cubicBezTo>
                    <a:pt x="1573" y="6806"/>
                    <a:pt x="1639" y="6832"/>
                    <a:pt x="1705" y="6832"/>
                  </a:cubicBezTo>
                  <a:cubicBezTo>
                    <a:pt x="1772" y="6832"/>
                    <a:pt x="1839" y="6806"/>
                    <a:pt x="1890" y="6756"/>
                  </a:cubicBezTo>
                  <a:lnTo>
                    <a:pt x="3028" y="5618"/>
                  </a:lnTo>
                  <a:cubicBezTo>
                    <a:pt x="3276" y="5370"/>
                    <a:pt x="3597" y="5218"/>
                    <a:pt x="3944" y="5181"/>
                  </a:cubicBezTo>
                  <a:lnTo>
                    <a:pt x="7637" y="4789"/>
                  </a:lnTo>
                  <a:cubicBezTo>
                    <a:pt x="8266" y="4721"/>
                    <a:pt x="8855" y="4442"/>
                    <a:pt x="9304" y="3993"/>
                  </a:cubicBezTo>
                  <a:lnTo>
                    <a:pt x="11881" y="1416"/>
                  </a:lnTo>
                  <a:cubicBezTo>
                    <a:pt x="12198" y="1098"/>
                    <a:pt x="12216" y="580"/>
                    <a:pt x="11905" y="254"/>
                  </a:cubicBezTo>
                  <a:cubicBezTo>
                    <a:pt x="11743" y="84"/>
                    <a:pt x="11530" y="1"/>
                    <a:pt x="11312"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1617740" y="2754736"/>
              <a:ext cx="209738" cy="133424"/>
            </a:xfrm>
            <a:custGeom>
              <a:avLst/>
              <a:gdLst/>
              <a:ahLst/>
              <a:cxnLst/>
              <a:rect l="l" t="t" r="r" b="b"/>
              <a:pathLst>
                <a:path w="9262" h="5892" extrusionOk="0">
                  <a:moveTo>
                    <a:pt x="5399" y="0"/>
                  </a:moveTo>
                  <a:cubicBezTo>
                    <a:pt x="5141" y="0"/>
                    <a:pt x="4882" y="25"/>
                    <a:pt x="4626" y="77"/>
                  </a:cubicBezTo>
                  <a:cubicBezTo>
                    <a:pt x="3961" y="211"/>
                    <a:pt x="3346" y="540"/>
                    <a:pt x="2865" y="1021"/>
                  </a:cubicBezTo>
                  <a:lnTo>
                    <a:pt x="103" y="3784"/>
                  </a:lnTo>
                  <a:cubicBezTo>
                    <a:pt x="1" y="3884"/>
                    <a:pt x="1" y="4049"/>
                    <a:pt x="103" y="4151"/>
                  </a:cubicBezTo>
                  <a:lnTo>
                    <a:pt x="1845" y="5892"/>
                  </a:lnTo>
                  <a:lnTo>
                    <a:pt x="5678" y="2195"/>
                  </a:lnTo>
                  <a:cubicBezTo>
                    <a:pt x="5778" y="2102"/>
                    <a:pt x="5908" y="2048"/>
                    <a:pt x="6043" y="2048"/>
                  </a:cubicBezTo>
                  <a:cubicBezTo>
                    <a:pt x="6056" y="2048"/>
                    <a:pt x="6070" y="2048"/>
                    <a:pt x="6083" y="2049"/>
                  </a:cubicBezTo>
                  <a:lnTo>
                    <a:pt x="8475" y="2237"/>
                  </a:lnTo>
                  <a:cubicBezTo>
                    <a:pt x="8494" y="2239"/>
                    <a:pt x="8514" y="2239"/>
                    <a:pt x="8533" y="2239"/>
                  </a:cubicBezTo>
                  <a:cubicBezTo>
                    <a:pt x="8721" y="2239"/>
                    <a:pt x="8888" y="2162"/>
                    <a:pt x="9011" y="2039"/>
                  </a:cubicBezTo>
                  <a:cubicBezTo>
                    <a:pt x="9181" y="1874"/>
                    <a:pt x="9261" y="1618"/>
                    <a:pt x="9183" y="1361"/>
                  </a:cubicBezTo>
                  <a:cubicBezTo>
                    <a:pt x="9121" y="1149"/>
                    <a:pt x="8956" y="979"/>
                    <a:pt x="8746" y="909"/>
                  </a:cubicBezTo>
                  <a:lnTo>
                    <a:pt x="6630" y="201"/>
                  </a:lnTo>
                  <a:cubicBezTo>
                    <a:pt x="6309" y="91"/>
                    <a:pt x="5973" y="27"/>
                    <a:pt x="5638" y="7"/>
                  </a:cubicBezTo>
                  <a:cubicBezTo>
                    <a:pt x="5559" y="3"/>
                    <a:pt x="5479" y="0"/>
                    <a:pt x="5399"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1754946" y="2774641"/>
              <a:ext cx="72532" cy="30865"/>
            </a:xfrm>
            <a:custGeom>
              <a:avLst/>
              <a:gdLst/>
              <a:ahLst/>
              <a:cxnLst/>
              <a:rect l="l" t="t" r="r" b="b"/>
              <a:pathLst>
                <a:path w="3203" h="1363" extrusionOk="0">
                  <a:moveTo>
                    <a:pt x="2591" y="1"/>
                  </a:moveTo>
                  <a:lnTo>
                    <a:pt x="2591" y="1"/>
                  </a:lnTo>
                  <a:cubicBezTo>
                    <a:pt x="2635" y="236"/>
                    <a:pt x="2555" y="460"/>
                    <a:pt x="2404" y="615"/>
                  </a:cubicBezTo>
                  <a:cubicBezTo>
                    <a:pt x="2281" y="737"/>
                    <a:pt x="2113" y="813"/>
                    <a:pt x="1926" y="813"/>
                  </a:cubicBezTo>
                  <a:cubicBezTo>
                    <a:pt x="1906" y="813"/>
                    <a:pt x="1886" y="813"/>
                    <a:pt x="1867" y="811"/>
                  </a:cubicBezTo>
                  <a:lnTo>
                    <a:pt x="286" y="687"/>
                  </a:lnTo>
                  <a:cubicBezTo>
                    <a:pt x="279" y="687"/>
                    <a:pt x="272" y="686"/>
                    <a:pt x="265" y="686"/>
                  </a:cubicBezTo>
                  <a:cubicBezTo>
                    <a:pt x="119" y="686"/>
                    <a:pt x="1" y="810"/>
                    <a:pt x="12" y="957"/>
                  </a:cubicBezTo>
                  <a:lnTo>
                    <a:pt x="26" y="1174"/>
                  </a:lnTo>
                  <a:lnTo>
                    <a:pt x="2416" y="1360"/>
                  </a:lnTo>
                  <a:cubicBezTo>
                    <a:pt x="2435" y="1362"/>
                    <a:pt x="2455" y="1362"/>
                    <a:pt x="2474" y="1362"/>
                  </a:cubicBezTo>
                  <a:cubicBezTo>
                    <a:pt x="2662" y="1362"/>
                    <a:pt x="2829" y="1285"/>
                    <a:pt x="2952" y="1164"/>
                  </a:cubicBezTo>
                  <a:cubicBezTo>
                    <a:pt x="3122" y="993"/>
                    <a:pt x="3202" y="739"/>
                    <a:pt x="3124" y="486"/>
                  </a:cubicBezTo>
                  <a:cubicBezTo>
                    <a:pt x="3062" y="272"/>
                    <a:pt x="2897" y="102"/>
                    <a:pt x="2687" y="32"/>
                  </a:cubicBezTo>
                  <a:lnTo>
                    <a:pt x="2591" y="1"/>
                  </a:ln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1654176" y="2738930"/>
              <a:ext cx="250544" cy="153986"/>
            </a:xfrm>
            <a:custGeom>
              <a:avLst/>
              <a:gdLst/>
              <a:ahLst/>
              <a:cxnLst/>
              <a:rect l="l" t="t" r="r" b="b"/>
              <a:pathLst>
                <a:path w="11064" h="6800" extrusionOk="0">
                  <a:moveTo>
                    <a:pt x="10391" y="1"/>
                  </a:moveTo>
                  <a:lnTo>
                    <a:pt x="10391" y="1"/>
                  </a:lnTo>
                  <a:cubicBezTo>
                    <a:pt x="10475" y="286"/>
                    <a:pt x="10399" y="607"/>
                    <a:pt x="10177" y="831"/>
                  </a:cubicBezTo>
                  <a:lnTo>
                    <a:pt x="7600" y="3410"/>
                  </a:lnTo>
                  <a:cubicBezTo>
                    <a:pt x="7151" y="3859"/>
                    <a:pt x="6562" y="4139"/>
                    <a:pt x="5933" y="4204"/>
                  </a:cubicBezTo>
                  <a:lnTo>
                    <a:pt x="2241" y="4598"/>
                  </a:lnTo>
                  <a:cubicBezTo>
                    <a:pt x="1893" y="4634"/>
                    <a:pt x="1572" y="4787"/>
                    <a:pt x="1324" y="5033"/>
                  </a:cubicBezTo>
                  <a:lnTo>
                    <a:pt x="1" y="6356"/>
                  </a:lnTo>
                  <a:lnTo>
                    <a:pt x="368" y="6724"/>
                  </a:lnTo>
                  <a:cubicBezTo>
                    <a:pt x="419" y="6774"/>
                    <a:pt x="486" y="6800"/>
                    <a:pt x="553" y="6800"/>
                  </a:cubicBezTo>
                  <a:cubicBezTo>
                    <a:pt x="619" y="6800"/>
                    <a:pt x="686" y="6774"/>
                    <a:pt x="735" y="6724"/>
                  </a:cubicBezTo>
                  <a:lnTo>
                    <a:pt x="1873" y="5586"/>
                  </a:lnTo>
                  <a:cubicBezTo>
                    <a:pt x="2121" y="5338"/>
                    <a:pt x="2442" y="5186"/>
                    <a:pt x="2789" y="5149"/>
                  </a:cubicBezTo>
                  <a:lnTo>
                    <a:pt x="6482" y="4757"/>
                  </a:lnTo>
                  <a:cubicBezTo>
                    <a:pt x="7113" y="4689"/>
                    <a:pt x="7702" y="4410"/>
                    <a:pt x="8149" y="3961"/>
                  </a:cubicBezTo>
                  <a:lnTo>
                    <a:pt x="10726" y="1384"/>
                  </a:lnTo>
                  <a:cubicBezTo>
                    <a:pt x="11043" y="1066"/>
                    <a:pt x="11063" y="555"/>
                    <a:pt x="10760" y="230"/>
                  </a:cubicBezTo>
                  <a:cubicBezTo>
                    <a:pt x="10656" y="118"/>
                    <a:pt x="10528" y="40"/>
                    <a:pt x="10391"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69"/>
          <p:cNvGrpSpPr/>
          <p:nvPr/>
        </p:nvGrpSpPr>
        <p:grpSpPr>
          <a:xfrm>
            <a:off x="2319282" y="2601678"/>
            <a:ext cx="301994" cy="289245"/>
            <a:chOff x="2319282" y="2601678"/>
            <a:chExt cx="301994" cy="289245"/>
          </a:xfrm>
        </p:grpSpPr>
        <p:sp>
          <p:nvSpPr>
            <p:cNvPr id="4713" name="Google Shape;4713;p69"/>
            <p:cNvSpPr/>
            <p:nvPr/>
          </p:nvSpPr>
          <p:spPr>
            <a:xfrm>
              <a:off x="2319282" y="2601678"/>
              <a:ext cx="256002" cy="169838"/>
            </a:xfrm>
            <a:custGeom>
              <a:avLst/>
              <a:gdLst/>
              <a:ahLst/>
              <a:cxnLst/>
              <a:rect l="l" t="t" r="r" b="b"/>
              <a:pathLst>
                <a:path w="11305" h="7500" extrusionOk="0">
                  <a:moveTo>
                    <a:pt x="6505" y="0"/>
                  </a:moveTo>
                  <a:cubicBezTo>
                    <a:pt x="4866" y="0"/>
                    <a:pt x="3227" y="627"/>
                    <a:pt x="1983" y="1880"/>
                  </a:cubicBezTo>
                  <a:cubicBezTo>
                    <a:pt x="608" y="3265"/>
                    <a:pt x="1" y="5133"/>
                    <a:pt x="167" y="6942"/>
                  </a:cubicBezTo>
                  <a:cubicBezTo>
                    <a:pt x="197" y="7285"/>
                    <a:pt x="483" y="7499"/>
                    <a:pt x="780" y="7499"/>
                  </a:cubicBezTo>
                  <a:cubicBezTo>
                    <a:pt x="933" y="7499"/>
                    <a:pt x="1089" y="7443"/>
                    <a:pt x="1215" y="7317"/>
                  </a:cubicBezTo>
                  <a:cubicBezTo>
                    <a:pt x="1346" y="7187"/>
                    <a:pt x="1408" y="7006"/>
                    <a:pt x="1394" y="6820"/>
                  </a:cubicBezTo>
                  <a:cubicBezTo>
                    <a:pt x="1264" y="5371"/>
                    <a:pt x="1746" y="3876"/>
                    <a:pt x="2837" y="2766"/>
                  </a:cubicBezTo>
                  <a:cubicBezTo>
                    <a:pt x="3845" y="1742"/>
                    <a:pt x="5177" y="1230"/>
                    <a:pt x="6509" y="1230"/>
                  </a:cubicBezTo>
                  <a:cubicBezTo>
                    <a:pt x="7322" y="1230"/>
                    <a:pt x="8135" y="1421"/>
                    <a:pt x="8874" y="1804"/>
                  </a:cubicBezTo>
                  <a:cubicBezTo>
                    <a:pt x="9043" y="1892"/>
                    <a:pt x="9079" y="2125"/>
                    <a:pt x="8942" y="2261"/>
                  </a:cubicBezTo>
                  <a:lnTo>
                    <a:pt x="8496" y="2706"/>
                  </a:lnTo>
                  <a:cubicBezTo>
                    <a:pt x="8315" y="2888"/>
                    <a:pt x="8443" y="3197"/>
                    <a:pt x="8700" y="3197"/>
                  </a:cubicBezTo>
                  <a:lnTo>
                    <a:pt x="11016" y="3193"/>
                  </a:lnTo>
                  <a:cubicBezTo>
                    <a:pt x="11175" y="3193"/>
                    <a:pt x="11305" y="3063"/>
                    <a:pt x="11305" y="2904"/>
                  </a:cubicBezTo>
                  <a:lnTo>
                    <a:pt x="11301" y="590"/>
                  </a:lnTo>
                  <a:cubicBezTo>
                    <a:pt x="11301" y="417"/>
                    <a:pt x="11160" y="302"/>
                    <a:pt x="11013" y="302"/>
                  </a:cubicBezTo>
                  <a:cubicBezTo>
                    <a:pt x="10942" y="302"/>
                    <a:pt x="10869" y="329"/>
                    <a:pt x="10810" y="389"/>
                  </a:cubicBezTo>
                  <a:lnTo>
                    <a:pt x="10263" y="938"/>
                  </a:lnTo>
                  <a:cubicBezTo>
                    <a:pt x="10207" y="993"/>
                    <a:pt x="10132" y="1023"/>
                    <a:pt x="10057" y="1023"/>
                  </a:cubicBezTo>
                  <a:cubicBezTo>
                    <a:pt x="10005" y="1023"/>
                    <a:pt x="9953" y="1009"/>
                    <a:pt x="9908" y="979"/>
                  </a:cubicBezTo>
                  <a:cubicBezTo>
                    <a:pt x="8872" y="327"/>
                    <a:pt x="7689" y="0"/>
                    <a:pt x="65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a:off x="2522295" y="2644047"/>
              <a:ext cx="23" cy="23"/>
            </a:xfrm>
            <a:custGeom>
              <a:avLst/>
              <a:gdLst/>
              <a:ahLst/>
              <a:cxnLst/>
              <a:rect l="l" t="t" r="r" b="b"/>
              <a:pathLst>
                <a:path w="1" h="1" extrusionOk="0">
                  <a:moveTo>
                    <a:pt x="1" y="1"/>
                  </a:moveTo>
                  <a:lnTo>
                    <a:pt x="1" y="1"/>
                  </a:lnTo>
                  <a:lnTo>
                    <a:pt x="1" y="1"/>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a:off x="2323766" y="2615605"/>
              <a:ext cx="197102" cy="155820"/>
            </a:xfrm>
            <a:custGeom>
              <a:avLst/>
              <a:gdLst/>
              <a:ahLst/>
              <a:cxnLst/>
              <a:rect l="l" t="t" r="r" b="b"/>
              <a:pathLst>
                <a:path w="8704" h="6881" extrusionOk="0">
                  <a:moveTo>
                    <a:pt x="5652" y="1"/>
                  </a:moveTo>
                  <a:cubicBezTo>
                    <a:pt x="3301" y="1"/>
                    <a:pt x="1229" y="1935"/>
                    <a:pt x="667" y="3746"/>
                  </a:cubicBezTo>
                  <a:cubicBezTo>
                    <a:pt x="194" y="5093"/>
                    <a:pt x="611" y="6065"/>
                    <a:pt x="250" y="6315"/>
                  </a:cubicBezTo>
                  <a:cubicBezTo>
                    <a:pt x="174" y="6391"/>
                    <a:pt x="90" y="6441"/>
                    <a:pt x="1" y="6467"/>
                  </a:cubicBezTo>
                  <a:cubicBezTo>
                    <a:pt x="75" y="6716"/>
                    <a:pt x="337" y="6881"/>
                    <a:pt x="600" y="6881"/>
                  </a:cubicBezTo>
                  <a:cubicBezTo>
                    <a:pt x="751" y="6881"/>
                    <a:pt x="904" y="6826"/>
                    <a:pt x="1021" y="6700"/>
                  </a:cubicBezTo>
                  <a:cubicBezTo>
                    <a:pt x="1122" y="6602"/>
                    <a:pt x="1222" y="6401"/>
                    <a:pt x="1200" y="6203"/>
                  </a:cubicBezTo>
                  <a:cubicBezTo>
                    <a:pt x="1110" y="5159"/>
                    <a:pt x="1330" y="4055"/>
                    <a:pt x="1915" y="3091"/>
                  </a:cubicBezTo>
                  <a:cubicBezTo>
                    <a:pt x="2875" y="1483"/>
                    <a:pt x="4587" y="613"/>
                    <a:pt x="6321" y="613"/>
                  </a:cubicBezTo>
                  <a:cubicBezTo>
                    <a:pt x="7136" y="613"/>
                    <a:pt x="7955" y="805"/>
                    <a:pt x="8704" y="1203"/>
                  </a:cubicBezTo>
                  <a:cubicBezTo>
                    <a:pt x="7699" y="349"/>
                    <a:pt x="6650" y="1"/>
                    <a:pt x="565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2508640" y="2606955"/>
              <a:ext cx="66644" cy="67052"/>
            </a:xfrm>
            <a:custGeom>
              <a:avLst/>
              <a:gdLst/>
              <a:ahLst/>
              <a:cxnLst/>
              <a:rect l="l" t="t" r="r" b="b"/>
              <a:pathLst>
                <a:path w="2943" h="2961" extrusionOk="0">
                  <a:moveTo>
                    <a:pt x="2650" y="0"/>
                  </a:moveTo>
                  <a:cubicBezTo>
                    <a:pt x="2579" y="0"/>
                    <a:pt x="2507" y="27"/>
                    <a:pt x="2448" y="88"/>
                  </a:cubicBezTo>
                  <a:lnTo>
                    <a:pt x="2168" y="373"/>
                  </a:lnTo>
                  <a:lnTo>
                    <a:pt x="2170" y="2265"/>
                  </a:lnTo>
                  <a:cubicBezTo>
                    <a:pt x="2170" y="2427"/>
                    <a:pt x="2041" y="2561"/>
                    <a:pt x="1881" y="2561"/>
                  </a:cubicBezTo>
                  <a:lnTo>
                    <a:pt x="65" y="2565"/>
                  </a:lnTo>
                  <a:cubicBezTo>
                    <a:pt x="1" y="2744"/>
                    <a:pt x="123" y="2960"/>
                    <a:pt x="331" y="2960"/>
                  </a:cubicBezTo>
                  <a:cubicBezTo>
                    <a:pt x="332" y="2960"/>
                    <a:pt x="333" y="2960"/>
                    <a:pt x="334" y="2960"/>
                  </a:cubicBezTo>
                  <a:lnTo>
                    <a:pt x="2654" y="2954"/>
                  </a:lnTo>
                  <a:cubicBezTo>
                    <a:pt x="2813" y="2954"/>
                    <a:pt x="2943" y="2822"/>
                    <a:pt x="2943" y="2661"/>
                  </a:cubicBezTo>
                  <a:lnTo>
                    <a:pt x="2939" y="295"/>
                  </a:lnTo>
                  <a:cubicBezTo>
                    <a:pt x="2939" y="117"/>
                    <a:pt x="2798" y="0"/>
                    <a:pt x="265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2342380" y="2700456"/>
              <a:ext cx="278896" cy="190467"/>
            </a:xfrm>
            <a:custGeom>
              <a:avLst/>
              <a:gdLst/>
              <a:ahLst/>
              <a:cxnLst/>
              <a:rect l="l" t="t" r="r" b="b"/>
              <a:pathLst>
                <a:path w="12316" h="8411" extrusionOk="0">
                  <a:moveTo>
                    <a:pt x="11109" y="0"/>
                  </a:moveTo>
                  <a:cubicBezTo>
                    <a:pt x="10955" y="0"/>
                    <a:pt x="10798" y="58"/>
                    <a:pt x="10674" y="183"/>
                  </a:cubicBezTo>
                  <a:cubicBezTo>
                    <a:pt x="10519" y="338"/>
                    <a:pt x="10459" y="560"/>
                    <a:pt x="10511" y="771"/>
                  </a:cubicBezTo>
                  <a:cubicBezTo>
                    <a:pt x="10998" y="2688"/>
                    <a:pt x="10347" y="4806"/>
                    <a:pt x="8698" y="6093"/>
                  </a:cubicBezTo>
                  <a:cubicBezTo>
                    <a:pt x="7760" y="6825"/>
                    <a:pt x="6646" y="7179"/>
                    <a:pt x="5542" y="7179"/>
                  </a:cubicBezTo>
                  <a:cubicBezTo>
                    <a:pt x="4499" y="7179"/>
                    <a:pt x="3464" y="6863"/>
                    <a:pt x="2592" y="6253"/>
                  </a:cubicBezTo>
                  <a:cubicBezTo>
                    <a:pt x="2432" y="6143"/>
                    <a:pt x="2430" y="5909"/>
                    <a:pt x="2584" y="5792"/>
                  </a:cubicBezTo>
                  <a:lnTo>
                    <a:pt x="3083" y="5408"/>
                  </a:lnTo>
                  <a:cubicBezTo>
                    <a:pt x="3285" y="5251"/>
                    <a:pt x="3201" y="4925"/>
                    <a:pt x="2945" y="4893"/>
                  </a:cubicBezTo>
                  <a:lnTo>
                    <a:pt x="650" y="4594"/>
                  </a:lnTo>
                  <a:cubicBezTo>
                    <a:pt x="638" y="4592"/>
                    <a:pt x="626" y="4592"/>
                    <a:pt x="614" y="4592"/>
                  </a:cubicBezTo>
                  <a:cubicBezTo>
                    <a:pt x="472" y="4592"/>
                    <a:pt x="345" y="4698"/>
                    <a:pt x="326" y="4843"/>
                  </a:cubicBezTo>
                  <a:lnTo>
                    <a:pt x="25" y="7139"/>
                  </a:lnTo>
                  <a:cubicBezTo>
                    <a:pt x="0" y="7326"/>
                    <a:pt x="148" y="7465"/>
                    <a:pt x="310" y="7465"/>
                  </a:cubicBezTo>
                  <a:cubicBezTo>
                    <a:pt x="370" y="7465"/>
                    <a:pt x="431" y="7446"/>
                    <a:pt x="486" y="7404"/>
                  </a:cubicBezTo>
                  <a:lnTo>
                    <a:pt x="1099" y="6931"/>
                  </a:lnTo>
                  <a:cubicBezTo>
                    <a:pt x="1151" y="6891"/>
                    <a:pt x="1214" y="6871"/>
                    <a:pt x="1276" y="6871"/>
                  </a:cubicBezTo>
                  <a:cubicBezTo>
                    <a:pt x="1341" y="6871"/>
                    <a:pt x="1406" y="6893"/>
                    <a:pt x="1458" y="6937"/>
                  </a:cubicBezTo>
                  <a:cubicBezTo>
                    <a:pt x="2622" y="7907"/>
                    <a:pt x="4077" y="8411"/>
                    <a:pt x="5544" y="8411"/>
                  </a:cubicBezTo>
                  <a:cubicBezTo>
                    <a:pt x="6904" y="8411"/>
                    <a:pt x="8273" y="7979"/>
                    <a:pt x="9431" y="7085"/>
                  </a:cubicBezTo>
                  <a:cubicBezTo>
                    <a:pt x="11499" y="5488"/>
                    <a:pt x="12315" y="2847"/>
                    <a:pt x="11706" y="460"/>
                  </a:cubicBezTo>
                  <a:cubicBezTo>
                    <a:pt x="11632" y="169"/>
                    <a:pt x="11374" y="0"/>
                    <a:pt x="11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2459138" y="2700456"/>
              <a:ext cx="162093" cy="190467"/>
            </a:xfrm>
            <a:custGeom>
              <a:avLst/>
              <a:gdLst/>
              <a:ahLst/>
              <a:cxnLst/>
              <a:rect l="l" t="t" r="r" b="b"/>
              <a:pathLst>
                <a:path w="7158" h="8411" extrusionOk="0">
                  <a:moveTo>
                    <a:pt x="5951" y="0"/>
                  </a:moveTo>
                  <a:cubicBezTo>
                    <a:pt x="5818" y="0"/>
                    <a:pt x="5684" y="43"/>
                    <a:pt x="5570" y="135"/>
                  </a:cubicBezTo>
                  <a:cubicBezTo>
                    <a:pt x="5668" y="212"/>
                    <a:pt x="5742" y="322"/>
                    <a:pt x="5778" y="460"/>
                  </a:cubicBezTo>
                  <a:cubicBezTo>
                    <a:pt x="6387" y="2847"/>
                    <a:pt x="5570" y="5488"/>
                    <a:pt x="3502" y="7085"/>
                  </a:cubicBezTo>
                  <a:cubicBezTo>
                    <a:pt x="2454" y="7894"/>
                    <a:pt x="1231" y="8325"/>
                    <a:pt x="1" y="8399"/>
                  </a:cubicBezTo>
                  <a:cubicBezTo>
                    <a:pt x="130" y="8406"/>
                    <a:pt x="259" y="8410"/>
                    <a:pt x="389" y="8410"/>
                  </a:cubicBezTo>
                  <a:cubicBezTo>
                    <a:pt x="1748" y="8410"/>
                    <a:pt x="3115" y="7978"/>
                    <a:pt x="4273" y="7085"/>
                  </a:cubicBezTo>
                  <a:cubicBezTo>
                    <a:pt x="6343" y="5488"/>
                    <a:pt x="7157" y="2847"/>
                    <a:pt x="6548" y="460"/>
                  </a:cubicBezTo>
                  <a:cubicBezTo>
                    <a:pt x="6474" y="169"/>
                    <a:pt x="6216" y="0"/>
                    <a:pt x="595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2424423" y="2684016"/>
              <a:ext cx="85643" cy="124525"/>
            </a:xfrm>
            <a:custGeom>
              <a:avLst/>
              <a:gdLst/>
              <a:ahLst/>
              <a:cxnLst/>
              <a:rect l="l" t="t" r="r" b="b"/>
              <a:pathLst>
                <a:path w="3782" h="5499" extrusionOk="0">
                  <a:moveTo>
                    <a:pt x="2637" y="0"/>
                  </a:moveTo>
                  <a:cubicBezTo>
                    <a:pt x="2636" y="0"/>
                    <a:pt x="2635" y="0"/>
                    <a:pt x="2634" y="0"/>
                  </a:cubicBezTo>
                  <a:cubicBezTo>
                    <a:pt x="2554" y="2"/>
                    <a:pt x="2480" y="50"/>
                    <a:pt x="2410" y="112"/>
                  </a:cubicBezTo>
                  <a:cubicBezTo>
                    <a:pt x="1664" y="825"/>
                    <a:pt x="913" y="1527"/>
                    <a:pt x="167" y="2236"/>
                  </a:cubicBezTo>
                  <a:cubicBezTo>
                    <a:pt x="1" y="2392"/>
                    <a:pt x="25" y="2627"/>
                    <a:pt x="216" y="2743"/>
                  </a:cubicBezTo>
                  <a:cubicBezTo>
                    <a:pt x="628" y="2992"/>
                    <a:pt x="1049" y="3226"/>
                    <a:pt x="1466" y="3466"/>
                  </a:cubicBezTo>
                  <a:cubicBezTo>
                    <a:pt x="1492" y="3482"/>
                    <a:pt x="1504" y="3493"/>
                    <a:pt x="1488" y="3525"/>
                  </a:cubicBezTo>
                  <a:cubicBezTo>
                    <a:pt x="1272" y="4044"/>
                    <a:pt x="1043" y="4567"/>
                    <a:pt x="839" y="5090"/>
                  </a:cubicBezTo>
                  <a:cubicBezTo>
                    <a:pt x="783" y="5238"/>
                    <a:pt x="853" y="5398"/>
                    <a:pt x="993" y="5466"/>
                  </a:cubicBezTo>
                  <a:cubicBezTo>
                    <a:pt x="1037" y="5487"/>
                    <a:pt x="1081" y="5498"/>
                    <a:pt x="1124" y="5498"/>
                  </a:cubicBezTo>
                  <a:cubicBezTo>
                    <a:pt x="1206" y="5498"/>
                    <a:pt x="1288" y="5460"/>
                    <a:pt x="1368" y="5382"/>
                  </a:cubicBezTo>
                  <a:cubicBezTo>
                    <a:pt x="2117" y="4673"/>
                    <a:pt x="2865" y="3969"/>
                    <a:pt x="3612" y="3260"/>
                  </a:cubicBezTo>
                  <a:cubicBezTo>
                    <a:pt x="3782" y="3100"/>
                    <a:pt x="3750" y="2863"/>
                    <a:pt x="3548" y="2745"/>
                  </a:cubicBezTo>
                  <a:cubicBezTo>
                    <a:pt x="3135" y="2507"/>
                    <a:pt x="2724" y="2268"/>
                    <a:pt x="2312" y="2032"/>
                  </a:cubicBezTo>
                  <a:cubicBezTo>
                    <a:pt x="2284" y="2016"/>
                    <a:pt x="2276" y="2004"/>
                    <a:pt x="2290" y="1972"/>
                  </a:cubicBezTo>
                  <a:cubicBezTo>
                    <a:pt x="2510" y="1453"/>
                    <a:pt x="2734" y="934"/>
                    <a:pt x="2939" y="407"/>
                  </a:cubicBezTo>
                  <a:cubicBezTo>
                    <a:pt x="3015" y="209"/>
                    <a:pt x="2865" y="0"/>
                    <a:pt x="2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9"/>
          <p:cNvGrpSpPr/>
          <p:nvPr/>
        </p:nvGrpSpPr>
        <p:grpSpPr>
          <a:xfrm>
            <a:off x="2928388" y="2601724"/>
            <a:ext cx="242143" cy="289245"/>
            <a:chOff x="2928388" y="2601724"/>
            <a:chExt cx="242143" cy="289245"/>
          </a:xfrm>
        </p:grpSpPr>
        <p:sp>
          <p:nvSpPr>
            <p:cNvPr id="4721" name="Google Shape;4721;p69"/>
            <p:cNvSpPr/>
            <p:nvPr/>
          </p:nvSpPr>
          <p:spPr>
            <a:xfrm>
              <a:off x="2949900" y="2622444"/>
              <a:ext cx="53510" cy="53442"/>
            </a:xfrm>
            <a:custGeom>
              <a:avLst/>
              <a:gdLst/>
              <a:ahLst/>
              <a:cxnLst/>
              <a:rect l="l" t="t" r="r" b="b"/>
              <a:pathLst>
                <a:path w="2363" h="2360" extrusionOk="0">
                  <a:moveTo>
                    <a:pt x="1109" y="1"/>
                  </a:moveTo>
                  <a:lnTo>
                    <a:pt x="1" y="1108"/>
                  </a:lnTo>
                  <a:lnTo>
                    <a:pt x="1254" y="2360"/>
                  </a:lnTo>
                  <a:lnTo>
                    <a:pt x="2362" y="1252"/>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2928388" y="2601724"/>
              <a:ext cx="55616" cy="54393"/>
            </a:xfrm>
            <a:custGeom>
              <a:avLst/>
              <a:gdLst/>
              <a:ahLst/>
              <a:cxnLst/>
              <a:rect l="l" t="t" r="r" b="b"/>
              <a:pathLst>
                <a:path w="2456" h="2402" extrusionOk="0">
                  <a:moveTo>
                    <a:pt x="1713" y="1"/>
                  </a:moveTo>
                  <a:cubicBezTo>
                    <a:pt x="1614" y="1"/>
                    <a:pt x="1515" y="38"/>
                    <a:pt x="1440" y="113"/>
                  </a:cubicBezTo>
                  <a:lnTo>
                    <a:pt x="150" y="1405"/>
                  </a:lnTo>
                  <a:cubicBezTo>
                    <a:pt x="1" y="1556"/>
                    <a:pt x="1" y="1800"/>
                    <a:pt x="150" y="1950"/>
                  </a:cubicBezTo>
                  <a:lnTo>
                    <a:pt x="550" y="2349"/>
                  </a:lnTo>
                  <a:cubicBezTo>
                    <a:pt x="585" y="2384"/>
                    <a:pt x="631" y="2401"/>
                    <a:pt x="677" y="2401"/>
                  </a:cubicBezTo>
                  <a:cubicBezTo>
                    <a:pt x="724" y="2401"/>
                    <a:pt x="770" y="2384"/>
                    <a:pt x="805" y="2349"/>
                  </a:cubicBezTo>
                  <a:lnTo>
                    <a:pt x="2386" y="768"/>
                  </a:lnTo>
                  <a:cubicBezTo>
                    <a:pt x="2456" y="698"/>
                    <a:pt x="2456" y="586"/>
                    <a:pt x="2386" y="512"/>
                  </a:cubicBezTo>
                  <a:lnTo>
                    <a:pt x="1987" y="113"/>
                  </a:lnTo>
                  <a:cubicBezTo>
                    <a:pt x="1911" y="38"/>
                    <a:pt x="1812" y="1"/>
                    <a:pt x="1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2935000" y="2601724"/>
              <a:ext cx="49004" cy="54393"/>
            </a:xfrm>
            <a:custGeom>
              <a:avLst/>
              <a:gdLst/>
              <a:ahLst/>
              <a:cxnLst/>
              <a:rect l="l" t="t" r="r" b="b"/>
              <a:pathLst>
                <a:path w="2164" h="2402" extrusionOk="0">
                  <a:moveTo>
                    <a:pt x="1423" y="1"/>
                  </a:moveTo>
                  <a:cubicBezTo>
                    <a:pt x="1324" y="1"/>
                    <a:pt x="1225" y="38"/>
                    <a:pt x="1148" y="113"/>
                  </a:cubicBezTo>
                  <a:lnTo>
                    <a:pt x="1036" y="227"/>
                  </a:lnTo>
                  <a:cubicBezTo>
                    <a:pt x="1266" y="454"/>
                    <a:pt x="1266" y="826"/>
                    <a:pt x="1036" y="1053"/>
                  </a:cubicBezTo>
                  <a:lnTo>
                    <a:pt x="0" y="2089"/>
                  </a:lnTo>
                  <a:lnTo>
                    <a:pt x="260" y="2349"/>
                  </a:lnTo>
                  <a:cubicBezTo>
                    <a:pt x="295" y="2384"/>
                    <a:pt x="341" y="2401"/>
                    <a:pt x="387" y="2401"/>
                  </a:cubicBezTo>
                  <a:cubicBezTo>
                    <a:pt x="434" y="2401"/>
                    <a:pt x="480" y="2384"/>
                    <a:pt x="515" y="2349"/>
                  </a:cubicBezTo>
                  <a:lnTo>
                    <a:pt x="2096" y="768"/>
                  </a:lnTo>
                  <a:cubicBezTo>
                    <a:pt x="2164" y="698"/>
                    <a:pt x="2164" y="586"/>
                    <a:pt x="2094" y="512"/>
                  </a:cubicBezTo>
                  <a:lnTo>
                    <a:pt x="1695" y="113"/>
                  </a:lnTo>
                  <a:cubicBezTo>
                    <a:pt x="1620" y="38"/>
                    <a:pt x="1522" y="1"/>
                    <a:pt x="1423" y="1"/>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2968130" y="2624482"/>
              <a:ext cx="35281" cy="51540"/>
            </a:xfrm>
            <a:custGeom>
              <a:avLst/>
              <a:gdLst/>
              <a:ahLst/>
              <a:cxnLst/>
              <a:rect l="l" t="t" r="r" b="b"/>
              <a:pathLst>
                <a:path w="1558" h="2276" extrusionOk="0">
                  <a:moveTo>
                    <a:pt x="394" y="0"/>
                  </a:moveTo>
                  <a:lnTo>
                    <a:pt x="0" y="394"/>
                  </a:lnTo>
                  <a:lnTo>
                    <a:pt x="927" y="1320"/>
                  </a:lnTo>
                  <a:lnTo>
                    <a:pt x="210" y="2036"/>
                  </a:lnTo>
                  <a:lnTo>
                    <a:pt x="449" y="2276"/>
                  </a:lnTo>
                  <a:lnTo>
                    <a:pt x="1557" y="1168"/>
                  </a:lnTo>
                  <a:lnTo>
                    <a:pt x="39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9"/>
            <p:cNvSpPr/>
            <p:nvPr/>
          </p:nvSpPr>
          <p:spPr>
            <a:xfrm>
              <a:off x="2947342" y="2624165"/>
              <a:ext cx="223189" cy="266713"/>
            </a:xfrm>
            <a:custGeom>
              <a:avLst/>
              <a:gdLst/>
              <a:ahLst/>
              <a:cxnLst/>
              <a:rect l="l" t="t" r="r" b="b"/>
              <a:pathLst>
                <a:path w="9856" h="11778" extrusionOk="0">
                  <a:moveTo>
                    <a:pt x="7935" y="1048"/>
                  </a:moveTo>
                  <a:cubicBezTo>
                    <a:pt x="8354" y="1048"/>
                    <a:pt x="8693" y="1396"/>
                    <a:pt x="8683" y="1817"/>
                  </a:cubicBezTo>
                  <a:cubicBezTo>
                    <a:pt x="8671" y="2224"/>
                    <a:pt x="8326" y="2545"/>
                    <a:pt x="7917" y="2545"/>
                  </a:cubicBezTo>
                  <a:lnTo>
                    <a:pt x="4703" y="2545"/>
                  </a:lnTo>
                  <a:cubicBezTo>
                    <a:pt x="4294" y="2545"/>
                    <a:pt x="3950" y="2226"/>
                    <a:pt x="3937" y="1817"/>
                  </a:cubicBezTo>
                  <a:cubicBezTo>
                    <a:pt x="3927" y="1396"/>
                    <a:pt x="4266" y="1048"/>
                    <a:pt x="4685" y="1048"/>
                  </a:cubicBezTo>
                  <a:close/>
                  <a:moveTo>
                    <a:pt x="3224" y="0"/>
                  </a:moveTo>
                  <a:cubicBezTo>
                    <a:pt x="3022" y="0"/>
                    <a:pt x="2827" y="80"/>
                    <a:pt x="2683" y="224"/>
                  </a:cubicBezTo>
                  <a:lnTo>
                    <a:pt x="230" y="2643"/>
                  </a:lnTo>
                  <a:cubicBezTo>
                    <a:pt x="82" y="2789"/>
                    <a:pt x="0" y="2985"/>
                    <a:pt x="0" y="3192"/>
                  </a:cubicBezTo>
                  <a:lnTo>
                    <a:pt x="0" y="11007"/>
                  </a:lnTo>
                  <a:cubicBezTo>
                    <a:pt x="0" y="11434"/>
                    <a:pt x="343" y="11778"/>
                    <a:pt x="771" y="11778"/>
                  </a:cubicBezTo>
                  <a:lnTo>
                    <a:pt x="9085" y="11778"/>
                  </a:lnTo>
                  <a:cubicBezTo>
                    <a:pt x="9512" y="11778"/>
                    <a:pt x="9855" y="11434"/>
                    <a:pt x="9855" y="11007"/>
                  </a:cubicBezTo>
                  <a:lnTo>
                    <a:pt x="9855" y="773"/>
                  </a:lnTo>
                  <a:cubicBezTo>
                    <a:pt x="9855" y="346"/>
                    <a:pt x="9512" y="0"/>
                    <a:pt x="9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9"/>
            <p:cNvSpPr/>
            <p:nvPr/>
          </p:nvSpPr>
          <p:spPr>
            <a:xfrm>
              <a:off x="2949448" y="2624165"/>
              <a:ext cx="221083" cy="266803"/>
            </a:xfrm>
            <a:custGeom>
              <a:avLst/>
              <a:gdLst/>
              <a:ahLst/>
              <a:cxnLst/>
              <a:rect l="l" t="t" r="r" b="b"/>
              <a:pathLst>
                <a:path w="9763" h="11782" extrusionOk="0">
                  <a:moveTo>
                    <a:pt x="8884" y="0"/>
                  </a:moveTo>
                  <a:cubicBezTo>
                    <a:pt x="8950" y="114"/>
                    <a:pt x="8990" y="246"/>
                    <a:pt x="8990" y="388"/>
                  </a:cubicBezTo>
                  <a:lnTo>
                    <a:pt x="8990" y="7352"/>
                  </a:lnTo>
                  <a:cubicBezTo>
                    <a:pt x="8990" y="7352"/>
                    <a:pt x="7177" y="11402"/>
                    <a:pt x="4939" y="11406"/>
                  </a:cubicBezTo>
                  <a:lnTo>
                    <a:pt x="1" y="11406"/>
                  </a:lnTo>
                  <a:cubicBezTo>
                    <a:pt x="135" y="11634"/>
                    <a:pt x="670" y="11782"/>
                    <a:pt x="670" y="11782"/>
                  </a:cubicBezTo>
                  <a:lnTo>
                    <a:pt x="8992" y="11782"/>
                  </a:lnTo>
                  <a:cubicBezTo>
                    <a:pt x="9419" y="11782"/>
                    <a:pt x="9762" y="11436"/>
                    <a:pt x="9762" y="11009"/>
                  </a:cubicBezTo>
                  <a:lnTo>
                    <a:pt x="9762" y="775"/>
                  </a:lnTo>
                  <a:cubicBezTo>
                    <a:pt x="9762" y="346"/>
                    <a:pt x="9417" y="0"/>
                    <a:pt x="8990" y="0"/>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3111880" y="2700818"/>
              <a:ext cx="40240" cy="36821"/>
            </a:xfrm>
            <a:custGeom>
              <a:avLst/>
              <a:gdLst/>
              <a:ahLst/>
              <a:cxnLst/>
              <a:rect l="l" t="t" r="r" b="b"/>
              <a:pathLst>
                <a:path w="1777" h="1626" extrusionOk="0">
                  <a:moveTo>
                    <a:pt x="1561" y="1"/>
                  </a:moveTo>
                  <a:cubicBezTo>
                    <a:pt x="1514" y="1"/>
                    <a:pt x="1468" y="18"/>
                    <a:pt x="1431" y="53"/>
                  </a:cubicBezTo>
                  <a:lnTo>
                    <a:pt x="84" y="1292"/>
                  </a:lnTo>
                  <a:cubicBezTo>
                    <a:pt x="4" y="1364"/>
                    <a:pt x="0" y="1486"/>
                    <a:pt x="72" y="1564"/>
                  </a:cubicBezTo>
                  <a:cubicBezTo>
                    <a:pt x="110" y="1606"/>
                    <a:pt x="162" y="1626"/>
                    <a:pt x="214" y="1626"/>
                  </a:cubicBezTo>
                  <a:cubicBezTo>
                    <a:pt x="260" y="1626"/>
                    <a:pt x="307" y="1610"/>
                    <a:pt x="343" y="1576"/>
                  </a:cubicBezTo>
                  <a:lnTo>
                    <a:pt x="1691" y="336"/>
                  </a:lnTo>
                  <a:cubicBezTo>
                    <a:pt x="1771" y="264"/>
                    <a:pt x="1777" y="143"/>
                    <a:pt x="1705" y="65"/>
                  </a:cubicBezTo>
                  <a:cubicBezTo>
                    <a:pt x="1666" y="22"/>
                    <a:pt x="1613" y="1"/>
                    <a:pt x="1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3112197" y="2835624"/>
              <a:ext cx="39878" cy="36504"/>
            </a:xfrm>
            <a:custGeom>
              <a:avLst/>
              <a:gdLst/>
              <a:ahLst/>
              <a:cxnLst/>
              <a:rect l="l" t="t" r="r" b="b"/>
              <a:pathLst>
                <a:path w="1761" h="1612" extrusionOk="0">
                  <a:moveTo>
                    <a:pt x="213" y="1"/>
                  </a:moveTo>
                  <a:cubicBezTo>
                    <a:pt x="161" y="1"/>
                    <a:pt x="109" y="21"/>
                    <a:pt x="70" y="62"/>
                  </a:cubicBezTo>
                  <a:cubicBezTo>
                    <a:pt x="0" y="140"/>
                    <a:pt x="6" y="262"/>
                    <a:pt x="84" y="334"/>
                  </a:cubicBezTo>
                  <a:lnTo>
                    <a:pt x="1417" y="1561"/>
                  </a:lnTo>
                  <a:cubicBezTo>
                    <a:pt x="1455" y="1595"/>
                    <a:pt x="1501" y="1611"/>
                    <a:pt x="1547" y="1611"/>
                  </a:cubicBezTo>
                  <a:cubicBezTo>
                    <a:pt x="1597" y="1611"/>
                    <a:pt x="1651" y="1591"/>
                    <a:pt x="1691" y="1549"/>
                  </a:cubicBezTo>
                  <a:cubicBezTo>
                    <a:pt x="1761" y="1471"/>
                    <a:pt x="1755" y="1350"/>
                    <a:pt x="1677" y="1278"/>
                  </a:cubicBezTo>
                  <a:lnTo>
                    <a:pt x="343" y="50"/>
                  </a:lnTo>
                  <a:cubicBezTo>
                    <a:pt x="307" y="17"/>
                    <a:pt x="260"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2965593" y="2835647"/>
              <a:ext cx="39900" cy="36481"/>
            </a:xfrm>
            <a:custGeom>
              <a:avLst/>
              <a:gdLst/>
              <a:ahLst/>
              <a:cxnLst/>
              <a:rect l="l" t="t" r="r" b="b"/>
              <a:pathLst>
                <a:path w="1762" h="1611" extrusionOk="0">
                  <a:moveTo>
                    <a:pt x="1547" y="0"/>
                  </a:moveTo>
                  <a:cubicBezTo>
                    <a:pt x="1500" y="0"/>
                    <a:pt x="1454" y="17"/>
                    <a:pt x="1418" y="51"/>
                  </a:cubicBezTo>
                  <a:lnTo>
                    <a:pt x="84" y="1277"/>
                  </a:lnTo>
                  <a:cubicBezTo>
                    <a:pt x="5" y="1349"/>
                    <a:pt x="1" y="1470"/>
                    <a:pt x="72" y="1548"/>
                  </a:cubicBezTo>
                  <a:cubicBezTo>
                    <a:pt x="110" y="1590"/>
                    <a:pt x="162" y="1610"/>
                    <a:pt x="214" y="1610"/>
                  </a:cubicBezTo>
                  <a:cubicBezTo>
                    <a:pt x="262" y="1610"/>
                    <a:pt x="306" y="1594"/>
                    <a:pt x="344" y="1560"/>
                  </a:cubicBezTo>
                  <a:lnTo>
                    <a:pt x="1677" y="337"/>
                  </a:lnTo>
                  <a:cubicBezTo>
                    <a:pt x="1757" y="263"/>
                    <a:pt x="1761" y="141"/>
                    <a:pt x="1689" y="63"/>
                  </a:cubicBezTo>
                  <a:cubicBezTo>
                    <a:pt x="1651" y="21"/>
                    <a:pt x="1599" y="0"/>
                    <a:pt x="15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9"/>
            <p:cNvSpPr/>
            <p:nvPr/>
          </p:nvSpPr>
          <p:spPr>
            <a:xfrm>
              <a:off x="2965593" y="2700886"/>
              <a:ext cx="40036" cy="36617"/>
            </a:xfrm>
            <a:custGeom>
              <a:avLst/>
              <a:gdLst/>
              <a:ahLst/>
              <a:cxnLst/>
              <a:rect l="l" t="t" r="r" b="b"/>
              <a:pathLst>
                <a:path w="1768" h="1617" extrusionOk="0">
                  <a:moveTo>
                    <a:pt x="212" y="0"/>
                  </a:moveTo>
                  <a:cubicBezTo>
                    <a:pt x="160" y="0"/>
                    <a:pt x="108" y="21"/>
                    <a:pt x="70" y="62"/>
                  </a:cubicBezTo>
                  <a:cubicBezTo>
                    <a:pt x="1" y="140"/>
                    <a:pt x="5" y="261"/>
                    <a:pt x="82" y="333"/>
                  </a:cubicBezTo>
                  <a:lnTo>
                    <a:pt x="1424" y="1567"/>
                  </a:lnTo>
                  <a:cubicBezTo>
                    <a:pt x="1462" y="1599"/>
                    <a:pt x="1508" y="1617"/>
                    <a:pt x="1554" y="1617"/>
                  </a:cubicBezTo>
                  <a:cubicBezTo>
                    <a:pt x="1607" y="1617"/>
                    <a:pt x="1659" y="1597"/>
                    <a:pt x="1697" y="1553"/>
                  </a:cubicBezTo>
                  <a:cubicBezTo>
                    <a:pt x="1767" y="1477"/>
                    <a:pt x="1761" y="1353"/>
                    <a:pt x="1683" y="1281"/>
                  </a:cubicBezTo>
                  <a:lnTo>
                    <a:pt x="342" y="50"/>
                  </a:lnTo>
                  <a:cubicBezTo>
                    <a:pt x="305" y="17"/>
                    <a:pt x="258"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9"/>
            <p:cNvSpPr/>
            <p:nvPr/>
          </p:nvSpPr>
          <p:spPr>
            <a:xfrm>
              <a:off x="2994805" y="2727585"/>
              <a:ext cx="127718" cy="117550"/>
            </a:xfrm>
            <a:custGeom>
              <a:avLst/>
              <a:gdLst/>
              <a:ahLst/>
              <a:cxnLst/>
              <a:rect l="l" t="t" r="r" b="b"/>
              <a:pathLst>
                <a:path w="5640" h="5191" extrusionOk="0">
                  <a:moveTo>
                    <a:pt x="0" y="1"/>
                  </a:moveTo>
                  <a:lnTo>
                    <a:pt x="0" y="5190"/>
                  </a:lnTo>
                  <a:lnTo>
                    <a:pt x="5639" y="5190"/>
                  </a:lnTo>
                  <a:lnTo>
                    <a:pt x="56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3031355" y="2745655"/>
              <a:ext cx="54959" cy="75793"/>
            </a:xfrm>
            <a:custGeom>
              <a:avLst/>
              <a:gdLst/>
              <a:ahLst/>
              <a:cxnLst/>
              <a:rect l="l" t="t" r="r" b="b"/>
              <a:pathLst>
                <a:path w="2427" h="3347" extrusionOk="0">
                  <a:moveTo>
                    <a:pt x="1213" y="1"/>
                  </a:moveTo>
                  <a:cubicBezTo>
                    <a:pt x="1187" y="1"/>
                    <a:pt x="1161" y="11"/>
                    <a:pt x="1141" y="31"/>
                  </a:cubicBezTo>
                  <a:lnTo>
                    <a:pt x="594" y="578"/>
                  </a:lnTo>
                  <a:cubicBezTo>
                    <a:pt x="1" y="1171"/>
                    <a:pt x="1" y="2135"/>
                    <a:pt x="594" y="2728"/>
                  </a:cubicBezTo>
                  <a:lnTo>
                    <a:pt x="1213" y="3346"/>
                  </a:lnTo>
                  <a:lnTo>
                    <a:pt x="1831" y="2728"/>
                  </a:lnTo>
                  <a:cubicBezTo>
                    <a:pt x="2426" y="2133"/>
                    <a:pt x="2426" y="1171"/>
                    <a:pt x="1831" y="578"/>
                  </a:cubicBezTo>
                  <a:lnTo>
                    <a:pt x="1284" y="31"/>
                  </a:lnTo>
                  <a:cubicBezTo>
                    <a:pt x="1264" y="11"/>
                    <a:pt x="1239" y="1"/>
                    <a:pt x="1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a:off x="3054679" y="2783042"/>
              <a:ext cx="8492" cy="48845"/>
            </a:xfrm>
            <a:custGeom>
              <a:avLst/>
              <a:gdLst/>
              <a:ahLst/>
              <a:cxnLst/>
              <a:rect l="l" t="t" r="r" b="b"/>
              <a:pathLst>
                <a:path w="375" h="2157" extrusionOk="0">
                  <a:moveTo>
                    <a:pt x="186" y="1"/>
                  </a:moveTo>
                  <a:cubicBezTo>
                    <a:pt x="185" y="1"/>
                    <a:pt x="184" y="1"/>
                    <a:pt x="183" y="1"/>
                  </a:cubicBezTo>
                  <a:cubicBezTo>
                    <a:pt x="81" y="5"/>
                    <a:pt x="1" y="95"/>
                    <a:pt x="1" y="198"/>
                  </a:cubicBezTo>
                  <a:lnTo>
                    <a:pt x="1" y="1963"/>
                  </a:lnTo>
                  <a:cubicBezTo>
                    <a:pt x="1" y="2065"/>
                    <a:pt x="81" y="2155"/>
                    <a:pt x="183" y="2157"/>
                  </a:cubicBezTo>
                  <a:cubicBezTo>
                    <a:pt x="185" y="2157"/>
                    <a:pt x="187" y="2157"/>
                    <a:pt x="190" y="2157"/>
                  </a:cubicBezTo>
                  <a:cubicBezTo>
                    <a:pt x="292" y="2157"/>
                    <a:pt x="374" y="2072"/>
                    <a:pt x="374" y="1971"/>
                  </a:cubicBezTo>
                  <a:lnTo>
                    <a:pt x="374" y="188"/>
                  </a:lnTo>
                  <a:cubicBezTo>
                    <a:pt x="374" y="86"/>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9"/>
          <p:cNvGrpSpPr/>
          <p:nvPr/>
        </p:nvGrpSpPr>
        <p:grpSpPr>
          <a:xfrm>
            <a:off x="3487130" y="2607294"/>
            <a:ext cx="289924" cy="278013"/>
            <a:chOff x="3487130" y="2607294"/>
            <a:chExt cx="289924" cy="278013"/>
          </a:xfrm>
        </p:grpSpPr>
        <p:sp>
          <p:nvSpPr>
            <p:cNvPr id="4735" name="Google Shape;4735;p69"/>
            <p:cNvSpPr/>
            <p:nvPr/>
          </p:nvSpPr>
          <p:spPr>
            <a:xfrm>
              <a:off x="3509821" y="2607294"/>
              <a:ext cx="244634" cy="111912"/>
            </a:xfrm>
            <a:custGeom>
              <a:avLst/>
              <a:gdLst/>
              <a:ahLst/>
              <a:cxnLst/>
              <a:rect l="l" t="t" r="r" b="b"/>
              <a:pathLst>
                <a:path w="10803" h="4942" extrusionOk="0">
                  <a:moveTo>
                    <a:pt x="4426" y="1"/>
                  </a:moveTo>
                  <a:cubicBezTo>
                    <a:pt x="4342" y="1"/>
                    <a:pt x="4257" y="43"/>
                    <a:pt x="4209" y="125"/>
                  </a:cubicBezTo>
                  <a:lnTo>
                    <a:pt x="3331" y="1638"/>
                  </a:lnTo>
                  <a:lnTo>
                    <a:pt x="3119" y="1278"/>
                  </a:lnTo>
                  <a:cubicBezTo>
                    <a:pt x="3071" y="1196"/>
                    <a:pt x="2987" y="1155"/>
                    <a:pt x="2904" y="1155"/>
                  </a:cubicBezTo>
                  <a:cubicBezTo>
                    <a:pt x="2828" y="1155"/>
                    <a:pt x="2753" y="1188"/>
                    <a:pt x="2702" y="1256"/>
                  </a:cubicBezTo>
                  <a:lnTo>
                    <a:pt x="1" y="4941"/>
                  </a:lnTo>
                  <a:lnTo>
                    <a:pt x="10802" y="4941"/>
                  </a:lnTo>
                  <a:lnTo>
                    <a:pt x="9205" y="2446"/>
                  </a:lnTo>
                  <a:cubicBezTo>
                    <a:pt x="9157" y="2370"/>
                    <a:pt x="9076" y="2331"/>
                    <a:pt x="8995" y="2331"/>
                  </a:cubicBezTo>
                  <a:cubicBezTo>
                    <a:pt x="8922" y="2331"/>
                    <a:pt x="8848" y="2363"/>
                    <a:pt x="8798" y="2428"/>
                  </a:cubicBezTo>
                  <a:lnTo>
                    <a:pt x="8275" y="3139"/>
                  </a:lnTo>
                  <a:cubicBezTo>
                    <a:pt x="7872" y="2696"/>
                    <a:pt x="7472" y="2250"/>
                    <a:pt x="7071" y="1807"/>
                  </a:cubicBezTo>
                  <a:cubicBezTo>
                    <a:pt x="7022" y="1751"/>
                    <a:pt x="6953" y="1723"/>
                    <a:pt x="6885" y="1723"/>
                  </a:cubicBezTo>
                  <a:cubicBezTo>
                    <a:pt x="6797" y="1723"/>
                    <a:pt x="6709" y="1769"/>
                    <a:pt x="6664" y="1857"/>
                  </a:cubicBezTo>
                  <a:lnTo>
                    <a:pt x="6221" y="2700"/>
                  </a:lnTo>
                  <a:lnTo>
                    <a:pt x="4638" y="121"/>
                  </a:lnTo>
                  <a:cubicBezTo>
                    <a:pt x="4589" y="40"/>
                    <a:pt x="4507" y="1"/>
                    <a:pt x="4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9"/>
            <p:cNvSpPr/>
            <p:nvPr/>
          </p:nvSpPr>
          <p:spPr>
            <a:xfrm>
              <a:off x="3704749" y="2660057"/>
              <a:ext cx="49706" cy="59194"/>
            </a:xfrm>
            <a:custGeom>
              <a:avLst/>
              <a:gdLst/>
              <a:ahLst/>
              <a:cxnLst/>
              <a:rect l="l" t="t" r="r" b="b"/>
              <a:pathLst>
                <a:path w="2195" h="2614" extrusionOk="0">
                  <a:moveTo>
                    <a:pt x="387" y="1"/>
                  </a:moveTo>
                  <a:cubicBezTo>
                    <a:pt x="314" y="1"/>
                    <a:pt x="240" y="33"/>
                    <a:pt x="190" y="98"/>
                  </a:cubicBezTo>
                  <a:cubicBezTo>
                    <a:pt x="128" y="182"/>
                    <a:pt x="66" y="268"/>
                    <a:pt x="0" y="356"/>
                  </a:cubicBezTo>
                  <a:lnTo>
                    <a:pt x="1445" y="2613"/>
                  </a:lnTo>
                  <a:lnTo>
                    <a:pt x="2194" y="2613"/>
                  </a:lnTo>
                  <a:lnTo>
                    <a:pt x="597" y="116"/>
                  </a:lnTo>
                  <a:cubicBezTo>
                    <a:pt x="549" y="40"/>
                    <a:pt x="468" y="1"/>
                    <a:pt x="3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9"/>
            <p:cNvSpPr/>
            <p:nvPr/>
          </p:nvSpPr>
          <p:spPr>
            <a:xfrm>
              <a:off x="3697095" y="2671584"/>
              <a:ext cx="12228" cy="13247"/>
            </a:xfrm>
            <a:custGeom>
              <a:avLst/>
              <a:gdLst/>
              <a:ahLst/>
              <a:cxnLst/>
              <a:rect l="l" t="t" r="r" b="b"/>
              <a:pathLst>
                <a:path w="540" h="585" extrusionOk="0">
                  <a:moveTo>
                    <a:pt x="229" y="0"/>
                  </a:moveTo>
                  <a:cubicBezTo>
                    <a:pt x="155" y="102"/>
                    <a:pt x="79" y="206"/>
                    <a:pt x="1" y="308"/>
                  </a:cubicBezTo>
                  <a:lnTo>
                    <a:pt x="195" y="521"/>
                  </a:lnTo>
                  <a:cubicBezTo>
                    <a:pt x="232" y="563"/>
                    <a:pt x="283" y="584"/>
                    <a:pt x="334" y="584"/>
                  </a:cubicBezTo>
                  <a:cubicBezTo>
                    <a:pt x="378" y="584"/>
                    <a:pt x="422" y="569"/>
                    <a:pt x="458" y="537"/>
                  </a:cubicBezTo>
                  <a:cubicBezTo>
                    <a:pt x="536" y="467"/>
                    <a:pt x="540" y="350"/>
                    <a:pt x="474" y="272"/>
                  </a:cubicBezTo>
                  <a:lnTo>
                    <a:pt x="231" y="2"/>
                  </a:lnTo>
                  <a:lnTo>
                    <a:pt x="229"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3650627" y="2659876"/>
              <a:ext cx="16576" cy="24049"/>
            </a:xfrm>
            <a:custGeom>
              <a:avLst/>
              <a:gdLst/>
              <a:ahLst/>
              <a:cxnLst/>
              <a:rect l="l" t="t" r="r" b="b"/>
              <a:pathLst>
                <a:path w="732" h="1062" extrusionOk="0">
                  <a:moveTo>
                    <a:pt x="203" y="0"/>
                  </a:moveTo>
                  <a:lnTo>
                    <a:pt x="1" y="386"/>
                  </a:lnTo>
                  <a:lnTo>
                    <a:pt x="360" y="972"/>
                  </a:lnTo>
                  <a:cubicBezTo>
                    <a:pt x="395" y="1031"/>
                    <a:pt x="456" y="1061"/>
                    <a:pt x="518" y="1061"/>
                  </a:cubicBezTo>
                  <a:cubicBezTo>
                    <a:pt x="552" y="1061"/>
                    <a:pt x="586" y="1053"/>
                    <a:pt x="616" y="1034"/>
                  </a:cubicBezTo>
                  <a:cubicBezTo>
                    <a:pt x="704" y="978"/>
                    <a:pt x="732" y="865"/>
                    <a:pt x="680" y="777"/>
                  </a:cubicBezTo>
                  <a:lnTo>
                    <a:pt x="20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a:off x="3585229" y="2636099"/>
              <a:ext cx="30435" cy="47622"/>
            </a:xfrm>
            <a:custGeom>
              <a:avLst/>
              <a:gdLst/>
              <a:ahLst/>
              <a:cxnLst/>
              <a:rect l="l" t="t" r="r" b="b"/>
              <a:pathLst>
                <a:path w="1344" h="2103" extrusionOk="0">
                  <a:moveTo>
                    <a:pt x="216" y="0"/>
                  </a:moveTo>
                  <a:lnTo>
                    <a:pt x="1" y="372"/>
                  </a:lnTo>
                  <a:lnTo>
                    <a:pt x="969" y="2010"/>
                  </a:lnTo>
                  <a:cubicBezTo>
                    <a:pt x="1004" y="2071"/>
                    <a:pt x="1065" y="2103"/>
                    <a:pt x="1129" y="2103"/>
                  </a:cubicBezTo>
                  <a:cubicBezTo>
                    <a:pt x="1162" y="2103"/>
                    <a:pt x="1195" y="2094"/>
                    <a:pt x="1226" y="2076"/>
                  </a:cubicBezTo>
                  <a:cubicBezTo>
                    <a:pt x="1316" y="2024"/>
                    <a:pt x="1344" y="1909"/>
                    <a:pt x="1292" y="1819"/>
                  </a:cubicBezTo>
                  <a:lnTo>
                    <a:pt x="216"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9"/>
            <p:cNvSpPr/>
            <p:nvPr/>
          </p:nvSpPr>
          <p:spPr>
            <a:xfrm>
              <a:off x="3509866" y="2719138"/>
              <a:ext cx="244589" cy="153397"/>
            </a:xfrm>
            <a:custGeom>
              <a:avLst/>
              <a:gdLst/>
              <a:ahLst/>
              <a:cxnLst/>
              <a:rect l="l" t="t" r="r" b="b"/>
              <a:pathLst>
                <a:path w="10801" h="6774" extrusionOk="0">
                  <a:moveTo>
                    <a:pt x="1" y="0"/>
                  </a:moveTo>
                  <a:lnTo>
                    <a:pt x="2305" y="5386"/>
                  </a:lnTo>
                  <a:cubicBezTo>
                    <a:pt x="2347" y="5486"/>
                    <a:pt x="2440" y="5537"/>
                    <a:pt x="2533" y="5537"/>
                  </a:cubicBezTo>
                  <a:cubicBezTo>
                    <a:pt x="2621" y="5537"/>
                    <a:pt x="2709" y="5492"/>
                    <a:pt x="2756" y="5400"/>
                  </a:cubicBezTo>
                  <a:lnTo>
                    <a:pt x="3346" y="4236"/>
                  </a:lnTo>
                  <a:lnTo>
                    <a:pt x="4327" y="6617"/>
                  </a:lnTo>
                  <a:cubicBezTo>
                    <a:pt x="4369" y="6721"/>
                    <a:pt x="4464" y="6774"/>
                    <a:pt x="4558" y="6774"/>
                  </a:cubicBezTo>
                  <a:cubicBezTo>
                    <a:pt x="4649" y="6774"/>
                    <a:pt x="4740" y="6725"/>
                    <a:pt x="4784" y="6627"/>
                  </a:cubicBezTo>
                  <a:lnTo>
                    <a:pt x="6692" y="2459"/>
                  </a:lnTo>
                  <a:lnTo>
                    <a:pt x="8193" y="3491"/>
                  </a:lnTo>
                  <a:cubicBezTo>
                    <a:pt x="8236" y="3522"/>
                    <a:pt x="8286" y="3536"/>
                    <a:pt x="8335" y="3536"/>
                  </a:cubicBezTo>
                  <a:cubicBezTo>
                    <a:pt x="8415" y="3536"/>
                    <a:pt x="8494" y="3497"/>
                    <a:pt x="8542" y="3426"/>
                  </a:cubicBezTo>
                  <a:lnTo>
                    <a:pt x="10800" y="2"/>
                  </a:lnTo>
                  <a:lnTo>
                    <a:pt x="10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3720963" y="2811258"/>
              <a:ext cx="29823" cy="8515"/>
            </a:xfrm>
            <a:custGeom>
              <a:avLst/>
              <a:gdLst/>
              <a:ahLst/>
              <a:cxnLst/>
              <a:rect l="l" t="t" r="r" b="b"/>
              <a:pathLst>
                <a:path w="1317" h="376" extrusionOk="0">
                  <a:moveTo>
                    <a:pt x="201" y="0"/>
                  </a:moveTo>
                  <a:cubicBezTo>
                    <a:pt x="91" y="0"/>
                    <a:pt x="1" y="96"/>
                    <a:pt x="15" y="210"/>
                  </a:cubicBezTo>
                  <a:cubicBezTo>
                    <a:pt x="25" y="306"/>
                    <a:pt x="113" y="376"/>
                    <a:pt x="208" y="376"/>
                  </a:cubicBezTo>
                  <a:lnTo>
                    <a:pt x="1117" y="376"/>
                  </a:lnTo>
                  <a:cubicBezTo>
                    <a:pt x="1229" y="376"/>
                    <a:pt x="1316" y="280"/>
                    <a:pt x="1300" y="166"/>
                  </a:cubicBezTo>
                  <a:cubicBezTo>
                    <a:pt x="1290" y="70"/>
                    <a:pt x="1203" y="0"/>
                    <a:pt x="1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9"/>
            <p:cNvSpPr/>
            <p:nvPr/>
          </p:nvSpPr>
          <p:spPr>
            <a:xfrm>
              <a:off x="3487130" y="2794297"/>
              <a:ext cx="29823" cy="8537"/>
            </a:xfrm>
            <a:custGeom>
              <a:avLst/>
              <a:gdLst/>
              <a:ahLst/>
              <a:cxnLst/>
              <a:rect l="l" t="t" r="r" b="b"/>
              <a:pathLst>
                <a:path w="1317" h="377" extrusionOk="0">
                  <a:moveTo>
                    <a:pt x="201" y="1"/>
                  </a:moveTo>
                  <a:cubicBezTo>
                    <a:pt x="91" y="1"/>
                    <a:pt x="1" y="97"/>
                    <a:pt x="17" y="210"/>
                  </a:cubicBezTo>
                  <a:cubicBezTo>
                    <a:pt x="27" y="306"/>
                    <a:pt x="115" y="376"/>
                    <a:pt x="209" y="376"/>
                  </a:cubicBezTo>
                  <a:lnTo>
                    <a:pt x="1117" y="376"/>
                  </a:lnTo>
                  <a:cubicBezTo>
                    <a:pt x="1227" y="376"/>
                    <a:pt x="1316" y="280"/>
                    <a:pt x="1302" y="166"/>
                  </a:cubicBezTo>
                  <a:cubicBezTo>
                    <a:pt x="1292" y="71"/>
                    <a:pt x="1205" y="1"/>
                    <a:pt x="1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3653164" y="2853649"/>
              <a:ext cx="38270" cy="8469"/>
            </a:xfrm>
            <a:custGeom>
              <a:avLst/>
              <a:gdLst/>
              <a:ahLst/>
              <a:cxnLst/>
              <a:rect l="l" t="t" r="r" b="b"/>
              <a:pathLst>
                <a:path w="1690" h="374" extrusionOk="0">
                  <a:moveTo>
                    <a:pt x="200" y="1"/>
                  </a:moveTo>
                  <a:cubicBezTo>
                    <a:pt x="91" y="1"/>
                    <a:pt x="1" y="95"/>
                    <a:pt x="15" y="210"/>
                  </a:cubicBezTo>
                  <a:cubicBezTo>
                    <a:pt x="25" y="304"/>
                    <a:pt x="112" y="374"/>
                    <a:pt x="208" y="374"/>
                  </a:cubicBezTo>
                  <a:lnTo>
                    <a:pt x="1490" y="374"/>
                  </a:lnTo>
                  <a:cubicBezTo>
                    <a:pt x="1602" y="374"/>
                    <a:pt x="1689" y="280"/>
                    <a:pt x="1675" y="164"/>
                  </a:cubicBezTo>
                  <a:cubicBezTo>
                    <a:pt x="1665" y="71"/>
                    <a:pt x="1578" y="1"/>
                    <a:pt x="14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3517565" y="2876793"/>
              <a:ext cx="38270" cy="8515"/>
            </a:xfrm>
            <a:custGeom>
              <a:avLst/>
              <a:gdLst/>
              <a:ahLst/>
              <a:cxnLst/>
              <a:rect l="l" t="t" r="r" b="b"/>
              <a:pathLst>
                <a:path w="1690" h="376" extrusionOk="0">
                  <a:moveTo>
                    <a:pt x="200" y="1"/>
                  </a:moveTo>
                  <a:cubicBezTo>
                    <a:pt x="90" y="1"/>
                    <a:pt x="0" y="97"/>
                    <a:pt x="14" y="210"/>
                  </a:cubicBezTo>
                  <a:cubicBezTo>
                    <a:pt x="24" y="306"/>
                    <a:pt x="112" y="376"/>
                    <a:pt x="208" y="376"/>
                  </a:cubicBezTo>
                  <a:lnTo>
                    <a:pt x="1489" y="376"/>
                  </a:lnTo>
                  <a:cubicBezTo>
                    <a:pt x="1601" y="376"/>
                    <a:pt x="1689" y="280"/>
                    <a:pt x="1675" y="166"/>
                  </a:cubicBezTo>
                  <a:cubicBezTo>
                    <a:pt x="1665" y="71"/>
                    <a:pt x="1577" y="1"/>
                    <a:pt x="1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a:off x="3585636" y="2800207"/>
              <a:ext cx="14312" cy="25996"/>
            </a:xfrm>
            <a:custGeom>
              <a:avLst/>
              <a:gdLst/>
              <a:ahLst/>
              <a:cxnLst/>
              <a:rect l="l" t="t" r="r" b="b"/>
              <a:pathLst>
                <a:path w="632" h="1148" extrusionOk="0">
                  <a:moveTo>
                    <a:pt x="420" y="1"/>
                  </a:moveTo>
                  <a:cubicBezTo>
                    <a:pt x="351" y="1"/>
                    <a:pt x="283" y="41"/>
                    <a:pt x="250" y="107"/>
                  </a:cubicBezTo>
                  <a:lnTo>
                    <a:pt x="0" y="668"/>
                  </a:lnTo>
                  <a:lnTo>
                    <a:pt x="198" y="1147"/>
                  </a:lnTo>
                  <a:lnTo>
                    <a:pt x="587" y="269"/>
                  </a:lnTo>
                  <a:cubicBezTo>
                    <a:pt x="631" y="175"/>
                    <a:pt x="591" y="65"/>
                    <a:pt x="500" y="19"/>
                  </a:cubicBezTo>
                  <a:cubicBezTo>
                    <a:pt x="474" y="7"/>
                    <a:pt x="447"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a:off x="3644626" y="2767689"/>
              <a:ext cx="16780" cy="15150"/>
            </a:xfrm>
            <a:custGeom>
              <a:avLst/>
              <a:gdLst/>
              <a:ahLst/>
              <a:cxnLst/>
              <a:rect l="l" t="t" r="r" b="b"/>
              <a:pathLst>
                <a:path w="741" h="669" extrusionOk="0">
                  <a:moveTo>
                    <a:pt x="214" y="0"/>
                  </a:moveTo>
                  <a:cubicBezTo>
                    <a:pt x="154" y="0"/>
                    <a:pt x="96" y="28"/>
                    <a:pt x="60" y="80"/>
                  </a:cubicBezTo>
                  <a:cubicBezTo>
                    <a:pt x="0" y="166"/>
                    <a:pt x="22" y="284"/>
                    <a:pt x="108" y="339"/>
                  </a:cubicBezTo>
                  <a:lnTo>
                    <a:pt x="569" y="663"/>
                  </a:lnTo>
                  <a:lnTo>
                    <a:pt x="585" y="669"/>
                  </a:lnTo>
                  <a:lnTo>
                    <a:pt x="741" y="325"/>
                  </a:lnTo>
                  <a:lnTo>
                    <a:pt x="320" y="34"/>
                  </a:lnTo>
                  <a:cubicBezTo>
                    <a:pt x="288" y="11"/>
                    <a:pt x="250"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a:off x="3487130" y="2715198"/>
              <a:ext cx="289924" cy="8515"/>
            </a:xfrm>
            <a:custGeom>
              <a:avLst/>
              <a:gdLst/>
              <a:ahLst/>
              <a:cxnLst/>
              <a:rect l="l" t="t" r="r" b="b"/>
              <a:pathLst>
                <a:path w="12803" h="376" extrusionOk="0">
                  <a:moveTo>
                    <a:pt x="201" y="1"/>
                  </a:moveTo>
                  <a:cubicBezTo>
                    <a:pt x="91" y="1"/>
                    <a:pt x="1" y="96"/>
                    <a:pt x="17" y="210"/>
                  </a:cubicBezTo>
                  <a:cubicBezTo>
                    <a:pt x="27" y="306"/>
                    <a:pt x="115" y="376"/>
                    <a:pt x="209" y="376"/>
                  </a:cubicBezTo>
                  <a:lnTo>
                    <a:pt x="12602" y="376"/>
                  </a:lnTo>
                  <a:cubicBezTo>
                    <a:pt x="12714" y="376"/>
                    <a:pt x="12802" y="280"/>
                    <a:pt x="12786" y="166"/>
                  </a:cubicBezTo>
                  <a:cubicBezTo>
                    <a:pt x="12776" y="70"/>
                    <a:pt x="12690" y="1"/>
                    <a:pt x="12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9"/>
          <p:cNvGrpSpPr/>
          <p:nvPr/>
        </p:nvGrpSpPr>
        <p:grpSpPr>
          <a:xfrm>
            <a:off x="4152191" y="2601837"/>
            <a:ext cx="256613" cy="288950"/>
            <a:chOff x="4152191" y="2601837"/>
            <a:chExt cx="256613" cy="288950"/>
          </a:xfrm>
        </p:grpSpPr>
        <p:sp>
          <p:nvSpPr>
            <p:cNvPr id="4749" name="Google Shape;4749;p69"/>
            <p:cNvSpPr/>
            <p:nvPr/>
          </p:nvSpPr>
          <p:spPr>
            <a:xfrm>
              <a:off x="4152282" y="2696901"/>
              <a:ext cx="28601" cy="101721"/>
            </a:xfrm>
            <a:custGeom>
              <a:avLst/>
              <a:gdLst/>
              <a:ahLst/>
              <a:cxnLst/>
              <a:rect l="l" t="t" r="r" b="b"/>
              <a:pathLst>
                <a:path w="1263" h="4492" extrusionOk="0">
                  <a:moveTo>
                    <a:pt x="594" y="0"/>
                  </a:moveTo>
                  <a:lnTo>
                    <a:pt x="179" y="431"/>
                  </a:lnTo>
                  <a:lnTo>
                    <a:pt x="1" y="4491"/>
                  </a:lnTo>
                  <a:lnTo>
                    <a:pt x="1263" y="4491"/>
                  </a:lnTo>
                  <a:lnTo>
                    <a:pt x="1087" y="431"/>
                  </a:lnTo>
                  <a:lnTo>
                    <a:pt x="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a:off x="4295127" y="2725139"/>
              <a:ext cx="85372" cy="36187"/>
            </a:xfrm>
            <a:custGeom>
              <a:avLst/>
              <a:gdLst/>
              <a:ahLst/>
              <a:cxnLst/>
              <a:rect l="l" t="t" r="r" b="b"/>
              <a:pathLst>
                <a:path w="3770" h="1598" extrusionOk="0">
                  <a:moveTo>
                    <a:pt x="416" y="1"/>
                  </a:moveTo>
                  <a:cubicBezTo>
                    <a:pt x="188" y="1"/>
                    <a:pt x="5" y="186"/>
                    <a:pt x="5" y="412"/>
                  </a:cubicBezTo>
                  <a:lnTo>
                    <a:pt x="1" y="1598"/>
                  </a:lnTo>
                  <a:lnTo>
                    <a:pt x="3769" y="1598"/>
                  </a:lnTo>
                  <a:lnTo>
                    <a:pt x="3769" y="412"/>
                  </a:lnTo>
                  <a:cubicBezTo>
                    <a:pt x="3769" y="186"/>
                    <a:pt x="3584" y="1"/>
                    <a:pt x="3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4266345" y="2752766"/>
              <a:ext cx="142414" cy="137976"/>
            </a:xfrm>
            <a:custGeom>
              <a:avLst/>
              <a:gdLst/>
              <a:ahLst/>
              <a:cxnLst/>
              <a:rect l="l" t="t" r="r" b="b"/>
              <a:pathLst>
                <a:path w="6289" h="6093" extrusionOk="0">
                  <a:moveTo>
                    <a:pt x="419" y="0"/>
                  </a:moveTo>
                  <a:cubicBezTo>
                    <a:pt x="188" y="0"/>
                    <a:pt x="0" y="184"/>
                    <a:pt x="0" y="408"/>
                  </a:cubicBezTo>
                  <a:lnTo>
                    <a:pt x="0" y="6093"/>
                  </a:lnTo>
                  <a:lnTo>
                    <a:pt x="2515" y="6093"/>
                  </a:lnTo>
                  <a:lnTo>
                    <a:pt x="3434" y="5713"/>
                  </a:lnTo>
                  <a:lnTo>
                    <a:pt x="4192" y="6093"/>
                  </a:lnTo>
                  <a:lnTo>
                    <a:pt x="5869" y="6093"/>
                  </a:lnTo>
                  <a:cubicBezTo>
                    <a:pt x="6100" y="6093"/>
                    <a:pt x="6288" y="5909"/>
                    <a:pt x="6288" y="5685"/>
                  </a:cubicBezTo>
                  <a:lnTo>
                    <a:pt x="6288" y="408"/>
                  </a:lnTo>
                  <a:cubicBezTo>
                    <a:pt x="6288" y="184"/>
                    <a:pt x="6100" y="0"/>
                    <a:pt x="5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4382468" y="2752856"/>
              <a:ext cx="26336" cy="137931"/>
            </a:xfrm>
            <a:custGeom>
              <a:avLst/>
              <a:gdLst/>
              <a:ahLst/>
              <a:cxnLst/>
              <a:rect l="l" t="t" r="r" b="b"/>
              <a:pathLst>
                <a:path w="1163" h="6091" extrusionOk="0">
                  <a:moveTo>
                    <a:pt x="0" y="0"/>
                  </a:moveTo>
                  <a:cubicBezTo>
                    <a:pt x="230" y="0"/>
                    <a:pt x="413" y="182"/>
                    <a:pt x="413" y="406"/>
                  </a:cubicBezTo>
                  <a:lnTo>
                    <a:pt x="413" y="5683"/>
                  </a:lnTo>
                  <a:cubicBezTo>
                    <a:pt x="413" y="5909"/>
                    <a:pt x="230" y="6091"/>
                    <a:pt x="0" y="6091"/>
                  </a:cubicBezTo>
                  <a:lnTo>
                    <a:pt x="749" y="6091"/>
                  </a:lnTo>
                  <a:cubicBezTo>
                    <a:pt x="978" y="6091"/>
                    <a:pt x="1162" y="5909"/>
                    <a:pt x="1162" y="5683"/>
                  </a:cubicBezTo>
                  <a:lnTo>
                    <a:pt x="1162" y="406"/>
                  </a:lnTo>
                  <a:cubicBezTo>
                    <a:pt x="1160" y="182"/>
                    <a:pt x="974" y="0"/>
                    <a:pt x="74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4323342" y="2826317"/>
              <a:ext cx="37953" cy="64425"/>
            </a:xfrm>
            <a:custGeom>
              <a:avLst/>
              <a:gdLst/>
              <a:ahLst/>
              <a:cxnLst/>
              <a:rect l="l" t="t" r="r" b="b"/>
              <a:pathLst>
                <a:path w="1676" h="2845" extrusionOk="0">
                  <a:moveTo>
                    <a:pt x="102" y="0"/>
                  </a:moveTo>
                  <a:cubicBezTo>
                    <a:pt x="48" y="0"/>
                    <a:pt x="0" y="44"/>
                    <a:pt x="0" y="102"/>
                  </a:cubicBezTo>
                  <a:lnTo>
                    <a:pt x="0" y="2845"/>
                  </a:lnTo>
                  <a:lnTo>
                    <a:pt x="1675" y="2845"/>
                  </a:lnTo>
                  <a:lnTo>
                    <a:pt x="1675" y="102"/>
                  </a:lnTo>
                  <a:cubicBezTo>
                    <a:pt x="1675" y="46"/>
                    <a:pt x="1629"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4342047" y="2826317"/>
              <a:ext cx="19248" cy="64425"/>
            </a:xfrm>
            <a:custGeom>
              <a:avLst/>
              <a:gdLst/>
              <a:ahLst/>
              <a:cxnLst/>
              <a:rect l="l" t="t" r="r" b="b"/>
              <a:pathLst>
                <a:path w="850" h="2845" extrusionOk="0">
                  <a:moveTo>
                    <a:pt x="1" y="0"/>
                  </a:moveTo>
                  <a:cubicBezTo>
                    <a:pt x="55" y="0"/>
                    <a:pt x="101" y="44"/>
                    <a:pt x="101" y="102"/>
                  </a:cubicBezTo>
                  <a:lnTo>
                    <a:pt x="101" y="2845"/>
                  </a:lnTo>
                  <a:lnTo>
                    <a:pt x="849" y="2845"/>
                  </a:lnTo>
                  <a:lnTo>
                    <a:pt x="849" y="102"/>
                  </a:lnTo>
                  <a:cubicBezTo>
                    <a:pt x="849" y="44"/>
                    <a:pt x="803"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4354298" y="2725139"/>
              <a:ext cx="26200" cy="27740"/>
            </a:xfrm>
            <a:custGeom>
              <a:avLst/>
              <a:gdLst/>
              <a:ahLst/>
              <a:cxnLst/>
              <a:rect l="l" t="t" r="r" b="b"/>
              <a:pathLst>
                <a:path w="1157" h="1225" extrusionOk="0">
                  <a:moveTo>
                    <a:pt x="1" y="1"/>
                  </a:moveTo>
                  <a:cubicBezTo>
                    <a:pt x="226" y="1"/>
                    <a:pt x="408" y="186"/>
                    <a:pt x="408" y="416"/>
                  </a:cubicBezTo>
                  <a:lnTo>
                    <a:pt x="408" y="1224"/>
                  </a:lnTo>
                  <a:lnTo>
                    <a:pt x="1156" y="1224"/>
                  </a:lnTo>
                  <a:lnTo>
                    <a:pt x="1156" y="416"/>
                  </a:lnTo>
                  <a:cubicBezTo>
                    <a:pt x="1156" y="186"/>
                    <a:pt x="975"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4366730" y="2776000"/>
              <a:ext cx="17935" cy="8515"/>
            </a:xfrm>
            <a:custGeom>
              <a:avLst/>
              <a:gdLst/>
              <a:ahLst/>
              <a:cxnLst/>
              <a:rect l="l" t="t" r="r" b="b"/>
              <a:pathLst>
                <a:path w="792" h="376" extrusionOk="0">
                  <a:moveTo>
                    <a:pt x="190" y="0"/>
                  </a:moveTo>
                  <a:cubicBezTo>
                    <a:pt x="86" y="0"/>
                    <a:pt x="1" y="88"/>
                    <a:pt x="3" y="192"/>
                  </a:cubicBezTo>
                  <a:cubicBezTo>
                    <a:pt x="7" y="296"/>
                    <a:pt x="96" y="376"/>
                    <a:pt x="198" y="376"/>
                  </a:cubicBezTo>
                  <a:lnTo>
                    <a:pt x="601" y="376"/>
                  </a:lnTo>
                  <a:cubicBezTo>
                    <a:pt x="707" y="376"/>
                    <a:pt x="791"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4290666" y="2776000"/>
              <a:ext cx="17957" cy="8515"/>
            </a:xfrm>
            <a:custGeom>
              <a:avLst/>
              <a:gdLst/>
              <a:ahLst/>
              <a:cxnLst/>
              <a:rect l="l" t="t" r="r" b="b"/>
              <a:pathLst>
                <a:path w="793" h="376" extrusionOk="0">
                  <a:moveTo>
                    <a:pt x="192" y="0"/>
                  </a:moveTo>
                  <a:cubicBezTo>
                    <a:pt x="86" y="0"/>
                    <a:pt x="0" y="88"/>
                    <a:pt x="4" y="192"/>
                  </a:cubicBezTo>
                  <a:cubicBezTo>
                    <a:pt x="6" y="296"/>
                    <a:pt x="96" y="376"/>
                    <a:pt x="198" y="376"/>
                  </a:cubicBezTo>
                  <a:lnTo>
                    <a:pt x="603" y="376"/>
                  </a:lnTo>
                  <a:cubicBezTo>
                    <a:pt x="707" y="376"/>
                    <a:pt x="793" y="288"/>
                    <a:pt x="791"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4328709" y="2776000"/>
              <a:ext cx="17935" cy="8515"/>
            </a:xfrm>
            <a:custGeom>
              <a:avLst/>
              <a:gdLst/>
              <a:ahLst/>
              <a:cxnLst/>
              <a:rect l="l" t="t" r="r" b="b"/>
              <a:pathLst>
                <a:path w="792" h="376" extrusionOk="0">
                  <a:moveTo>
                    <a:pt x="191" y="0"/>
                  </a:moveTo>
                  <a:cubicBezTo>
                    <a:pt x="85" y="0"/>
                    <a:pt x="1" y="88"/>
                    <a:pt x="3" y="192"/>
                  </a:cubicBezTo>
                  <a:cubicBezTo>
                    <a:pt x="5" y="296"/>
                    <a:pt x="95" y="376"/>
                    <a:pt x="198"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4366730" y="2794659"/>
              <a:ext cx="17935" cy="8492"/>
            </a:xfrm>
            <a:custGeom>
              <a:avLst/>
              <a:gdLst/>
              <a:ahLst/>
              <a:cxnLst/>
              <a:rect l="l" t="t" r="r" b="b"/>
              <a:pathLst>
                <a:path w="792" h="375" extrusionOk="0">
                  <a:moveTo>
                    <a:pt x="190" y="1"/>
                  </a:moveTo>
                  <a:cubicBezTo>
                    <a:pt x="86" y="1"/>
                    <a:pt x="1" y="87"/>
                    <a:pt x="3" y="192"/>
                  </a:cubicBezTo>
                  <a:cubicBezTo>
                    <a:pt x="7" y="294"/>
                    <a:pt x="96" y="374"/>
                    <a:pt x="198" y="374"/>
                  </a:cubicBezTo>
                  <a:lnTo>
                    <a:pt x="601" y="374"/>
                  </a:lnTo>
                  <a:cubicBezTo>
                    <a:pt x="707" y="374"/>
                    <a:pt x="791" y="286"/>
                    <a:pt x="789" y="182"/>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4328709" y="2794659"/>
              <a:ext cx="17935" cy="8492"/>
            </a:xfrm>
            <a:custGeom>
              <a:avLst/>
              <a:gdLst/>
              <a:ahLst/>
              <a:cxnLst/>
              <a:rect l="l" t="t" r="r" b="b"/>
              <a:pathLst>
                <a:path w="792" h="375" extrusionOk="0">
                  <a:moveTo>
                    <a:pt x="191" y="1"/>
                  </a:moveTo>
                  <a:cubicBezTo>
                    <a:pt x="85" y="1"/>
                    <a:pt x="1" y="87"/>
                    <a:pt x="3" y="192"/>
                  </a:cubicBezTo>
                  <a:cubicBezTo>
                    <a:pt x="5" y="294"/>
                    <a:pt x="95" y="374"/>
                    <a:pt x="198" y="374"/>
                  </a:cubicBezTo>
                  <a:lnTo>
                    <a:pt x="602" y="374"/>
                  </a:lnTo>
                  <a:cubicBezTo>
                    <a:pt x="708" y="374"/>
                    <a:pt x="791" y="286"/>
                    <a:pt x="789" y="182"/>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4152735" y="2601837"/>
              <a:ext cx="141871" cy="71988"/>
            </a:xfrm>
            <a:custGeom>
              <a:avLst/>
              <a:gdLst/>
              <a:ahLst/>
              <a:cxnLst/>
              <a:rect l="l" t="t" r="r" b="b"/>
              <a:pathLst>
                <a:path w="6265" h="3179" extrusionOk="0">
                  <a:moveTo>
                    <a:pt x="6077" y="0"/>
                  </a:moveTo>
                  <a:cubicBezTo>
                    <a:pt x="6076" y="0"/>
                    <a:pt x="6074" y="0"/>
                    <a:pt x="6073" y="0"/>
                  </a:cubicBezTo>
                  <a:cubicBezTo>
                    <a:pt x="5969" y="4"/>
                    <a:pt x="5890" y="94"/>
                    <a:pt x="5890" y="196"/>
                  </a:cubicBezTo>
                  <a:lnTo>
                    <a:pt x="5890" y="587"/>
                  </a:lnTo>
                  <a:cubicBezTo>
                    <a:pt x="5890" y="927"/>
                    <a:pt x="5600" y="1202"/>
                    <a:pt x="5249" y="1202"/>
                  </a:cubicBezTo>
                  <a:lnTo>
                    <a:pt x="1526" y="1202"/>
                  </a:lnTo>
                  <a:cubicBezTo>
                    <a:pt x="686" y="1202"/>
                    <a:pt x="1" y="1869"/>
                    <a:pt x="1" y="2683"/>
                  </a:cubicBezTo>
                  <a:lnTo>
                    <a:pt x="1" y="2991"/>
                  </a:lnTo>
                  <a:cubicBezTo>
                    <a:pt x="1" y="3092"/>
                    <a:pt x="87" y="3178"/>
                    <a:pt x="189" y="3178"/>
                  </a:cubicBezTo>
                  <a:cubicBezTo>
                    <a:pt x="294" y="3178"/>
                    <a:pt x="376" y="3092"/>
                    <a:pt x="376" y="2991"/>
                  </a:cubicBezTo>
                  <a:lnTo>
                    <a:pt x="376" y="2683"/>
                  </a:lnTo>
                  <a:cubicBezTo>
                    <a:pt x="376" y="2072"/>
                    <a:pt x="893" y="1575"/>
                    <a:pt x="1526" y="1575"/>
                  </a:cubicBezTo>
                  <a:lnTo>
                    <a:pt x="5249" y="1575"/>
                  </a:lnTo>
                  <a:cubicBezTo>
                    <a:pt x="5810" y="1575"/>
                    <a:pt x="6265" y="1132"/>
                    <a:pt x="6265" y="587"/>
                  </a:cubicBezTo>
                  <a:lnTo>
                    <a:pt x="6265" y="188"/>
                  </a:lnTo>
                  <a:cubicBezTo>
                    <a:pt x="6265" y="85"/>
                    <a:pt x="6179" y="0"/>
                    <a:pt x="6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4333284" y="2610465"/>
              <a:ext cx="65738" cy="27151"/>
            </a:xfrm>
            <a:custGeom>
              <a:avLst/>
              <a:gdLst/>
              <a:ahLst/>
              <a:cxnLst/>
              <a:rect l="l" t="t" r="r" b="b"/>
              <a:pathLst>
                <a:path w="2903" h="1199" extrusionOk="0">
                  <a:moveTo>
                    <a:pt x="1875" y="1"/>
                  </a:moveTo>
                  <a:cubicBezTo>
                    <a:pt x="1737" y="1"/>
                    <a:pt x="1631" y="134"/>
                    <a:pt x="1689" y="280"/>
                  </a:cubicBezTo>
                  <a:cubicBezTo>
                    <a:pt x="1719" y="354"/>
                    <a:pt x="1793" y="400"/>
                    <a:pt x="1871" y="400"/>
                  </a:cubicBezTo>
                  <a:lnTo>
                    <a:pt x="2292" y="400"/>
                  </a:lnTo>
                  <a:cubicBezTo>
                    <a:pt x="2414" y="400"/>
                    <a:pt x="2516" y="494"/>
                    <a:pt x="2516" y="611"/>
                  </a:cubicBezTo>
                  <a:cubicBezTo>
                    <a:pt x="2516" y="729"/>
                    <a:pt x="2416" y="823"/>
                    <a:pt x="2292" y="823"/>
                  </a:cubicBezTo>
                  <a:lnTo>
                    <a:pt x="190" y="823"/>
                  </a:lnTo>
                  <a:cubicBezTo>
                    <a:pt x="86" y="823"/>
                    <a:pt x="0" y="911"/>
                    <a:pt x="2" y="1015"/>
                  </a:cubicBezTo>
                  <a:cubicBezTo>
                    <a:pt x="6" y="1118"/>
                    <a:pt x="94" y="1198"/>
                    <a:pt x="198" y="1198"/>
                  </a:cubicBezTo>
                  <a:lnTo>
                    <a:pt x="2288" y="1198"/>
                  </a:lnTo>
                  <a:cubicBezTo>
                    <a:pt x="2627" y="1198"/>
                    <a:pt x="2903" y="929"/>
                    <a:pt x="2903" y="599"/>
                  </a:cubicBezTo>
                  <a:cubicBezTo>
                    <a:pt x="2903" y="270"/>
                    <a:pt x="2625"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a:off x="4219424" y="2647172"/>
              <a:ext cx="92822" cy="35689"/>
            </a:xfrm>
            <a:custGeom>
              <a:avLst/>
              <a:gdLst/>
              <a:ahLst/>
              <a:cxnLst/>
              <a:rect l="l" t="t" r="r" b="b"/>
              <a:pathLst>
                <a:path w="4099" h="1576" extrusionOk="0">
                  <a:moveTo>
                    <a:pt x="1222" y="0"/>
                  </a:moveTo>
                  <a:cubicBezTo>
                    <a:pt x="549" y="0"/>
                    <a:pt x="0" y="535"/>
                    <a:pt x="0" y="1188"/>
                  </a:cubicBezTo>
                  <a:lnTo>
                    <a:pt x="0" y="1388"/>
                  </a:lnTo>
                  <a:cubicBezTo>
                    <a:pt x="0" y="1490"/>
                    <a:pt x="86" y="1575"/>
                    <a:pt x="188" y="1575"/>
                  </a:cubicBezTo>
                  <a:cubicBezTo>
                    <a:pt x="294" y="1575"/>
                    <a:pt x="376" y="1490"/>
                    <a:pt x="376" y="1388"/>
                  </a:cubicBezTo>
                  <a:lnTo>
                    <a:pt x="376" y="1188"/>
                  </a:lnTo>
                  <a:cubicBezTo>
                    <a:pt x="376" y="739"/>
                    <a:pt x="755" y="376"/>
                    <a:pt x="1222" y="376"/>
                  </a:cubicBezTo>
                  <a:lnTo>
                    <a:pt x="3497" y="376"/>
                  </a:lnTo>
                  <a:cubicBezTo>
                    <a:pt x="3621" y="376"/>
                    <a:pt x="3723" y="470"/>
                    <a:pt x="3723" y="587"/>
                  </a:cubicBezTo>
                  <a:cubicBezTo>
                    <a:pt x="3723" y="705"/>
                    <a:pt x="3621" y="799"/>
                    <a:pt x="3497" y="799"/>
                  </a:cubicBezTo>
                  <a:cubicBezTo>
                    <a:pt x="3388" y="799"/>
                    <a:pt x="3300" y="891"/>
                    <a:pt x="3310" y="1004"/>
                  </a:cubicBezTo>
                  <a:cubicBezTo>
                    <a:pt x="3320" y="1103"/>
                    <a:pt x="3405" y="1174"/>
                    <a:pt x="3503" y="1174"/>
                  </a:cubicBezTo>
                  <a:cubicBezTo>
                    <a:pt x="3505" y="1174"/>
                    <a:pt x="3506" y="1174"/>
                    <a:pt x="3507" y="1174"/>
                  </a:cubicBezTo>
                  <a:cubicBezTo>
                    <a:pt x="3833" y="1168"/>
                    <a:pt x="4098" y="907"/>
                    <a:pt x="4098" y="587"/>
                  </a:cubicBezTo>
                  <a:cubicBezTo>
                    <a:pt x="4098" y="266"/>
                    <a:pt x="3829" y="0"/>
                    <a:pt x="3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a:off x="4171961" y="2647172"/>
              <a:ext cx="36640" cy="26608"/>
            </a:xfrm>
            <a:custGeom>
              <a:avLst/>
              <a:gdLst/>
              <a:ahLst/>
              <a:cxnLst/>
              <a:rect l="l" t="t" r="r" b="b"/>
              <a:pathLst>
                <a:path w="1618" h="1175" extrusionOk="0">
                  <a:moveTo>
                    <a:pt x="601" y="0"/>
                  </a:moveTo>
                  <a:cubicBezTo>
                    <a:pt x="270" y="0"/>
                    <a:pt x="0" y="262"/>
                    <a:pt x="0" y="587"/>
                  </a:cubicBezTo>
                  <a:cubicBezTo>
                    <a:pt x="0" y="691"/>
                    <a:pt x="84" y="775"/>
                    <a:pt x="186" y="775"/>
                  </a:cubicBezTo>
                  <a:cubicBezTo>
                    <a:pt x="220" y="775"/>
                    <a:pt x="255" y="766"/>
                    <a:pt x="290" y="747"/>
                  </a:cubicBezTo>
                  <a:cubicBezTo>
                    <a:pt x="348" y="717"/>
                    <a:pt x="376" y="655"/>
                    <a:pt x="376" y="589"/>
                  </a:cubicBezTo>
                  <a:cubicBezTo>
                    <a:pt x="376" y="472"/>
                    <a:pt x="477" y="376"/>
                    <a:pt x="601" y="376"/>
                  </a:cubicBezTo>
                  <a:lnTo>
                    <a:pt x="1016" y="376"/>
                  </a:lnTo>
                  <a:cubicBezTo>
                    <a:pt x="1142" y="376"/>
                    <a:pt x="1244" y="470"/>
                    <a:pt x="1244" y="587"/>
                  </a:cubicBezTo>
                  <a:cubicBezTo>
                    <a:pt x="1244" y="705"/>
                    <a:pt x="1144" y="799"/>
                    <a:pt x="1018" y="799"/>
                  </a:cubicBezTo>
                  <a:cubicBezTo>
                    <a:pt x="946" y="799"/>
                    <a:pt x="879" y="835"/>
                    <a:pt x="849" y="899"/>
                  </a:cubicBezTo>
                  <a:cubicBezTo>
                    <a:pt x="787" y="1038"/>
                    <a:pt x="885" y="1174"/>
                    <a:pt x="1016" y="1174"/>
                  </a:cubicBezTo>
                  <a:cubicBezTo>
                    <a:pt x="1348" y="1174"/>
                    <a:pt x="1617" y="911"/>
                    <a:pt x="1617" y="587"/>
                  </a:cubicBezTo>
                  <a:cubicBezTo>
                    <a:pt x="1617" y="266"/>
                    <a:pt x="1348" y="0"/>
                    <a:pt x="10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4323841" y="2656208"/>
              <a:ext cx="56205" cy="27151"/>
            </a:xfrm>
            <a:custGeom>
              <a:avLst/>
              <a:gdLst/>
              <a:ahLst/>
              <a:cxnLst/>
              <a:rect l="l" t="t" r="r" b="b"/>
              <a:pathLst>
                <a:path w="2482" h="1199" extrusionOk="0">
                  <a:moveTo>
                    <a:pt x="1453" y="1"/>
                  </a:moveTo>
                  <a:cubicBezTo>
                    <a:pt x="1316" y="1"/>
                    <a:pt x="1210" y="134"/>
                    <a:pt x="1268" y="280"/>
                  </a:cubicBezTo>
                  <a:cubicBezTo>
                    <a:pt x="1298" y="356"/>
                    <a:pt x="1370" y="400"/>
                    <a:pt x="1449" y="400"/>
                  </a:cubicBezTo>
                  <a:lnTo>
                    <a:pt x="1869" y="400"/>
                  </a:lnTo>
                  <a:cubicBezTo>
                    <a:pt x="1992" y="400"/>
                    <a:pt x="2094" y="496"/>
                    <a:pt x="2094" y="611"/>
                  </a:cubicBezTo>
                  <a:cubicBezTo>
                    <a:pt x="2094" y="729"/>
                    <a:pt x="1994" y="825"/>
                    <a:pt x="1869" y="825"/>
                  </a:cubicBezTo>
                  <a:lnTo>
                    <a:pt x="605" y="825"/>
                  </a:lnTo>
                  <a:cubicBezTo>
                    <a:pt x="479" y="825"/>
                    <a:pt x="378" y="729"/>
                    <a:pt x="378" y="611"/>
                  </a:cubicBezTo>
                  <a:cubicBezTo>
                    <a:pt x="378" y="508"/>
                    <a:pt x="292" y="425"/>
                    <a:pt x="189" y="425"/>
                  </a:cubicBezTo>
                  <a:cubicBezTo>
                    <a:pt x="184" y="425"/>
                    <a:pt x="178" y="425"/>
                    <a:pt x="172" y="426"/>
                  </a:cubicBezTo>
                  <a:cubicBezTo>
                    <a:pt x="76" y="436"/>
                    <a:pt x="0" y="522"/>
                    <a:pt x="2" y="621"/>
                  </a:cubicBezTo>
                  <a:cubicBezTo>
                    <a:pt x="8" y="941"/>
                    <a:pt x="278" y="1198"/>
                    <a:pt x="605" y="1198"/>
                  </a:cubicBezTo>
                  <a:lnTo>
                    <a:pt x="1867" y="1198"/>
                  </a:lnTo>
                  <a:cubicBezTo>
                    <a:pt x="2204" y="1198"/>
                    <a:pt x="2479" y="929"/>
                    <a:pt x="2481" y="600"/>
                  </a:cubicBezTo>
                  <a:cubicBezTo>
                    <a:pt x="2481" y="270"/>
                    <a:pt x="2204" y="1"/>
                    <a:pt x="18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4266345" y="2784492"/>
              <a:ext cx="44090" cy="106250"/>
            </a:xfrm>
            <a:custGeom>
              <a:avLst/>
              <a:gdLst/>
              <a:ahLst/>
              <a:cxnLst/>
              <a:rect l="l" t="t" r="r" b="b"/>
              <a:pathLst>
                <a:path w="1947" h="4692" extrusionOk="0">
                  <a:moveTo>
                    <a:pt x="0" y="1"/>
                  </a:moveTo>
                  <a:lnTo>
                    <a:pt x="0" y="4692"/>
                  </a:lnTo>
                  <a:lnTo>
                    <a:pt x="1946" y="4692"/>
                  </a:lnTo>
                  <a:lnTo>
                    <a:pt x="1946" y="414"/>
                  </a:lnTo>
                  <a:cubicBezTo>
                    <a:pt x="1946" y="184"/>
                    <a:pt x="1761" y="1"/>
                    <a:pt x="153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4152191" y="2798599"/>
              <a:ext cx="142460" cy="92143"/>
            </a:xfrm>
            <a:custGeom>
              <a:avLst/>
              <a:gdLst/>
              <a:ahLst/>
              <a:cxnLst/>
              <a:rect l="l" t="t" r="r" b="b"/>
              <a:pathLst>
                <a:path w="6291" h="4069" extrusionOk="0">
                  <a:moveTo>
                    <a:pt x="3" y="0"/>
                  </a:moveTo>
                  <a:lnTo>
                    <a:pt x="3" y="3653"/>
                  </a:lnTo>
                  <a:cubicBezTo>
                    <a:pt x="1" y="3883"/>
                    <a:pt x="185" y="4069"/>
                    <a:pt x="414" y="4069"/>
                  </a:cubicBezTo>
                  <a:lnTo>
                    <a:pt x="6291" y="4069"/>
                  </a:lnTo>
                  <a:lnTo>
                    <a:pt x="6291" y="412"/>
                  </a:lnTo>
                  <a:cubicBezTo>
                    <a:pt x="6291" y="186"/>
                    <a:pt x="6107" y="0"/>
                    <a:pt x="5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4156086" y="2688431"/>
              <a:ext cx="20947" cy="18659"/>
            </a:xfrm>
            <a:custGeom>
              <a:avLst/>
              <a:gdLst/>
              <a:ahLst/>
              <a:cxnLst/>
              <a:rect l="l" t="t" r="r" b="b"/>
              <a:pathLst>
                <a:path w="925" h="824" extrusionOk="0">
                  <a:moveTo>
                    <a:pt x="136" y="1"/>
                  </a:moveTo>
                  <a:cubicBezTo>
                    <a:pt x="80" y="1"/>
                    <a:pt x="37" y="43"/>
                    <a:pt x="33" y="97"/>
                  </a:cubicBezTo>
                  <a:lnTo>
                    <a:pt x="1" y="823"/>
                  </a:lnTo>
                  <a:lnTo>
                    <a:pt x="925" y="823"/>
                  </a:lnTo>
                  <a:lnTo>
                    <a:pt x="891" y="97"/>
                  </a:lnTo>
                  <a:cubicBezTo>
                    <a:pt x="889" y="43"/>
                    <a:pt x="845"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4213039" y="2697489"/>
              <a:ext cx="21037" cy="18637"/>
            </a:xfrm>
            <a:custGeom>
              <a:avLst/>
              <a:gdLst/>
              <a:ahLst/>
              <a:cxnLst/>
              <a:rect l="l" t="t" r="r" b="b"/>
              <a:pathLst>
                <a:path w="929" h="823" extrusionOk="0">
                  <a:moveTo>
                    <a:pt x="139" y="0"/>
                  </a:moveTo>
                  <a:cubicBezTo>
                    <a:pt x="83" y="0"/>
                    <a:pt x="39" y="42"/>
                    <a:pt x="35" y="96"/>
                  </a:cubicBezTo>
                  <a:lnTo>
                    <a:pt x="1" y="823"/>
                  </a:lnTo>
                  <a:lnTo>
                    <a:pt x="929" y="823"/>
                  </a:lnTo>
                  <a:lnTo>
                    <a:pt x="895" y="96"/>
                  </a:lnTo>
                  <a:cubicBezTo>
                    <a:pt x="895" y="42"/>
                    <a:pt x="849"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4176603" y="2822331"/>
              <a:ext cx="17935" cy="8515"/>
            </a:xfrm>
            <a:custGeom>
              <a:avLst/>
              <a:gdLst/>
              <a:ahLst/>
              <a:cxnLst/>
              <a:rect l="l" t="t" r="r" b="b"/>
              <a:pathLst>
                <a:path w="792" h="376" extrusionOk="0">
                  <a:moveTo>
                    <a:pt x="191" y="0"/>
                  </a:moveTo>
                  <a:cubicBezTo>
                    <a:pt x="85" y="0"/>
                    <a:pt x="1" y="88"/>
                    <a:pt x="3" y="192"/>
                  </a:cubicBezTo>
                  <a:cubicBezTo>
                    <a:pt x="5" y="296"/>
                    <a:pt x="95" y="376"/>
                    <a:pt x="199"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4252645" y="2822331"/>
              <a:ext cx="17957" cy="8515"/>
            </a:xfrm>
            <a:custGeom>
              <a:avLst/>
              <a:gdLst/>
              <a:ahLst/>
              <a:cxnLst/>
              <a:rect l="l" t="t" r="r" b="b"/>
              <a:pathLst>
                <a:path w="793" h="376" extrusionOk="0">
                  <a:moveTo>
                    <a:pt x="190" y="0"/>
                  </a:moveTo>
                  <a:cubicBezTo>
                    <a:pt x="86" y="0"/>
                    <a:pt x="0" y="88"/>
                    <a:pt x="4" y="192"/>
                  </a:cubicBezTo>
                  <a:cubicBezTo>
                    <a:pt x="6" y="296"/>
                    <a:pt x="96" y="376"/>
                    <a:pt x="198" y="376"/>
                  </a:cubicBezTo>
                  <a:lnTo>
                    <a:pt x="603" y="376"/>
                  </a:lnTo>
                  <a:cubicBezTo>
                    <a:pt x="707" y="376"/>
                    <a:pt x="793"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4176603" y="2859084"/>
              <a:ext cx="17935" cy="8469"/>
            </a:xfrm>
            <a:custGeom>
              <a:avLst/>
              <a:gdLst/>
              <a:ahLst/>
              <a:cxnLst/>
              <a:rect l="l" t="t" r="r" b="b"/>
              <a:pathLst>
                <a:path w="792" h="374" extrusionOk="0">
                  <a:moveTo>
                    <a:pt x="191" y="0"/>
                  </a:moveTo>
                  <a:cubicBezTo>
                    <a:pt x="85" y="0"/>
                    <a:pt x="1" y="86"/>
                    <a:pt x="3" y="192"/>
                  </a:cubicBezTo>
                  <a:cubicBezTo>
                    <a:pt x="5" y="294"/>
                    <a:pt x="95" y="374"/>
                    <a:pt x="199" y="374"/>
                  </a:cubicBezTo>
                  <a:lnTo>
                    <a:pt x="602" y="374"/>
                  </a:lnTo>
                  <a:cubicBezTo>
                    <a:pt x="708" y="374"/>
                    <a:pt x="791" y="286"/>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4252645" y="2859084"/>
              <a:ext cx="17957" cy="8469"/>
            </a:xfrm>
            <a:custGeom>
              <a:avLst/>
              <a:gdLst/>
              <a:ahLst/>
              <a:cxnLst/>
              <a:rect l="l" t="t" r="r" b="b"/>
              <a:pathLst>
                <a:path w="793" h="374" extrusionOk="0">
                  <a:moveTo>
                    <a:pt x="190" y="0"/>
                  </a:moveTo>
                  <a:cubicBezTo>
                    <a:pt x="86" y="0"/>
                    <a:pt x="0" y="86"/>
                    <a:pt x="4" y="192"/>
                  </a:cubicBezTo>
                  <a:cubicBezTo>
                    <a:pt x="6" y="294"/>
                    <a:pt x="96" y="374"/>
                    <a:pt x="198" y="374"/>
                  </a:cubicBezTo>
                  <a:lnTo>
                    <a:pt x="603" y="374"/>
                  </a:lnTo>
                  <a:cubicBezTo>
                    <a:pt x="707" y="374"/>
                    <a:pt x="793" y="286"/>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4176603" y="2840402"/>
              <a:ext cx="17935" cy="8537"/>
            </a:xfrm>
            <a:custGeom>
              <a:avLst/>
              <a:gdLst/>
              <a:ahLst/>
              <a:cxnLst/>
              <a:rect l="l" t="t" r="r" b="b"/>
              <a:pathLst>
                <a:path w="792" h="377" extrusionOk="0">
                  <a:moveTo>
                    <a:pt x="191" y="1"/>
                  </a:moveTo>
                  <a:cubicBezTo>
                    <a:pt x="85" y="1"/>
                    <a:pt x="1" y="89"/>
                    <a:pt x="3" y="192"/>
                  </a:cubicBezTo>
                  <a:cubicBezTo>
                    <a:pt x="5" y="296"/>
                    <a:pt x="95" y="376"/>
                    <a:pt x="199" y="376"/>
                  </a:cubicBezTo>
                  <a:lnTo>
                    <a:pt x="602" y="376"/>
                  </a:lnTo>
                  <a:cubicBezTo>
                    <a:pt x="708" y="376"/>
                    <a:pt x="791" y="288"/>
                    <a:pt x="789" y="183"/>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4214624" y="2822331"/>
              <a:ext cx="17935" cy="8515"/>
            </a:xfrm>
            <a:custGeom>
              <a:avLst/>
              <a:gdLst/>
              <a:ahLst/>
              <a:cxnLst/>
              <a:rect l="l" t="t" r="r" b="b"/>
              <a:pathLst>
                <a:path w="792" h="376" extrusionOk="0">
                  <a:moveTo>
                    <a:pt x="190" y="0"/>
                  </a:moveTo>
                  <a:cubicBezTo>
                    <a:pt x="86" y="0"/>
                    <a:pt x="1" y="88"/>
                    <a:pt x="3" y="192"/>
                  </a:cubicBezTo>
                  <a:cubicBezTo>
                    <a:pt x="7" y="296"/>
                    <a:pt x="94" y="376"/>
                    <a:pt x="198" y="376"/>
                  </a:cubicBezTo>
                  <a:lnTo>
                    <a:pt x="601" y="376"/>
                  </a:lnTo>
                  <a:cubicBezTo>
                    <a:pt x="707" y="376"/>
                    <a:pt x="791" y="288"/>
                    <a:pt x="789" y="182"/>
                  </a:cubicBezTo>
                  <a:cubicBezTo>
                    <a:pt x="787" y="80"/>
                    <a:pt x="697" y="0"/>
                    <a:pt x="593"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4214624" y="2859084"/>
              <a:ext cx="17935" cy="8469"/>
            </a:xfrm>
            <a:custGeom>
              <a:avLst/>
              <a:gdLst/>
              <a:ahLst/>
              <a:cxnLst/>
              <a:rect l="l" t="t" r="r" b="b"/>
              <a:pathLst>
                <a:path w="792" h="374" extrusionOk="0">
                  <a:moveTo>
                    <a:pt x="190" y="0"/>
                  </a:moveTo>
                  <a:cubicBezTo>
                    <a:pt x="86" y="0"/>
                    <a:pt x="1" y="86"/>
                    <a:pt x="3" y="192"/>
                  </a:cubicBezTo>
                  <a:cubicBezTo>
                    <a:pt x="7" y="294"/>
                    <a:pt x="94" y="374"/>
                    <a:pt x="198" y="374"/>
                  </a:cubicBezTo>
                  <a:lnTo>
                    <a:pt x="601" y="374"/>
                  </a:lnTo>
                  <a:cubicBezTo>
                    <a:pt x="707" y="374"/>
                    <a:pt x="791" y="286"/>
                    <a:pt x="789" y="182"/>
                  </a:cubicBezTo>
                  <a:cubicBezTo>
                    <a:pt x="787" y="80"/>
                    <a:pt x="697" y="0"/>
                    <a:pt x="5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4214624" y="2840402"/>
              <a:ext cx="17935" cy="8537"/>
            </a:xfrm>
            <a:custGeom>
              <a:avLst/>
              <a:gdLst/>
              <a:ahLst/>
              <a:cxnLst/>
              <a:rect l="l" t="t" r="r" b="b"/>
              <a:pathLst>
                <a:path w="792" h="377" extrusionOk="0">
                  <a:moveTo>
                    <a:pt x="190" y="1"/>
                  </a:moveTo>
                  <a:cubicBezTo>
                    <a:pt x="86" y="1"/>
                    <a:pt x="1" y="89"/>
                    <a:pt x="3" y="192"/>
                  </a:cubicBezTo>
                  <a:cubicBezTo>
                    <a:pt x="7" y="296"/>
                    <a:pt x="94" y="376"/>
                    <a:pt x="198" y="376"/>
                  </a:cubicBezTo>
                  <a:lnTo>
                    <a:pt x="601" y="376"/>
                  </a:lnTo>
                  <a:cubicBezTo>
                    <a:pt x="707" y="376"/>
                    <a:pt x="791" y="288"/>
                    <a:pt x="789" y="183"/>
                  </a:cubicBezTo>
                  <a:cubicBezTo>
                    <a:pt x="787" y="81"/>
                    <a:pt x="697" y="1"/>
                    <a:pt x="593" y="1"/>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4252645" y="2840402"/>
              <a:ext cx="17957" cy="8537"/>
            </a:xfrm>
            <a:custGeom>
              <a:avLst/>
              <a:gdLst/>
              <a:ahLst/>
              <a:cxnLst/>
              <a:rect l="l" t="t" r="r" b="b"/>
              <a:pathLst>
                <a:path w="793" h="377" extrusionOk="0">
                  <a:moveTo>
                    <a:pt x="190" y="1"/>
                  </a:moveTo>
                  <a:cubicBezTo>
                    <a:pt x="86" y="1"/>
                    <a:pt x="0" y="89"/>
                    <a:pt x="4" y="192"/>
                  </a:cubicBezTo>
                  <a:cubicBezTo>
                    <a:pt x="6" y="296"/>
                    <a:pt x="96" y="376"/>
                    <a:pt x="198" y="376"/>
                  </a:cubicBezTo>
                  <a:lnTo>
                    <a:pt x="603" y="376"/>
                  </a:lnTo>
                  <a:cubicBezTo>
                    <a:pt x="707" y="376"/>
                    <a:pt x="793" y="288"/>
                    <a:pt x="789" y="183"/>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9"/>
          <p:cNvGrpSpPr/>
          <p:nvPr/>
        </p:nvGrpSpPr>
        <p:grpSpPr>
          <a:xfrm>
            <a:off x="4838607" y="2601565"/>
            <a:ext cx="249163" cy="289539"/>
            <a:chOff x="4838607" y="2601565"/>
            <a:chExt cx="249163" cy="289539"/>
          </a:xfrm>
        </p:grpSpPr>
        <p:sp>
          <p:nvSpPr>
            <p:cNvPr id="4782" name="Google Shape;4782;p69"/>
            <p:cNvSpPr/>
            <p:nvPr/>
          </p:nvSpPr>
          <p:spPr>
            <a:xfrm>
              <a:off x="4962905" y="2729487"/>
              <a:ext cx="35598" cy="35643"/>
            </a:xfrm>
            <a:custGeom>
              <a:avLst/>
              <a:gdLst/>
              <a:ahLst/>
              <a:cxnLst/>
              <a:rect l="l" t="t" r="r" b="b"/>
              <a:pathLst>
                <a:path w="1572" h="1574" extrusionOk="0">
                  <a:moveTo>
                    <a:pt x="1114" y="0"/>
                  </a:moveTo>
                  <a:cubicBezTo>
                    <a:pt x="500" y="0"/>
                    <a:pt x="1" y="499"/>
                    <a:pt x="1" y="1116"/>
                  </a:cubicBezTo>
                  <a:lnTo>
                    <a:pt x="1" y="1573"/>
                  </a:lnTo>
                  <a:lnTo>
                    <a:pt x="458" y="1573"/>
                  </a:lnTo>
                  <a:cubicBezTo>
                    <a:pt x="1072" y="1573"/>
                    <a:pt x="1572" y="1074"/>
                    <a:pt x="1572" y="457"/>
                  </a:cubicBezTo>
                  <a:lnTo>
                    <a:pt x="1572" y="100"/>
                  </a:lnTo>
                  <a:cubicBezTo>
                    <a:pt x="1572" y="46"/>
                    <a:pt x="1528"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4927285" y="2741919"/>
              <a:ext cx="35643" cy="35643"/>
            </a:xfrm>
            <a:custGeom>
              <a:avLst/>
              <a:gdLst/>
              <a:ahLst/>
              <a:cxnLst/>
              <a:rect l="l" t="t" r="r" b="b"/>
              <a:pathLst>
                <a:path w="1574" h="1574" extrusionOk="0">
                  <a:moveTo>
                    <a:pt x="100" y="0"/>
                  </a:moveTo>
                  <a:cubicBezTo>
                    <a:pt x="47" y="0"/>
                    <a:pt x="1" y="46"/>
                    <a:pt x="1" y="100"/>
                  </a:cubicBezTo>
                  <a:lnTo>
                    <a:pt x="1" y="457"/>
                  </a:lnTo>
                  <a:cubicBezTo>
                    <a:pt x="1" y="1074"/>
                    <a:pt x="500" y="1573"/>
                    <a:pt x="1116"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4958104" y="2747286"/>
              <a:ext cx="24706" cy="22011"/>
            </a:xfrm>
            <a:custGeom>
              <a:avLst/>
              <a:gdLst/>
              <a:ahLst/>
              <a:cxnLst/>
              <a:rect l="l" t="t" r="r" b="b"/>
              <a:pathLst>
                <a:path w="1091" h="972" extrusionOk="0">
                  <a:moveTo>
                    <a:pt x="876" y="1"/>
                  </a:moveTo>
                  <a:cubicBezTo>
                    <a:pt x="831" y="1"/>
                    <a:pt x="785" y="17"/>
                    <a:pt x="750" y="49"/>
                  </a:cubicBezTo>
                  <a:lnTo>
                    <a:pt x="87" y="636"/>
                  </a:lnTo>
                  <a:cubicBezTo>
                    <a:pt x="7" y="705"/>
                    <a:pt x="1" y="827"/>
                    <a:pt x="71" y="907"/>
                  </a:cubicBezTo>
                  <a:cubicBezTo>
                    <a:pt x="109" y="950"/>
                    <a:pt x="163" y="971"/>
                    <a:pt x="215" y="971"/>
                  </a:cubicBezTo>
                  <a:cubicBezTo>
                    <a:pt x="261" y="971"/>
                    <a:pt x="306" y="956"/>
                    <a:pt x="342" y="925"/>
                  </a:cubicBezTo>
                  <a:lnTo>
                    <a:pt x="1003" y="338"/>
                  </a:lnTo>
                  <a:cubicBezTo>
                    <a:pt x="1083" y="268"/>
                    <a:pt x="1091" y="145"/>
                    <a:pt x="1021" y="65"/>
                  </a:cubicBezTo>
                  <a:cubicBezTo>
                    <a:pt x="983" y="23"/>
                    <a:pt x="930"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5052172" y="2729487"/>
              <a:ext cx="35598" cy="35643"/>
            </a:xfrm>
            <a:custGeom>
              <a:avLst/>
              <a:gdLst/>
              <a:ahLst/>
              <a:cxnLst/>
              <a:rect l="l" t="t" r="r" b="b"/>
              <a:pathLst>
                <a:path w="1572" h="1574" extrusionOk="0">
                  <a:moveTo>
                    <a:pt x="1117" y="0"/>
                  </a:moveTo>
                  <a:cubicBezTo>
                    <a:pt x="500" y="0"/>
                    <a:pt x="1" y="499"/>
                    <a:pt x="1" y="1116"/>
                  </a:cubicBezTo>
                  <a:lnTo>
                    <a:pt x="1" y="1573"/>
                  </a:lnTo>
                  <a:lnTo>
                    <a:pt x="462" y="1573"/>
                  </a:lnTo>
                  <a:cubicBezTo>
                    <a:pt x="1077" y="1573"/>
                    <a:pt x="1572" y="1076"/>
                    <a:pt x="1572" y="463"/>
                  </a:cubicBezTo>
                  <a:lnTo>
                    <a:pt x="1572" y="100"/>
                  </a:lnTo>
                  <a:cubicBezTo>
                    <a:pt x="1572" y="46"/>
                    <a:pt x="1528"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5016030" y="2741919"/>
              <a:ext cx="35575" cy="35643"/>
            </a:xfrm>
            <a:custGeom>
              <a:avLst/>
              <a:gdLst/>
              <a:ahLst/>
              <a:cxnLst/>
              <a:rect l="l" t="t" r="r" b="b"/>
              <a:pathLst>
                <a:path w="1571" h="1574" extrusionOk="0">
                  <a:moveTo>
                    <a:pt x="100" y="0"/>
                  </a:moveTo>
                  <a:cubicBezTo>
                    <a:pt x="44" y="0"/>
                    <a:pt x="0" y="46"/>
                    <a:pt x="0" y="100"/>
                  </a:cubicBezTo>
                  <a:lnTo>
                    <a:pt x="0" y="463"/>
                  </a:lnTo>
                  <a:cubicBezTo>
                    <a:pt x="0" y="1076"/>
                    <a:pt x="497" y="1573"/>
                    <a:pt x="1110" y="1573"/>
                  </a:cubicBezTo>
                  <a:lnTo>
                    <a:pt x="1571" y="1573"/>
                  </a:lnTo>
                  <a:lnTo>
                    <a:pt x="1571" y="1116"/>
                  </a:lnTo>
                  <a:cubicBezTo>
                    <a:pt x="1571" y="499"/>
                    <a:pt x="107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5047031" y="2747286"/>
              <a:ext cx="24706" cy="22011"/>
            </a:xfrm>
            <a:custGeom>
              <a:avLst/>
              <a:gdLst/>
              <a:ahLst/>
              <a:cxnLst/>
              <a:rect l="l" t="t" r="r" b="b"/>
              <a:pathLst>
                <a:path w="1091" h="972" extrusionOk="0">
                  <a:moveTo>
                    <a:pt x="876" y="1"/>
                  </a:moveTo>
                  <a:cubicBezTo>
                    <a:pt x="831" y="1"/>
                    <a:pt x="786" y="17"/>
                    <a:pt x="749" y="49"/>
                  </a:cubicBezTo>
                  <a:lnTo>
                    <a:pt x="88" y="636"/>
                  </a:lnTo>
                  <a:cubicBezTo>
                    <a:pt x="8" y="705"/>
                    <a:pt x="0" y="827"/>
                    <a:pt x="70" y="907"/>
                  </a:cubicBezTo>
                  <a:cubicBezTo>
                    <a:pt x="108" y="950"/>
                    <a:pt x="160" y="971"/>
                    <a:pt x="213" y="971"/>
                  </a:cubicBezTo>
                  <a:cubicBezTo>
                    <a:pt x="259" y="971"/>
                    <a:pt x="305" y="956"/>
                    <a:pt x="342" y="925"/>
                  </a:cubicBezTo>
                  <a:lnTo>
                    <a:pt x="1004" y="338"/>
                  </a:lnTo>
                  <a:cubicBezTo>
                    <a:pt x="1084" y="268"/>
                    <a:pt x="1090" y="145"/>
                    <a:pt x="1020" y="65"/>
                  </a:cubicBezTo>
                  <a:cubicBezTo>
                    <a:pt x="983" y="23"/>
                    <a:pt x="930"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4874182" y="2729487"/>
              <a:ext cx="35643" cy="35643"/>
            </a:xfrm>
            <a:custGeom>
              <a:avLst/>
              <a:gdLst/>
              <a:ahLst/>
              <a:cxnLst/>
              <a:rect l="l" t="t" r="r" b="b"/>
              <a:pathLst>
                <a:path w="1574" h="1574" extrusionOk="0">
                  <a:moveTo>
                    <a:pt x="1116" y="0"/>
                  </a:moveTo>
                  <a:cubicBezTo>
                    <a:pt x="499" y="0"/>
                    <a:pt x="0" y="499"/>
                    <a:pt x="0" y="1116"/>
                  </a:cubicBezTo>
                  <a:lnTo>
                    <a:pt x="0" y="1573"/>
                  </a:lnTo>
                  <a:lnTo>
                    <a:pt x="463" y="1573"/>
                  </a:lnTo>
                  <a:cubicBezTo>
                    <a:pt x="1076" y="1573"/>
                    <a:pt x="1573" y="1076"/>
                    <a:pt x="1573" y="463"/>
                  </a:cubicBezTo>
                  <a:lnTo>
                    <a:pt x="1573" y="100"/>
                  </a:lnTo>
                  <a:cubicBezTo>
                    <a:pt x="1573" y="46"/>
                    <a:pt x="1527" y="0"/>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4838607" y="2741919"/>
              <a:ext cx="35598" cy="35643"/>
            </a:xfrm>
            <a:custGeom>
              <a:avLst/>
              <a:gdLst/>
              <a:ahLst/>
              <a:cxnLst/>
              <a:rect l="l" t="t" r="r" b="b"/>
              <a:pathLst>
                <a:path w="1572" h="1574" extrusionOk="0">
                  <a:moveTo>
                    <a:pt x="100" y="0"/>
                  </a:moveTo>
                  <a:cubicBezTo>
                    <a:pt x="44" y="0"/>
                    <a:pt x="0" y="46"/>
                    <a:pt x="0" y="100"/>
                  </a:cubicBezTo>
                  <a:lnTo>
                    <a:pt x="0" y="457"/>
                  </a:lnTo>
                  <a:cubicBezTo>
                    <a:pt x="0" y="1074"/>
                    <a:pt x="499" y="1573"/>
                    <a:pt x="1116" y="1573"/>
                  </a:cubicBezTo>
                  <a:lnTo>
                    <a:pt x="1571" y="1573"/>
                  </a:lnTo>
                  <a:lnTo>
                    <a:pt x="1571" y="1116"/>
                  </a:lnTo>
                  <a:cubicBezTo>
                    <a:pt x="1571" y="499"/>
                    <a:pt x="107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4869653" y="2760986"/>
              <a:ext cx="8515" cy="35824"/>
            </a:xfrm>
            <a:custGeom>
              <a:avLst/>
              <a:gdLst/>
              <a:ahLst/>
              <a:cxnLst/>
              <a:rect l="l" t="t" r="r" b="b"/>
              <a:pathLst>
                <a:path w="376" h="1582" extrusionOk="0">
                  <a:moveTo>
                    <a:pt x="191" y="1"/>
                  </a:moveTo>
                  <a:cubicBezTo>
                    <a:pt x="189" y="1"/>
                    <a:pt x="187" y="1"/>
                    <a:pt x="184" y="1"/>
                  </a:cubicBezTo>
                  <a:cubicBezTo>
                    <a:pt x="80" y="3"/>
                    <a:pt x="1" y="92"/>
                    <a:pt x="1" y="194"/>
                  </a:cubicBezTo>
                  <a:lnTo>
                    <a:pt x="1" y="1384"/>
                  </a:lnTo>
                  <a:cubicBezTo>
                    <a:pt x="1" y="1488"/>
                    <a:pt x="80" y="1578"/>
                    <a:pt x="184" y="1582"/>
                  </a:cubicBezTo>
                  <a:cubicBezTo>
                    <a:pt x="185" y="1582"/>
                    <a:pt x="187" y="1582"/>
                    <a:pt x="188" y="1582"/>
                  </a:cubicBezTo>
                  <a:cubicBezTo>
                    <a:pt x="290" y="1582"/>
                    <a:pt x="376" y="1499"/>
                    <a:pt x="376" y="1394"/>
                  </a:cubicBezTo>
                  <a:lnTo>
                    <a:pt x="376" y="186"/>
                  </a:lnTo>
                  <a:cubicBezTo>
                    <a:pt x="376" y="85"/>
                    <a:pt x="29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4869200" y="2747286"/>
              <a:ext cx="24751" cy="22011"/>
            </a:xfrm>
            <a:custGeom>
              <a:avLst/>
              <a:gdLst/>
              <a:ahLst/>
              <a:cxnLst/>
              <a:rect l="l" t="t" r="r" b="b"/>
              <a:pathLst>
                <a:path w="1093" h="972" extrusionOk="0">
                  <a:moveTo>
                    <a:pt x="878" y="1"/>
                  </a:moveTo>
                  <a:cubicBezTo>
                    <a:pt x="832" y="1"/>
                    <a:pt x="786" y="17"/>
                    <a:pt x="749" y="49"/>
                  </a:cubicBezTo>
                  <a:lnTo>
                    <a:pt x="88" y="636"/>
                  </a:lnTo>
                  <a:cubicBezTo>
                    <a:pt x="9" y="705"/>
                    <a:pt x="1" y="827"/>
                    <a:pt x="70" y="907"/>
                  </a:cubicBezTo>
                  <a:cubicBezTo>
                    <a:pt x="108" y="950"/>
                    <a:pt x="161" y="971"/>
                    <a:pt x="215" y="971"/>
                  </a:cubicBezTo>
                  <a:cubicBezTo>
                    <a:pt x="261" y="971"/>
                    <a:pt x="307" y="956"/>
                    <a:pt x="344" y="925"/>
                  </a:cubicBezTo>
                  <a:lnTo>
                    <a:pt x="1005" y="338"/>
                  </a:lnTo>
                  <a:cubicBezTo>
                    <a:pt x="1084" y="268"/>
                    <a:pt x="1092" y="145"/>
                    <a:pt x="1023" y="65"/>
                  </a:cubicBezTo>
                  <a:cubicBezTo>
                    <a:pt x="985" y="23"/>
                    <a:pt x="931"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4854232" y="2758246"/>
              <a:ext cx="24615" cy="23732"/>
            </a:xfrm>
            <a:custGeom>
              <a:avLst/>
              <a:gdLst/>
              <a:ahLst/>
              <a:cxnLst/>
              <a:rect l="l" t="t" r="r" b="b"/>
              <a:pathLst>
                <a:path w="1087" h="1048" extrusionOk="0">
                  <a:moveTo>
                    <a:pt x="211" y="0"/>
                  </a:moveTo>
                  <a:cubicBezTo>
                    <a:pt x="162" y="0"/>
                    <a:pt x="113" y="19"/>
                    <a:pt x="75" y="56"/>
                  </a:cubicBezTo>
                  <a:cubicBezTo>
                    <a:pt x="1" y="132"/>
                    <a:pt x="1" y="253"/>
                    <a:pt x="75" y="327"/>
                  </a:cubicBezTo>
                  <a:lnTo>
                    <a:pt x="739" y="992"/>
                  </a:lnTo>
                  <a:cubicBezTo>
                    <a:pt x="777" y="1029"/>
                    <a:pt x="827" y="1047"/>
                    <a:pt x="876" y="1047"/>
                  </a:cubicBezTo>
                  <a:cubicBezTo>
                    <a:pt x="925" y="1047"/>
                    <a:pt x="974" y="1029"/>
                    <a:pt x="1011" y="992"/>
                  </a:cubicBezTo>
                  <a:cubicBezTo>
                    <a:pt x="1087" y="916"/>
                    <a:pt x="1087" y="794"/>
                    <a:pt x="1011" y="721"/>
                  </a:cubicBezTo>
                  <a:lnTo>
                    <a:pt x="348" y="56"/>
                  </a:lnTo>
                  <a:cubicBezTo>
                    <a:pt x="310" y="19"/>
                    <a:pt x="26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5032063" y="2758246"/>
              <a:ext cx="24615" cy="23732"/>
            </a:xfrm>
            <a:custGeom>
              <a:avLst/>
              <a:gdLst/>
              <a:ahLst/>
              <a:cxnLst/>
              <a:rect l="l" t="t" r="r" b="b"/>
              <a:pathLst>
                <a:path w="1087" h="1048" extrusionOk="0">
                  <a:moveTo>
                    <a:pt x="211" y="0"/>
                  </a:moveTo>
                  <a:cubicBezTo>
                    <a:pt x="162" y="0"/>
                    <a:pt x="112" y="19"/>
                    <a:pt x="75" y="56"/>
                  </a:cubicBezTo>
                  <a:cubicBezTo>
                    <a:pt x="1" y="132"/>
                    <a:pt x="1" y="253"/>
                    <a:pt x="75" y="327"/>
                  </a:cubicBezTo>
                  <a:lnTo>
                    <a:pt x="739" y="992"/>
                  </a:lnTo>
                  <a:cubicBezTo>
                    <a:pt x="776" y="1029"/>
                    <a:pt x="826" y="1047"/>
                    <a:pt x="875" y="1047"/>
                  </a:cubicBezTo>
                  <a:cubicBezTo>
                    <a:pt x="924" y="1047"/>
                    <a:pt x="974" y="1029"/>
                    <a:pt x="1011" y="992"/>
                  </a:cubicBezTo>
                  <a:cubicBezTo>
                    <a:pt x="1087" y="916"/>
                    <a:pt x="1087" y="794"/>
                    <a:pt x="1011" y="721"/>
                  </a:cubicBezTo>
                  <a:lnTo>
                    <a:pt x="348" y="56"/>
                  </a:lnTo>
                  <a:cubicBezTo>
                    <a:pt x="310" y="19"/>
                    <a:pt x="26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4958920" y="2760986"/>
              <a:ext cx="8537" cy="35824"/>
            </a:xfrm>
            <a:custGeom>
              <a:avLst/>
              <a:gdLst/>
              <a:ahLst/>
              <a:cxnLst/>
              <a:rect l="l" t="t" r="r" b="b"/>
              <a:pathLst>
                <a:path w="377" h="1582" extrusionOk="0">
                  <a:moveTo>
                    <a:pt x="192" y="1"/>
                  </a:moveTo>
                  <a:cubicBezTo>
                    <a:pt x="189" y="1"/>
                    <a:pt x="187" y="1"/>
                    <a:pt x="185" y="1"/>
                  </a:cubicBezTo>
                  <a:cubicBezTo>
                    <a:pt x="81" y="3"/>
                    <a:pt x="1" y="92"/>
                    <a:pt x="1" y="194"/>
                  </a:cubicBezTo>
                  <a:lnTo>
                    <a:pt x="1" y="1384"/>
                  </a:lnTo>
                  <a:cubicBezTo>
                    <a:pt x="1" y="1488"/>
                    <a:pt x="81" y="1578"/>
                    <a:pt x="185" y="1582"/>
                  </a:cubicBezTo>
                  <a:cubicBezTo>
                    <a:pt x="186" y="1582"/>
                    <a:pt x="187" y="1582"/>
                    <a:pt x="188" y="1582"/>
                  </a:cubicBezTo>
                  <a:cubicBezTo>
                    <a:pt x="290" y="1582"/>
                    <a:pt x="376" y="1499"/>
                    <a:pt x="376" y="1394"/>
                  </a:cubicBezTo>
                  <a:lnTo>
                    <a:pt x="376" y="186"/>
                  </a:lnTo>
                  <a:cubicBezTo>
                    <a:pt x="376" y="85"/>
                    <a:pt x="292"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4943204" y="2758246"/>
              <a:ext cx="24570" cy="23732"/>
            </a:xfrm>
            <a:custGeom>
              <a:avLst/>
              <a:gdLst/>
              <a:ahLst/>
              <a:cxnLst/>
              <a:rect l="l" t="t" r="r" b="b"/>
              <a:pathLst>
                <a:path w="1085" h="1048" extrusionOk="0">
                  <a:moveTo>
                    <a:pt x="211" y="0"/>
                  </a:moveTo>
                  <a:cubicBezTo>
                    <a:pt x="161" y="0"/>
                    <a:pt x="112" y="19"/>
                    <a:pt x="74" y="56"/>
                  </a:cubicBezTo>
                  <a:cubicBezTo>
                    <a:pt x="0" y="132"/>
                    <a:pt x="0" y="253"/>
                    <a:pt x="74" y="327"/>
                  </a:cubicBezTo>
                  <a:lnTo>
                    <a:pt x="739" y="992"/>
                  </a:lnTo>
                  <a:cubicBezTo>
                    <a:pt x="776" y="1029"/>
                    <a:pt x="825" y="1047"/>
                    <a:pt x="874" y="1047"/>
                  </a:cubicBezTo>
                  <a:cubicBezTo>
                    <a:pt x="923" y="1047"/>
                    <a:pt x="972" y="1029"/>
                    <a:pt x="1010" y="992"/>
                  </a:cubicBezTo>
                  <a:cubicBezTo>
                    <a:pt x="1084" y="916"/>
                    <a:pt x="1084" y="794"/>
                    <a:pt x="1010" y="721"/>
                  </a:cubicBezTo>
                  <a:lnTo>
                    <a:pt x="346" y="56"/>
                  </a:lnTo>
                  <a:cubicBezTo>
                    <a:pt x="309" y="19"/>
                    <a:pt x="260"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5047665" y="2761077"/>
              <a:ext cx="8469" cy="35734"/>
            </a:xfrm>
            <a:custGeom>
              <a:avLst/>
              <a:gdLst/>
              <a:ahLst/>
              <a:cxnLst/>
              <a:rect l="l" t="t" r="r" b="b"/>
              <a:pathLst>
                <a:path w="374" h="1578" extrusionOk="0">
                  <a:moveTo>
                    <a:pt x="186" y="1"/>
                  </a:moveTo>
                  <a:cubicBezTo>
                    <a:pt x="184" y="1"/>
                    <a:pt x="183" y="1"/>
                    <a:pt x="182" y="1"/>
                  </a:cubicBezTo>
                  <a:cubicBezTo>
                    <a:pt x="80" y="3"/>
                    <a:pt x="0" y="92"/>
                    <a:pt x="0" y="196"/>
                  </a:cubicBezTo>
                  <a:lnTo>
                    <a:pt x="0" y="1380"/>
                  </a:lnTo>
                  <a:cubicBezTo>
                    <a:pt x="0" y="1484"/>
                    <a:pt x="80" y="1574"/>
                    <a:pt x="182" y="1578"/>
                  </a:cubicBezTo>
                  <a:cubicBezTo>
                    <a:pt x="183" y="1578"/>
                    <a:pt x="184" y="1578"/>
                    <a:pt x="186" y="1578"/>
                  </a:cubicBezTo>
                  <a:cubicBezTo>
                    <a:pt x="290" y="1578"/>
                    <a:pt x="374" y="1495"/>
                    <a:pt x="374" y="1390"/>
                  </a:cubicBezTo>
                  <a:lnTo>
                    <a:pt x="374" y="188"/>
                  </a:lnTo>
                  <a:cubicBezTo>
                    <a:pt x="374" y="84"/>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4864988" y="2603558"/>
              <a:ext cx="196038" cy="96015"/>
            </a:xfrm>
            <a:custGeom>
              <a:avLst/>
              <a:gdLst/>
              <a:ahLst/>
              <a:cxnLst/>
              <a:rect l="l" t="t" r="r" b="b"/>
              <a:pathLst>
                <a:path w="8657" h="4240" extrusionOk="0">
                  <a:moveTo>
                    <a:pt x="3490" y="1"/>
                  </a:moveTo>
                  <a:cubicBezTo>
                    <a:pt x="3465" y="1"/>
                    <a:pt x="3441" y="3"/>
                    <a:pt x="3416" y="8"/>
                  </a:cubicBezTo>
                  <a:cubicBezTo>
                    <a:pt x="2362" y="232"/>
                    <a:pt x="1450" y="845"/>
                    <a:pt x="833" y="1685"/>
                  </a:cubicBezTo>
                  <a:cubicBezTo>
                    <a:pt x="644" y="1944"/>
                    <a:pt x="859" y="2224"/>
                    <a:pt x="730" y="2521"/>
                  </a:cubicBezTo>
                  <a:cubicBezTo>
                    <a:pt x="514" y="3014"/>
                    <a:pt x="61" y="3559"/>
                    <a:pt x="5" y="4130"/>
                  </a:cubicBezTo>
                  <a:cubicBezTo>
                    <a:pt x="1" y="4190"/>
                    <a:pt x="45" y="4240"/>
                    <a:pt x="105" y="4240"/>
                  </a:cubicBezTo>
                  <a:lnTo>
                    <a:pt x="8554" y="4240"/>
                  </a:lnTo>
                  <a:cubicBezTo>
                    <a:pt x="8608" y="4240"/>
                    <a:pt x="8656" y="4194"/>
                    <a:pt x="8654" y="4138"/>
                  </a:cubicBezTo>
                  <a:cubicBezTo>
                    <a:pt x="8648" y="3923"/>
                    <a:pt x="8628" y="3713"/>
                    <a:pt x="8594" y="3505"/>
                  </a:cubicBezTo>
                  <a:cubicBezTo>
                    <a:pt x="8245" y="1465"/>
                    <a:pt x="6468" y="288"/>
                    <a:pt x="4327" y="288"/>
                  </a:cubicBezTo>
                  <a:cubicBezTo>
                    <a:pt x="4041" y="288"/>
                    <a:pt x="3761" y="1"/>
                    <a:pt x="34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4910663" y="2601565"/>
              <a:ext cx="150363" cy="98008"/>
            </a:xfrm>
            <a:custGeom>
              <a:avLst/>
              <a:gdLst/>
              <a:ahLst/>
              <a:cxnLst/>
              <a:rect l="l" t="t" r="r" b="b"/>
              <a:pathLst>
                <a:path w="6640" h="4328" extrusionOk="0">
                  <a:moveTo>
                    <a:pt x="2310" y="0"/>
                  </a:moveTo>
                  <a:cubicBezTo>
                    <a:pt x="1461" y="0"/>
                    <a:pt x="669" y="246"/>
                    <a:pt x="0" y="667"/>
                  </a:cubicBezTo>
                  <a:cubicBezTo>
                    <a:pt x="479" y="485"/>
                    <a:pt x="998" y="386"/>
                    <a:pt x="1539" y="386"/>
                  </a:cubicBezTo>
                  <a:cubicBezTo>
                    <a:pt x="3799" y="386"/>
                    <a:pt x="5653" y="2116"/>
                    <a:pt x="5851" y="4328"/>
                  </a:cubicBezTo>
                  <a:lnTo>
                    <a:pt x="6537" y="4328"/>
                  </a:lnTo>
                  <a:cubicBezTo>
                    <a:pt x="6593" y="4328"/>
                    <a:pt x="6639" y="4280"/>
                    <a:pt x="6637" y="4226"/>
                  </a:cubicBezTo>
                  <a:cubicBezTo>
                    <a:pt x="6581" y="1883"/>
                    <a:pt x="4665" y="0"/>
                    <a:pt x="23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4942343" y="2603784"/>
              <a:ext cx="117188" cy="84307"/>
            </a:xfrm>
            <a:custGeom>
              <a:avLst/>
              <a:gdLst/>
              <a:ahLst/>
              <a:cxnLst/>
              <a:rect l="l" t="t" r="r" b="b"/>
              <a:pathLst>
                <a:path w="5175" h="3723" extrusionOk="0">
                  <a:moveTo>
                    <a:pt x="74" y="1"/>
                  </a:moveTo>
                  <a:cubicBezTo>
                    <a:pt x="49" y="1"/>
                    <a:pt x="25" y="3"/>
                    <a:pt x="0" y="8"/>
                  </a:cubicBezTo>
                  <a:cubicBezTo>
                    <a:pt x="88" y="355"/>
                    <a:pt x="174" y="765"/>
                    <a:pt x="254" y="1246"/>
                  </a:cubicBezTo>
                  <a:cubicBezTo>
                    <a:pt x="384" y="2034"/>
                    <a:pt x="439" y="2701"/>
                    <a:pt x="813" y="2823"/>
                  </a:cubicBezTo>
                  <a:cubicBezTo>
                    <a:pt x="850" y="2834"/>
                    <a:pt x="886" y="2840"/>
                    <a:pt x="922" y="2840"/>
                  </a:cubicBezTo>
                  <a:cubicBezTo>
                    <a:pt x="1211" y="2840"/>
                    <a:pt x="1472" y="2504"/>
                    <a:pt x="1855" y="2504"/>
                  </a:cubicBezTo>
                  <a:cubicBezTo>
                    <a:pt x="1897" y="2504"/>
                    <a:pt x="1940" y="2508"/>
                    <a:pt x="1984" y="2517"/>
                  </a:cubicBezTo>
                  <a:cubicBezTo>
                    <a:pt x="2408" y="2601"/>
                    <a:pt x="2468" y="3020"/>
                    <a:pt x="2849" y="3332"/>
                  </a:cubicBezTo>
                  <a:cubicBezTo>
                    <a:pt x="3152" y="3580"/>
                    <a:pt x="3614" y="3722"/>
                    <a:pt x="4114" y="3722"/>
                  </a:cubicBezTo>
                  <a:cubicBezTo>
                    <a:pt x="4462" y="3722"/>
                    <a:pt x="4829" y="3653"/>
                    <a:pt x="5174" y="3503"/>
                  </a:cubicBezTo>
                  <a:cubicBezTo>
                    <a:pt x="4825" y="1461"/>
                    <a:pt x="3048" y="286"/>
                    <a:pt x="911" y="286"/>
                  </a:cubicBezTo>
                  <a:cubicBezTo>
                    <a:pt x="625" y="286"/>
                    <a:pt x="345"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4942389" y="2601769"/>
              <a:ext cx="117233" cy="86051"/>
            </a:xfrm>
            <a:custGeom>
              <a:avLst/>
              <a:gdLst/>
              <a:ahLst/>
              <a:cxnLst/>
              <a:rect l="l" t="t" r="r" b="b"/>
              <a:pathLst>
                <a:path w="5177" h="3800" extrusionOk="0">
                  <a:moveTo>
                    <a:pt x="917" y="0"/>
                  </a:moveTo>
                  <a:cubicBezTo>
                    <a:pt x="615" y="0"/>
                    <a:pt x="309" y="32"/>
                    <a:pt x="0" y="97"/>
                  </a:cubicBezTo>
                  <a:cubicBezTo>
                    <a:pt x="22" y="189"/>
                    <a:pt x="46" y="287"/>
                    <a:pt x="70" y="387"/>
                  </a:cubicBezTo>
                  <a:cubicBezTo>
                    <a:pt x="96" y="386"/>
                    <a:pt x="123" y="386"/>
                    <a:pt x="149" y="386"/>
                  </a:cubicBezTo>
                  <a:cubicBezTo>
                    <a:pt x="2201" y="386"/>
                    <a:pt x="3956" y="1851"/>
                    <a:pt x="4370" y="3800"/>
                  </a:cubicBezTo>
                  <a:cubicBezTo>
                    <a:pt x="4639" y="3774"/>
                    <a:pt x="4913" y="3708"/>
                    <a:pt x="5176" y="3594"/>
                  </a:cubicBezTo>
                  <a:cubicBezTo>
                    <a:pt x="4803" y="1482"/>
                    <a:pt x="2987" y="0"/>
                    <a:pt x="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4864898" y="2641692"/>
              <a:ext cx="43886" cy="57881"/>
            </a:xfrm>
            <a:custGeom>
              <a:avLst/>
              <a:gdLst/>
              <a:ahLst/>
              <a:cxnLst/>
              <a:rect l="l" t="t" r="r" b="b"/>
              <a:pathLst>
                <a:path w="1938" h="2556" extrusionOk="0">
                  <a:moveTo>
                    <a:pt x="837" y="1"/>
                  </a:moveTo>
                  <a:cubicBezTo>
                    <a:pt x="320" y="704"/>
                    <a:pt x="25" y="1570"/>
                    <a:pt x="5" y="2454"/>
                  </a:cubicBezTo>
                  <a:cubicBezTo>
                    <a:pt x="1" y="2510"/>
                    <a:pt x="47" y="2556"/>
                    <a:pt x="105" y="2556"/>
                  </a:cubicBezTo>
                  <a:lnTo>
                    <a:pt x="1835" y="2556"/>
                  </a:lnTo>
                  <a:cubicBezTo>
                    <a:pt x="1774" y="1859"/>
                    <a:pt x="1937" y="1566"/>
                    <a:pt x="1801" y="1119"/>
                  </a:cubicBezTo>
                  <a:cubicBezTo>
                    <a:pt x="1666" y="680"/>
                    <a:pt x="1292" y="272"/>
                    <a:pt x="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9"/>
            <p:cNvSpPr/>
            <p:nvPr/>
          </p:nvSpPr>
          <p:spPr>
            <a:xfrm>
              <a:off x="4864898" y="2792757"/>
              <a:ext cx="196128" cy="93411"/>
            </a:xfrm>
            <a:custGeom>
              <a:avLst/>
              <a:gdLst/>
              <a:ahLst/>
              <a:cxnLst/>
              <a:rect l="l" t="t" r="r" b="b"/>
              <a:pathLst>
                <a:path w="8661" h="4125" extrusionOk="0">
                  <a:moveTo>
                    <a:pt x="107" y="1"/>
                  </a:moveTo>
                  <a:cubicBezTo>
                    <a:pt x="49" y="1"/>
                    <a:pt x="1" y="51"/>
                    <a:pt x="7" y="109"/>
                  </a:cubicBezTo>
                  <a:cubicBezTo>
                    <a:pt x="57" y="817"/>
                    <a:pt x="584" y="1482"/>
                    <a:pt x="899" y="2065"/>
                  </a:cubicBezTo>
                  <a:cubicBezTo>
                    <a:pt x="1079" y="2396"/>
                    <a:pt x="929" y="2704"/>
                    <a:pt x="1187" y="2975"/>
                  </a:cubicBezTo>
                  <a:cubicBezTo>
                    <a:pt x="1648" y="3462"/>
                    <a:pt x="2221" y="3841"/>
                    <a:pt x="2863" y="4073"/>
                  </a:cubicBezTo>
                  <a:cubicBezTo>
                    <a:pt x="2966" y="4110"/>
                    <a:pt x="3071" y="4125"/>
                    <a:pt x="3177" y="4125"/>
                  </a:cubicBezTo>
                  <a:cubicBezTo>
                    <a:pt x="3544" y="4125"/>
                    <a:pt x="3930" y="3953"/>
                    <a:pt x="4331" y="3953"/>
                  </a:cubicBezTo>
                  <a:cubicBezTo>
                    <a:pt x="5608" y="3953"/>
                    <a:pt x="6756" y="3774"/>
                    <a:pt x="7550" y="2893"/>
                  </a:cubicBezTo>
                  <a:cubicBezTo>
                    <a:pt x="8219" y="2151"/>
                    <a:pt x="8632" y="1175"/>
                    <a:pt x="8658" y="105"/>
                  </a:cubicBezTo>
                  <a:cubicBezTo>
                    <a:pt x="8660" y="49"/>
                    <a:pt x="8614" y="1"/>
                    <a:pt x="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4910708" y="2792757"/>
              <a:ext cx="150318" cy="93411"/>
            </a:xfrm>
            <a:custGeom>
              <a:avLst/>
              <a:gdLst/>
              <a:ahLst/>
              <a:cxnLst/>
              <a:rect l="l" t="t" r="r" b="b"/>
              <a:pathLst>
                <a:path w="6638" h="4125" extrusionOk="0">
                  <a:moveTo>
                    <a:pt x="5849" y="1"/>
                  </a:moveTo>
                  <a:cubicBezTo>
                    <a:pt x="5653" y="2213"/>
                    <a:pt x="3797" y="3943"/>
                    <a:pt x="1537" y="3943"/>
                  </a:cubicBezTo>
                  <a:cubicBezTo>
                    <a:pt x="996" y="3943"/>
                    <a:pt x="477" y="3843"/>
                    <a:pt x="0" y="3662"/>
                  </a:cubicBezTo>
                  <a:lnTo>
                    <a:pt x="0" y="3662"/>
                  </a:lnTo>
                  <a:cubicBezTo>
                    <a:pt x="262" y="3830"/>
                    <a:pt x="543" y="3967"/>
                    <a:pt x="840" y="4073"/>
                  </a:cubicBezTo>
                  <a:cubicBezTo>
                    <a:pt x="944" y="4110"/>
                    <a:pt x="1049" y="4125"/>
                    <a:pt x="1155" y="4125"/>
                  </a:cubicBezTo>
                  <a:cubicBezTo>
                    <a:pt x="1523" y="4125"/>
                    <a:pt x="1910" y="3953"/>
                    <a:pt x="2308" y="3953"/>
                  </a:cubicBezTo>
                  <a:cubicBezTo>
                    <a:pt x="3585" y="3953"/>
                    <a:pt x="4735" y="3774"/>
                    <a:pt x="5527" y="2893"/>
                  </a:cubicBezTo>
                  <a:cubicBezTo>
                    <a:pt x="6196" y="2149"/>
                    <a:pt x="6609" y="1175"/>
                    <a:pt x="6635" y="103"/>
                  </a:cubicBezTo>
                  <a:cubicBezTo>
                    <a:pt x="6637" y="47"/>
                    <a:pt x="6589" y="1"/>
                    <a:pt x="653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a:off x="4864331" y="2792757"/>
              <a:ext cx="49955" cy="67346"/>
            </a:xfrm>
            <a:custGeom>
              <a:avLst/>
              <a:gdLst/>
              <a:ahLst/>
              <a:cxnLst/>
              <a:rect l="l" t="t" r="r" b="b"/>
              <a:pathLst>
                <a:path w="2206" h="2974" extrusionOk="0">
                  <a:moveTo>
                    <a:pt x="126" y="1"/>
                  </a:moveTo>
                  <a:cubicBezTo>
                    <a:pt x="72" y="1"/>
                    <a:pt x="26" y="47"/>
                    <a:pt x="26" y="103"/>
                  </a:cubicBezTo>
                  <a:cubicBezTo>
                    <a:pt x="26" y="125"/>
                    <a:pt x="30" y="143"/>
                    <a:pt x="22" y="181"/>
                  </a:cubicBezTo>
                  <a:cubicBezTo>
                    <a:pt x="0" y="300"/>
                    <a:pt x="0" y="426"/>
                    <a:pt x="30" y="542"/>
                  </a:cubicBezTo>
                  <a:lnTo>
                    <a:pt x="182" y="1147"/>
                  </a:lnTo>
                  <a:cubicBezTo>
                    <a:pt x="371" y="1841"/>
                    <a:pt x="731" y="2466"/>
                    <a:pt x="1212" y="2973"/>
                  </a:cubicBezTo>
                  <a:cubicBezTo>
                    <a:pt x="1757" y="2612"/>
                    <a:pt x="2146" y="2029"/>
                    <a:pt x="2180" y="1512"/>
                  </a:cubicBezTo>
                  <a:cubicBezTo>
                    <a:pt x="2206" y="1165"/>
                    <a:pt x="2052" y="1133"/>
                    <a:pt x="1920" y="442"/>
                  </a:cubicBezTo>
                  <a:cubicBezTo>
                    <a:pt x="1888" y="278"/>
                    <a:pt x="1870" y="133"/>
                    <a:pt x="1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a:off x="4929730" y="2815175"/>
              <a:ext cx="106160" cy="75929"/>
            </a:xfrm>
            <a:custGeom>
              <a:avLst/>
              <a:gdLst/>
              <a:ahLst/>
              <a:cxnLst/>
              <a:rect l="l" t="t" r="r" b="b"/>
              <a:pathLst>
                <a:path w="4688" h="3353" extrusionOk="0">
                  <a:moveTo>
                    <a:pt x="2272" y="0"/>
                  </a:moveTo>
                  <a:cubicBezTo>
                    <a:pt x="2195" y="0"/>
                    <a:pt x="2122" y="15"/>
                    <a:pt x="2054" y="47"/>
                  </a:cubicBezTo>
                  <a:cubicBezTo>
                    <a:pt x="1659" y="237"/>
                    <a:pt x="1853" y="837"/>
                    <a:pt x="1509" y="1616"/>
                  </a:cubicBezTo>
                  <a:cubicBezTo>
                    <a:pt x="1156" y="2428"/>
                    <a:pt x="485" y="2832"/>
                    <a:pt x="0" y="3097"/>
                  </a:cubicBezTo>
                  <a:cubicBezTo>
                    <a:pt x="460" y="3261"/>
                    <a:pt x="955" y="3353"/>
                    <a:pt x="1468" y="3353"/>
                  </a:cubicBezTo>
                  <a:cubicBezTo>
                    <a:pt x="2745" y="3353"/>
                    <a:pt x="3895" y="2800"/>
                    <a:pt x="4687" y="1915"/>
                  </a:cubicBezTo>
                  <a:cubicBezTo>
                    <a:pt x="4398" y="1486"/>
                    <a:pt x="3961" y="1087"/>
                    <a:pt x="3713" y="863"/>
                  </a:cubicBezTo>
                  <a:cubicBezTo>
                    <a:pt x="3418" y="594"/>
                    <a:pt x="2767" y="0"/>
                    <a:pt x="2272" y="0"/>
                  </a:cubicBezTo>
                  <a:close/>
                </a:path>
              </a:pathLst>
            </a:custGeom>
            <a:solidFill>
              <a:srgbClr val="B3E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4929730" y="2815175"/>
              <a:ext cx="106160" cy="75929"/>
            </a:xfrm>
            <a:custGeom>
              <a:avLst/>
              <a:gdLst/>
              <a:ahLst/>
              <a:cxnLst/>
              <a:rect l="l" t="t" r="r" b="b"/>
              <a:pathLst>
                <a:path w="4688" h="3353" extrusionOk="0">
                  <a:moveTo>
                    <a:pt x="2272" y="0"/>
                  </a:moveTo>
                  <a:cubicBezTo>
                    <a:pt x="2195" y="0"/>
                    <a:pt x="2122" y="15"/>
                    <a:pt x="2054" y="47"/>
                  </a:cubicBezTo>
                  <a:cubicBezTo>
                    <a:pt x="1659" y="237"/>
                    <a:pt x="1853" y="837"/>
                    <a:pt x="1509" y="1616"/>
                  </a:cubicBezTo>
                  <a:cubicBezTo>
                    <a:pt x="1156" y="2428"/>
                    <a:pt x="485" y="2832"/>
                    <a:pt x="0" y="3097"/>
                  </a:cubicBezTo>
                  <a:cubicBezTo>
                    <a:pt x="460" y="3261"/>
                    <a:pt x="955" y="3353"/>
                    <a:pt x="1468" y="3353"/>
                  </a:cubicBezTo>
                  <a:cubicBezTo>
                    <a:pt x="2745" y="3353"/>
                    <a:pt x="3895" y="2800"/>
                    <a:pt x="4687" y="1915"/>
                  </a:cubicBezTo>
                  <a:cubicBezTo>
                    <a:pt x="4398" y="1486"/>
                    <a:pt x="3961" y="1087"/>
                    <a:pt x="3713" y="863"/>
                  </a:cubicBezTo>
                  <a:cubicBezTo>
                    <a:pt x="3418" y="594"/>
                    <a:pt x="2767" y="0"/>
                    <a:pt x="2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4929775" y="2843753"/>
              <a:ext cx="106160" cy="47260"/>
            </a:xfrm>
            <a:custGeom>
              <a:avLst/>
              <a:gdLst/>
              <a:ahLst/>
              <a:cxnLst/>
              <a:rect l="l" t="t" r="r" b="b"/>
              <a:pathLst>
                <a:path w="4688" h="2087" extrusionOk="0">
                  <a:moveTo>
                    <a:pt x="4136" y="1"/>
                  </a:moveTo>
                  <a:cubicBezTo>
                    <a:pt x="3356" y="1038"/>
                    <a:pt x="2063" y="1704"/>
                    <a:pt x="697" y="1704"/>
                  </a:cubicBezTo>
                  <a:cubicBezTo>
                    <a:pt x="554" y="1704"/>
                    <a:pt x="410" y="1696"/>
                    <a:pt x="266" y="1681"/>
                  </a:cubicBezTo>
                  <a:cubicBezTo>
                    <a:pt x="174" y="1737"/>
                    <a:pt x="90" y="1785"/>
                    <a:pt x="0" y="1831"/>
                  </a:cubicBezTo>
                  <a:cubicBezTo>
                    <a:pt x="4" y="1831"/>
                    <a:pt x="6" y="1835"/>
                    <a:pt x="8" y="1835"/>
                  </a:cubicBezTo>
                  <a:cubicBezTo>
                    <a:pt x="466" y="1997"/>
                    <a:pt x="957" y="2087"/>
                    <a:pt x="1468" y="2087"/>
                  </a:cubicBezTo>
                  <a:cubicBezTo>
                    <a:pt x="2745" y="2087"/>
                    <a:pt x="3897" y="1532"/>
                    <a:pt x="4687" y="649"/>
                  </a:cubicBezTo>
                  <a:cubicBezTo>
                    <a:pt x="4528" y="418"/>
                    <a:pt x="4336" y="202"/>
                    <a:pt x="4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69"/>
          <p:cNvGrpSpPr/>
          <p:nvPr/>
        </p:nvGrpSpPr>
        <p:grpSpPr>
          <a:xfrm>
            <a:off x="5555004" y="2601656"/>
            <a:ext cx="193819" cy="289313"/>
            <a:chOff x="5555004" y="2601656"/>
            <a:chExt cx="193819" cy="289313"/>
          </a:xfrm>
        </p:grpSpPr>
        <p:sp>
          <p:nvSpPr>
            <p:cNvPr id="4809" name="Google Shape;4809;p69"/>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69"/>
          <p:cNvGrpSpPr/>
          <p:nvPr/>
        </p:nvGrpSpPr>
        <p:grpSpPr>
          <a:xfrm>
            <a:off x="6159693" y="2601520"/>
            <a:ext cx="179054" cy="289539"/>
            <a:chOff x="6159693" y="2601520"/>
            <a:chExt cx="179054" cy="289539"/>
          </a:xfrm>
        </p:grpSpPr>
        <p:sp>
          <p:nvSpPr>
            <p:cNvPr id="4831" name="Google Shape;4831;p69"/>
            <p:cNvSpPr/>
            <p:nvPr/>
          </p:nvSpPr>
          <p:spPr>
            <a:xfrm>
              <a:off x="6185169" y="2605732"/>
              <a:ext cx="67844" cy="52536"/>
            </a:xfrm>
            <a:custGeom>
              <a:avLst/>
              <a:gdLst/>
              <a:ahLst/>
              <a:cxnLst/>
              <a:rect l="l" t="t" r="r" b="b"/>
              <a:pathLst>
                <a:path w="2996" h="2320" extrusionOk="0">
                  <a:moveTo>
                    <a:pt x="759" y="0"/>
                  </a:moveTo>
                  <a:cubicBezTo>
                    <a:pt x="340" y="0"/>
                    <a:pt x="1" y="339"/>
                    <a:pt x="1" y="759"/>
                  </a:cubicBezTo>
                  <a:lnTo>
                    <a:pt x="1" y="2319"/>
                  </a:lnTo>
                  <a:lnTo>
                    <a:pt x="2995" y="2319"/>
                  </a:lnTo>
                  <a:lnTo>
                    <a:pt x="2995" y="755"/>
                  </a:lnTo>
                  <a:cubicBezTo>
                    <a:pt x="2993" y="339"/>
                    <a:pt x="2650" y="0"/>
                    <a:pt x="2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6159693" y="2649708"/>
              <a:ext cx="119294" cy="66780"/>
            </a:xfrm>
            <a:custGeom>
              <a:avLst/>
              <a:gdLst/>
              <a:ahLst/>
              <a:cxnLst/>
              <a:rect l="l" t="t" r="r" b="b"/>
              <a:pathLst>
                <a:path w="5268" h="2949" extrusionOk="0">
                  <a:moveTo>
                    <a:pt x="1140" y="0"/>
                  </a:moveTo>
                  <a:lnTo>
                    <a:pt x="102" y="1384"/>
                  </a:lnTo>
                  <a:cubicBezTo>
                    <a:pt x="36" y="1473"/>
                    <a:pt x="0" y="1577"/>
                    <a:pt x="0" y="1687"/>
                  </a:cubicBezTo>
                  <a:lnTo>
                    <a:pt x="0" y="2441"/>
                  </a:lnTo>
                  <a:cubicBezTo>
                    <a:pt x="0" y="2721"/>
                    <a:pt x="228" y="2948"/>
                    <a:pt x="507" y="2948"/>
                  </a:cubicBezTo>
                  <a:lnTo>
                    <a:pt x="4759" y="2948"/>
                  </a:lnTo>
                  <a:cubicBezTo>
                    <a:pt x="5038" y="2948"/>
                    <a:pt x="5266" y="2723"/>
                    <a:pt x="5268" y="2441"/>
                  </a:cubicBezTo>
                  <a:lnTo>
                    <a:pt x="5268" y="1687"/>
                  </a:lnTo>
                  <a:cubicBezTo>
                    <a:pt x="5268" y="1577"/>
                    <a:pt x="5230" y="1471"/>
                    <a:pt x="5166" y="1384"/>
                  </a:cubicBezTo>
                  <a:lnTo>
                    <a:pt x="41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6160056" y="2649799"/>
              <a:ext cx="118886" cy="66644"/>
            </a:xfrm>
            <a:custGeom>
              <a:avLst/>
              <a:gdLst/>
              <a:ahLst/>
              <a:cxnLst/>
              <a:rect l="l" t="t" r="r" b="b"/>
              <a:pathLst>
                <a:path w="5250" h="2943" extrusionOk="0">
                  <a:moveTo>
                    <a:pt x="3635" y="0"/>
                  </a:moveTo>
                  <a:lnTo>
                    <a:pt x="4388" y="1002"/>
                  </a:lnTo>
                  <a:cubicBezTo>
                    <a:pt x="4453" y="1090"/>
                    <a:pt x="4491" y="1198"/>
                    <a:pt x="4491" y="1306"/>
                  </a:cubicBezTo>
                  <a:cubicBezTo>
                    <a:pt x="4491" y="2002"/>
                    <a:pt x="3926" y="2569"/>
                    <a:pt x="3228" y="2569"/>
                  </a:cubicBezTo>
                  <a:lnTo>
                    <a:pt x="0" y="2569"/>
                  </a:lnTo>
                  <a:cubicBezTo>
                    <a:pt x="56" y="2783"/>
                    <a:pt x="254" y="2943"/>
                    <a:pt x="489" y="2943"/>
                  </a:cubicBezTo>
                  <a:lnTo>
                    <a:pt x="4743" y="2943"/>
                  </a:lnTo>
                  <a:cubicBezTo>
                    <a:pt x="5022" y="2943"/>
                    <a:pt x="5250" y="2717"/>
                    <a:pt x="5250" y="2437"/>
                  </a:cubicBezTo>
                  <a:lnTo>
                    <a:pt x="5250" y="1685"/>
                  </a:lnTo>
                  <a:cubicBezTo>
                    <a:pt x="5250" y="1579"/>
                    <a:pt x="5212" y="1471"/>
                    <a:pt x="5146" y="1384"/>
                  </a:cubicBezTo>
                  <a:lnTo>
                    <a:pt x="410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6159693" y="2813613"/>
              <a:ext cx="119249" cy="77446"/>
            </a:xfrm>
            <a:custGeom>
              <a:avLst/>
              <a:gdLst/>
              <a:ahLst/>
              <a:cxnLst/>
              <a:rect l="l" t="t" r="r" b="b"/>
              <a:pathLst>
                <a:path w="5266" h="3420" extrusionOk="0">
                  <a:moveTo>
                    <a:pt x="759" y="0"/>
                  </a:moveTo>
                  <a:cubicBezTo>
                    <a:pt x="339" y="0"/>
                    <a:pt x="0" y="340"/>
                    <a:pt x="0" y="759"/>
                  </a:cubicBezTo>
                  <a:lnTo>
                    <a:pt x="0" y="2913"/>
                  </a:lnTo>
                  <a:cubicBezTo>
                    <a:pt x="0" y="3192"/>
                    <a:pt x="228" y="3420"/>
                    <a:pt x="507" y="3420"/>
                  </a:cubicBezTo>
                  <a:lnTo>
                    <a:pt x="4759" y="3420"/>
                  </a:lnTo>
                  <a:cubicBezTo>
                    <a:pt x="5038" y="3420"/>
                    <a:pt x="5266" y="3196"/>
                    <a:pt x="5262" y="2913"/>
                  </a:cubicBezTo>
                  <a:lnTo>
                    <a:pt x="5262" y="759"/>
                  </a:lnTo>
                  <a:cubicBezTo>
                    <a:pt x="5262" y="340"/>
                    <a:pt x="4923" y="0"/>
                    <a:pt x="4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6161120" y="2813658"/>
              <a:ext cx="117233" cy="76812"/>
            </a:xfrm>
            <a:custGeom>
              <a:avLst/>
              <a:gdLst/>
              <a:ahLst/>
              <a:cxnLst/>
              <a:rect l="l" t="t" r="r" b="b"/>
              <a:pathLst>
                <a:path w="5177" h="3392" extrusionOk="0">
                  <a:moveTo>
                    <a:pt x="4329" y="0"/>
                  </a:moveTo>
                  <a:cubicBezTo>
                    <a:pt x="4394" y="110"/>
                    <a:pt x="4428" y="240"/>
                    <a:pt x="4428" y="375"/>
                  </a:cubicBezTo>
                  <a:lnTo>
                    <a:pt x="4428" y="904"/>
                  </a:lnTo>
                  <a:cubicBezTo>
                    <a:pt x="4428" y="2072"/>
                    <a:pt x="3482" y="3018"/>
                    <a:pt x="2315" y="3018"/>
                  </a:cubicBezTo>
                  <a:lnTo>
                    <a:pt x="1" y="3018"/>
                  </a:lnTo>
                  <a:cubicBezTo>
                    <a:pt x="57" y="3232"/>
                    <a:pt x="251" y="3392"/>
                    <a:pt x="484" y="3392"/>
                  </a:cubicBezTo>
                  <a:lnTo>
                    <a:pt x="4668" y="3392"/>
                  </a:lnTo>
                  <a:cubicBezTo>
                    <a:pt x="4947" y="3392"/>
                    <a:pt x="5175" y="3166"/>
                    <a:pt x="5175" y="2887"/>
                  </a:cubicBezTo>
                  <a:lnTo>
                    <a:pt x="5175" y="753"/>
                  </a:lnTo>
                  <a:cubicBezTo>
                    <a:pt x="5177" y="339"/>
                    <a:pt x="4840" y="0"/>
                    <a:pt x="44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6159693" y="2765017"/>
              <a:ext cx="119249" cy="48075"/>
            </a:xfrm>
            <a:custGeom>
              <a:avLst/>
              <a:gdLst/>
              <a:ahLst/>
              <a:cxnLst/>
              <a:rect l="l" t="t" r="r" b="b"/>
              <a:pathLst>
                <a:path w="5266" h="2123" extrusionOk="0">
                  <a:moveTo>
                    <a:pt x="507" y="0"/>
                  </a:moveTo>
                  <a:cubicBezTo>
                    <a:pt x="228" y="0"/>
                    <a:pt x="0" y="228"/>
                    <a:pt x="0" y="507"/>
                  </a:cubicBezTo>
                  <a:lnTo>
                    <a:pt x="0" y="1615"/>
                  </a:lnTo>
                  <a:cubicBezTo>
                    <a:pt x="0" y="1895"/>
                    <a:pt x="228" y="2122"/>
                    <a:pt x="507" y="2122"/>
                  </a:cubicBezTo>
                  <a:lnTo>
                    <a:pt x="4759" y="2122"/>
                  </a:lnTo>
                  <a:cubicBezTo>
                    <a:pt x="5038" y="2122"/>
                    <a:pt x="5266" y="1899"/>
                    <a:pt x="5264" y="1615"/>
                  </a:cubicBezTo>
                  <a:lnTo>
                    <a:pt x="5264" y="507"/>
                  </a:lnTo>
                  <a:cubicBezTo>
                    <a:pt x="5264" y="228"/>
                    <a:pt x="5038"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6159693" y="2717009"/>
              <a:ext cx="119249" cy="48075"/>
            </a:xfrm>
            <a:custGeom>
              <a:avLst/>
              <a:gdLst/>
              <a:ahLst/>
              <a:cxnLst/>
              <a:rect l="l" t="t" r="r" b="b"/>
              <a:pathLst>
                <a:path w="5266" h="2123" extrusionOk="0">
                  <a:moveTo>
                    <a:pt x="507" y="0"/>
                  </a:moveTo>
                  <a:cubicBezTo>
                    <a:pt x="228" y="0"/>
                    <a:pt x="0" y="228"/>
                    <a:pt x="0" y="507"/>
                  </a:cubicBezTo>
                  <a:lnTo>
                    <a:pt x="0" y="1615"/>
                  </a:lnTo>
                  <a:cubicBezTo>
                    <a:pt x="0" y="1895"/>
                    <a:pt x="228" y="2122"/>
                    <a:pt x="507" y="2122"/>
                  </a:cubicBezTo>
                  <a:lnTo>
                    <a:pt x="4759" y="2122"/>
                  </a:lnTo>
                  <a:cubicBezTo>
                    <a:pt x="5038" y="2122"/>
                    <a:pt x="5266" y="1897"/>
                    <a:pt x="5264" y="1615"/>
                  </a:cubicBezTo>
                  <a:lnTo>
                    <a:pt x="5264" y="507"/>
                  </a:lnTo>
                  <a:cubicBezTo>
                    <a:pt x="5264" y="228"/>
                    <a:pt x="5038"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6160010" y="2717009"/>
              <a:ext cx="118932" cy="48075"/>
            </a:xfrm>
            <a:custGeom>
              <a:avLst/>
              <a:gdLst/>
              <a:ahLst/>
              <a:cxnLst/>
              <a:rect l="l" t="t" r="r" b="b"/>
              <a:pathLst>
                <a:path w="5252" h="2123" extrusionOk="0">
                  <a:moveTo>
                    <a:pt x="4477" y="0"/>
                  </a:moveTo>
                  <a:cubicBezTo>
                    <a:pt x="4487" y="40"/>
                    <a:pt x="4495" y="82"/>
                    <a:pt x="4495" y="128"/>
                  </a:cubicBezTo>
                  <a:cubicBezTo>
                    <a:pt x="4495" y="1024"/>
                    <a:pt x="3769" y="1747"/>
                    <a:pt x="2877" y="1747"/>
                  </a:cubicBezTo>
                  <a:lnTo>
                    <a:pt x="0" y="1747"/>
                  </a:lnTo>
                  <a:cubicBezTo>
                    <a:pt x="58" y="1963"/>
                    <a:pt x="256" y="2122"/>
                    <a:pt x="491" y="2122"/>
                  </a:cubicBezTo>
                  <a:lnTo>
                    <a:pt x="4745" y="2122"/>
                  </a:lnTo>
                  <a:cubicBezTo>
                    <a:pt x="5024" y="2122"/>
                    <a:pt x="5250" y="1895"/>
                    <a:pt x="5250" y="1615"/>
                  </a:cubicBezTo>
                  <a:lnTo>
                    <a:pt x="5250" y="507"/>
                  </a:lnTo>
                  <a:cubicBezTo>
                    <a:pt x="5252" y="228"/>
                    <a:pt x="5024" y="0"/>
                    <a:pt x="4745"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6159965" y="2765062"/>
              <a:ext cx="118977" cy="48030"/>
            </a:xfrm>
            <a:custGeom>
              <a:avLst/>
              <a:gdLst/>
              <a:ahLst/>
              <a:cxnLst/>
              <a:rect l="l" t="t" r="r" b="b"/>
              <a:pathLst>
                <a:path w="5254" h="2121" extrusionOk="0">
                  <a:moveTo>
                    <a:pt x="4477" y="0"/>
                  </a:moveTo>
                  <a:cubicBezTo>
                    <a:pt x="4487" y="40"/>
                    <a:pt x="4495" y="82"/>
                    <a:pt x="4495" y="126"/>
                  </a:cubicBezTo>
                  <a:cubicBezTo>
                    <a:pt x="4495" y="1022"/>
                    <a:pt x="3769" y="1747"/>
                    <a:pt x="2875" y="1747"/>
                  </a:cubicBezTo>
                  <a:lnTo>
                    <a:pt x="0" y="1747"/>
                  </a:lnTo>
                  <a:cubicBezTo>
                    <a:pt x="58" y="1961"/>
                    <a:pt x="256" y="2120"/>
                    <a:pt x="489" y="2120"/>
                  </a:cubicBezTo>
                  <a:lnTo>
                    <a:pt x="4745" y="2120"/>
                  </a:lnTo>
                  <a:cubicBezTo>
                    <a:pt x="5024" y="2120"/>
                    <a:pt x="5250" y="1893"/>
                    <a:pt x="5250" y="1613"/>
                  </a:cubicBezTo>
                  <a:lnTo>
                    <a:pt x="5250" y="503"/>
                  </a:lnTo>
                  <a:cubicBezTo>
                    <a:pt x="5254" y="226"/>
                    <a:pt x="5026" y="0"/>
                    <a:pt x="4747"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6219046" y="2605732"/>
              <a:ext cx="33922" cy="44090"/>
            </a:xfrm>
            <a:custGeom>
              <a:avLst/>
              <a:gdLst/>
              <a:ahLst/>
              <a:cxnLst/>
              <a:rect l="l" t="t" r="r" b="b"/>
              <a:pathLst>
                <a:path w="1498" h="1947" extrusionOk="0">
                  <a:moveTo>
                    <a:pt x="0" y="0"/>
                  </a:moveTo>
                  <a:cubicBezTo>
                    <a:pt x="413" y="0"/>
                    <a:pt x="749" y="339"/>
                    <a:pt x="749" y="759"/>
                  </a:cubicBezTo>
                  <a:lnTo>
                    <a:pt x="749" y="1946"/>
                  </a:lnTo>
                  <a:lnTo>
                    <a:pt x="1497" y="1946"/>
                  </a:lnTo>
                  <a:lnTo>
                    <a:pt x="1497" y="759"/>
                  </a:lnTo>
                  <a:cubicBezTo>
                    <a:pt x="1497" y="339"/>
                    <a:pt x="1160"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6241329" y="2605800"/>
              <a:ext cx="93139" cy="93139"/>
            </a:xfrm>
            <a:custGeom>
              <a:avLst/>
              <a:gdLst/>
              <a:ahLst/>
              <a:cxnLst/>
              <a:rect l="l" t="t" r="r" b="b"/>
              <a:pathLst>
                <a:path w="4113" h="4113" extrusionOk="0">
                  <a:moveTo>
                    <a:pt x="2056" y="1"/>
                  </a:moveTo>
                  <a:cubicBezTo>
                    <a:pt x="920" y="1"/>
                    <a:pt x="0" y="921"/>
                    <a:pt x="0" y="2057"/>
                  </a:cubicBezTo>
                  <a:cubicBezTo>
                    <a:pt x="0" y="3193"/>
                    <a:pt x="920" y="4113"/>
                    <a:pt x="2056" y="4113"/>
                  </a:cubicBezTo>
                  <a:cubicBezTo>
                    <a:pt x="3192" y="4113"/>
                    <a:pt x="4112" y="3193"/>
                    <a:pt x="4112" y="2057"/>
                  </a:cubicBezTo>
                  <a:cubicBezTo>
                    <a:pt x="4112" y="921"/>
                    <a:pt x="3192" y="1"/>
                    <a:pt x="2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6237026" y="2601520"/>
              <a:ext cx="101721" cy="101676"/>
            </a:xfrm>
            <a:custGeom>
              <a:avLst/>
              <a:gdLst/>
              <a:ahLst/>
              <a:cxnLst/>
              <a:rect l="l" t="t" r="r" b="b"/>
              <a:pathLst>
                <a:path w="4492" h="4490" extrusionOk="0">
                  <a:moveTo>
                    <a:pt x="2246" y="380"/>
                  </a:moveTo>
                  <a:cubicBezTo>
                    <a:pt x="2745" y="380"/>
                    <a:pt x="3212" y="575"/>
                    <a:pt x="3568" y="927"/>
                  </a:cubicBezTo>
                  <a:cubicBezTo>
                    <a:pt x="3919" y="1280"/>
                    <a:pt x="4113" y="1747"/>
                    <a:pt x="4113" y="2246"/>
                  </a:cubicBezTo>
                  <a:cubicBezTo>
                    <a:pt x="4113" y="2745"/>
                    <a:pt x="3919" y="3214"/>
                    <a:pt x="3568" y="3565"/>
                  </a:cubicBezTo>
                  <a:cubicBezTo>
                    <a:pt x="3212" y="3919"/>
                    <a:pt x="2745" y="4112"/>
                    <a:pt x="2246" y="4112"/>
                  </a:cubicBezTo>
                  <a:cubicBezTo>
                    <a:pt x="1747" y="4112"/>
                    <a:pt x="1278" y="3919"/>
                    <a:pt x="927" y="3565"/>
                  </a:cubicBezTo>
                  <a:cubicBezTo>
                    <a:pt x="575" y="3212"/>
                    <a:pt x="380" y="2745"/>
                    <a:pt x="380" y="2246"/>
                  </a:cubicBezTo>
                  <a:cubicBezTo>
                    <a:pt x="380" y="1747"/>
                    <a:pt x="575" y="1278"/>
                    <a:pt x="927" y="927"/>
                  </a:cubicBezTo>
                  <a:cubicBezTo>
                    <a:pt x="1282" y="575"/>
                    <a:pt x="1747" y="380"/>
                    <a:pt x="2246" y="380"/>
                  </a:cubicBezTo>
                  <a:close/>
                  <a:moveTo>
                    <a:pt x="2246" y="0"/>
                  </a:moveTo>
                  <a:cubicBezTo>
                    <a:pt x="1647" y="0"/>
                    <a:pt x="1084" y="232"/>
                    <a:pt x="659" y="657"/>
                  </a:cubicBezTo>
                  <a:cubicBezTo>
                    <a:pt x="236" y="1080"/>
                    <a:pt x="0" y="1645"/>
                    <a:pt x="0" y="2244"/>
                  </a:cubicBezTo>
                  <a:cubicBezTo>
                    <a:pt x="0" y="2843"/>
                    <a:pt x="236" y="3406"/>
                    <a:pt x="659" y="3831"/>
                  </a:cubicBezTo>
                  <a:cubicBezTo>
                    <a:pt x="1084" y="4254"/>
                    <a:pt x="1647" y="4490"/>
                    <a:pt x="2246" y="4490"/>
                  </a:cubicBezTo>
                  <a:cubicBezTo>
                    <a:pt x="2845" y="4490"/>
                    <a:pt x="3410" y="4258"/>
                    <a:pt x="3833" y="3833"/>
                  </a:cubicBezTo>
                  <a:cubicBezTo>
                    <a:pt x="4258" y="3408"/>
                    <a:pt x="4492" y="2845"/>
                    <a:pt x="4492" y="2246"/>
                  </a:cubicBezTo>
                  <a:cubicBezTo>
                    <a:pt x="4492" y="1647"/>
                    <a:pt x="4258" y="1084"/>
                    <a:pt x="3833" y="659"/>
                  </a:cubicBezTo>
                  <a:cubicBezTo>
                    <a:pt x="3410" y="236"/>
                    <a:pt x="2845" y="0"/>
                    <a:pt x="2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a:off x="6250273" y="2615107"/>
              <a:ext cx="75317" cy="74479"/>
            </a:xfrm>
            <a:custGeom>
              <a:avLst/>
              <a:gdLst/>
              <a:ahLst/>
              <a:cxnLst/>
              <a:rect l="l" t="t" r="r" b="b"/>
              <a:pathLst>
                <a:path w="3326" h="3289" extrusionOk="0">
                  <a:moveTo>
                    <a:pt x="3116" y="0"/>
                  </a:moveTo>
                  <a:cubicBezTo>
                    <a:pt x="3068" y="0"/>
                    <a:pt x="3020" y="19"/>
                    <a:pt x="2983" y="57"/>
                  </a:cubicBezTo>
                  <a:lnTo>
                    <a:pt x="74" y="2963"/>
                  </a:lnTo>
                  <a:cubicBezTo>
                    <a:pt x="0" y="3039"/>
                    <a:pt x="0" y="3159"/>
                    <a:pt x="74" y="3233"/>
                  </a:cubicBezTo>
                  <a:cubicBezTo>
                    <a:pt x="112" y="3271"/>
                    <a:pt x="162" y="3289"/>
                    <a:pt x="210" y="3289"/>
                  </a:cubicBezTo>
                  <a:cubicBezTo>
                    <a:pt x="256" y="3289"/>
                    <a:pt x="306" y="3271"/>
                    <a:pt x="344" y="3233"/>
                  </a:cubicBezTo>
                  <a:lnTo>
                    <a:pt x="3250" y="327"/>
                  </a:lnTo>
                  <a:cubicBezTo>
                    <a:pt x="3326" y="251"/>
                    <a:pt x="3326" y="131"/>
                    <a:pt x="3250" y="57"/>
                  </a:cubicBezTo>
                  <a:cubicBezTo>
                    <a:pt x="3213" y="19"/>
                    <a:pt x="3165" y="0"/>
                    <a:pt x="3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69"/>
          <p:cNvGrpSpPr/>
          <p:nvPr/>
        </p:nvGrpSpPr>
        <p:grpSpPr>
          <a:xfrm>
            <a:off x="6724392" y="2601633"/>
            <a:ext cx="216599" cy="289358"/>
            <a:chOff x="6724392" y="2601633"/>
            <a:chExt cx="216599" cy="289358"/>
          </a:xfrm>
        </p:grpSpPr>
        <p:sp>
          <p:nvSpPr>
            <p:cNvPr id="4845" name="Google Shape;4845;p69"/>
            <p:cNvSpPr/>
            <p:nvPr/>
          </p:nvSpPr>
          <p:spPr>
            <a:xfrm>
              <a:off x="6867146" y="2814655"/>
              <a:ext cx="34919" cy="48506"/>
            </a:xfrm>
            <a:custGeom>
              <a:avLst/>
              <a:gdLst/>
              <a:ahLst/>
              <a:cxnLst/>
              <a:rect l="l" t="t" r="r" b="b"/>
              <a:pathLst>
                <a:path w="1542" h="2142" extrusionOk="0">
                  <a:moveTo>
                    <a:pt x="215" y="1"/>
                  </a:moveTo>
                  <a:cubicBezTo>
                    <a:pt x="152" y="1"/>
                    <a:pt x="91" y="31"/>
                    <a:pt x="56" y="88"/>
                  </a:cubicBezTo>
                  <a:cubicBezTo>
                    <a:pt x="1" y="174"/>
                    <a:pt x="26" y="292"/>
                    <a:pt x="114" y="347"/>
                  </a:cubicBezTo>
                  <a:lnTo>
                    <a:pt x="747" y="755"/>
                  </a:lnTo>
                  <a:cubicBezTo>
                    <a:pt x="765" y="767"/>
                    <a:pt x="775" y="783"/>
                    <a:pt x="775" y="807"/>
                  </a:cubicBezTo>
                  <a:lnTo>
                    <a:pt x="775" y="1637"/>
                  </a:lnTo>
                  <a:cubicBezTo>
                    <a:pt x="775" y="1819"/>
                    <a:pt x="883" y="1976"/>
                    <a:pt x="1049" y="2044"/>
                  </a:cubicBezTo>
                  <a:lnTo>
                    <a:pt x="1258" y="2128"/>
                  </a:lnTo>
                  <a:cubicBezTo>
                    <a:pt x="1282" y="2136"/>
                    <a:pt x="1306" y="2142"/>
                    <a:pt x="1328" y="2142"/>
                  </a:cubicBezTo>
                  <a:cubicBezTo>
                    <a:pt x="1404" y="2142"/>
                    <a:pt x="1476" y="2094"/>
                    <a:pt x="1506" y="2014"/>
                  </a:cubicBezTo>
                  <a:cubicBezTo>
                    <a:pt x="1542" y="1918"/>
                    <a:pt x="1486" y="1811"/>
                    <a:pt x="1392" y="1775"/>
                  </a:cubicBezTo>
                  <a:lnTo>
                    <a:pt x="1188" y="1695"/>
                  </a:lnTo>
                  <a:cubicBezTo>
                    <a:pt x="1164" y="1685"/>
                    <a:pt x="1148" y="1659"/>
                    <a:pt x="1148" y="1635"/>
                  </a:cubicBezTo>
                  <a:lnTo>
                    <a:pt x="1148" y="803"/>
                  </a:lnTo>
                  <a:cubicBezTo>
                    <a:pt x="1148" y="653"/>
                    <a:pt x="1074" y="517"/>
                    <a:pt x="949" y="437"/>
                  </a:cubicBezTo>
                  <a:lnTo>
                    <a:pt x="316" y="30"/>
                  </a:lnTo>
                  <a:cubicBezTo>
                    <a:pt x="285" y="10"/>
                    <a:pt x="249"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9"/>
            <p:cNvSpPr/>
            <p:nvPr/>
          </p:nvSpPr>
          <p:spPr>
            <a:xfrm>
              <a:off x="6763318" y="2814723"/>
              <a:ext cx="34873" cy="48438"/>
            </a:xfrm>
            <a:custGeom>
              <a:avLst/>
              <a:gdLst/>
              <a:ahLst/>
              <a:cxnLst/>
              <a:rect l="l" t="t" r="r" b="b"/>
              <a:pathLst>
                <a:path w="1540" h="2139" extrusionOk="0">
                  <a:moveTo>
                    <a:pt x="1326" y="0"/>
                  </a:moveTo>
                  <a:cubicBezTo>
                    <a:pt x="1291" y="0"/>
                    <a:pt x="1257" y="10"/>
                    <a:pt x="1226" y="29"/>
                  </a:cubicBezTo>
                  <a:lnTo>
                    <a:pt x="591" y="436"/>
                  </a:lnTo>
                  <a:cubicBezTo>
                    <a:pt x="468" y="516"/>
                    <a:pt x="392" y="654"/>
                    <a:pt x="392" y="804"/>
                  </a:cubicBezTo>
                  <a:lnTo>
                    <a:pt x="392" y="1634"/>
                  </a:lnTo>
                  <a:cubicBezTo>
                    <a:pt x="392" y="1662"/>
                    <a:pt x="378" y="1684"/>
                    <a:pt x="352" y="1694"/>
                  </a:cubicBezTo>
                  <a:lnTo>
                    <a:pt x="150" y="1774"/>
                  </a:lnTo>
                  <a:cubicBezTo>
                    <a:pt x="54" y="1812"/>
                    <a:pt x="0" y="1915"/>
                    <a:pt x="34" y="2013"/>
                  </a:cubicBezTo>
                  <a:cubicBezTo>
                    <a:pt x="62" y="2091"/>
                    <a:pt x="134" y="2139"/>
                    <a:pt x="212" y="2139"/>
                  </a:cubicBezTo>
                  <a:cubicBezTo>
                    <a:pt x="238" y="2139"/>
                    <a:pt x="260" y="2135"/>
                    <a:pt x="280" y="2129"/>
                  </a:cubicBezTo>
                  <a:lnTo>
                    <a:pt x="489" y="2043"/>
                  </a:lnTo>
                  <a:cubicBezTo>
                    <a:pt x="657" y="1975"/>
                    <a:pt x="763" y="1816"/>
                    <a:pt x="763" y="1636"/>
                  </a:cubicBezTo>
                  <a:lnTo>
                    <a:pt x="763" y="806"/>
                  </a:lnTo>
                  <a:cubicBezTo>
                    <a:pt x="763" y="786"/>
                    <a:pt x="777" y="766"/>
                    <a:pt x="793" y="754"/>
                  </a:cubicBezTo>
                  <a:lnTo>
                    <a:pt x="1428" y="346"/>
                  </a:lnTo>
                  <a:cubicBezTo>
                    <a:pt x="1515" y="289"/>
                    <a:pt x="1539" y="175"/>
                    <a:pt x="1486" y="87"/>
                  </a:cubicBezTo>
                  <a:cubicBezTo>
                    <a:pt x="1448" y="30"/>
                    <a:pt x="1387" y="0"/>
                    <a:pt x="1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9"/>
            <p:cNvSpPr/>
            <p:nvPr/>
          </p:nvSpPr>
          <p:spPr>
            <a:xfrm>
              <a:off x="6785012" y="2744274"/>
              <a:ext cx="95268" cy="120154"/>
            </a:xfrm>
            <a:custGeom>
              <a:avLst/>
              <a:gdLst/>
              <a:ahLst/>
              <a:cxnLst/>
              <a:rect l="l" t="t" r="r" b="b"/>
              <a:pathLst>
                <a:path w="4207" h="5306" extrusionOk="0">
                  <a:moveTo>
                    <a:pt x="3931" y="0"/>
                  </a:moveTo>
                  <a:lnTo>
                    <a:pt x="244" y="96"/>
                  </a:lnTo>
                  <a:cubicBezTo>
                    <a:pt x="90" y="593"/>
                    <a:pt x="1" y="1160"/>
                    <a:pt x="1" y="1761"/>
                  </a:cubicBezTo>
                  <a:cubicBezTo>
                    <a:pt x="1" y="3719"/>
                    <a:pt x="941" y="5306"/>
                    <a:pt x="2103" y="5306"/>
                  </a:cubicBezTo>
                  <a:cubicBezTo>
                    <a:pt x="3007" y="5306"/>
                    <a:pt x="3775" y="4352"/>
                    <a:pt x="4075" y="3008"/>
                  </a:cubicBezTo>
                  <a:cubicBezTo>
                    <a:pt x="4117" y="2819"/>
                    <a:pt x="3771" y="2621"/>
                    <a:pt x="3793" y="2417"/>
                  </a:cubicBezTo>
                  <a:cubicBezTo>
                    <a:pt x="3813" y="2238"/>
                    <a:pt x="4204" y="2056"/>
                    <a:pt x="4206" y="1868"/>
                  </a:cubicBezTo>
                  <a:lnTo>
                    <a:pt x="4206" y="1761"/>
                  </a:lnTo>
                  <a:cubicBezTo>
                    <a:pt x="4206" y="1120"/>
                    <a:pt x="4107" y="519"/>
                    <a:pt x="3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6824030" y="2744274"/>
              <a:ext cx="56250" cy="120154"/>
            </a:xfrm>
            <a:custGeom>
              <a:avLst/>
              <a:gdLst/>
              <a:ahLst/>
              <a:cxnLst/>
              <a:rect l="l" t="t" r="r" b="b"/>
              <a:pathLst>
                <a:path w="2484" h="5306" extrusionOk="0">
                  <a:moveTo>
                    <a:pt x="2208" y="0"/>
                  </a:moveTo>
                  <a:lnTo>
                    <a:pt x="1453" y="20"/>
                  </a:lnTo>
                  <a:cubicBezTo>
                    <a:pt x="1625" y="533"/>
                    <a:pt x="1725" y="1130"/>
                    <a:pt x="1725" y="1761"/>
                  </a:cubicBezTo>
                  <a:cubicBezTo>
                    <a:pt x="1725" y="3499"/>
                    <a:pt x="982" y="4946"/>
                    <a:pt x="0" y="5250"/>
                  </a:cubicBezTo>
                  <a:cubicBezTo>
                    <a:pt x="124" y="5286"/>
                    <a:pt x="250" y="5306"/>
                    <a:pt x="380" y="5306"/>
                  </a:cubicBezTo>
                  <a:cubicBezTo>
                    <a:pt x="1282" y="5306"/>
                    <a:pt x="2052" y="4352"/>
                    <a:pt x="2352" y="3008"/>
                  </a:cubicBezTo>
                  <a:cubicBezTo>
                    <a:pt x="2400" y="2797"/>
                    <a:pt x="2054" y="2575"/>
                    <a:pt x="2076" y="2346"/>
                  </a:cubicBezTo>
                  <a:cubicBezTo>
                    <a:pt x="2092" y="2190"/>
                    <a:pt x="2481" y="2030"/>
                    <a:pt x="2483" y="1868"/>
                  </a:cubicBezTo>
                  <a:lnTo>
                    <a:pt x="2483" y="1761"/>
                  </a:lnTo>
                  <a:cubicBezTo>
                    <a:pt x="2483" y="1120"/>
                    <a:pt x="2384" y="519"/>
                    <a:pt x="220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9"/>
            <p:cNvSpPr/>
            <p:nvPr/>
          </p:nvSpPr>
          <p:spPr>
            <a:xfrm>
              <a:off x="6850275" y="2658970"/>
              <a:ext cx="63814" cy="46717"/>
            </a:xfrm>
            <a:custGeom>
              <a:avLst/>
              <a:gdLst/>
              <a:ahLst/>
              <a:cxnLst/>
              <a:rect l="l" t="t" r="r" b="b"/>
              <a:pathLst>
                <a:path w="2818" h="2063" extrusionOk="0">
                  <a:moveTo>
                    <a:pt x="2601" y="1"/>
                  </a:moveTo>
                  <a:cubicBezTo>
                    <a:pt x="2569" y="1"/>
                    <a:pt x="2536" y="9"/>
                    <a:pt x="2506" y="26"/>
                  </a:cubicBezTo>
                  <a:lnTo>
                    <a:pt x="2340" y="124"/>
                  </a:lnTo>
                  <a:cubicBezTo>
                    <a:pt x="2253" y="176"/>
                    <a:pt x="2193" y="260"/>
                    <a:pt x="2177" y="358"/>
                  </a:cubicBezTo>
                  <a:lnTo>
                    <a:pt x="1993" y="1346"/>
                  </a:lnTo>
                  <a:cubicBezTo>
                    <a:pt x="1989" y="1372"/>
                    <a:pt x="1967" y="1392"/>
                    <a:pt x="1941" y="1396"/>
                  </a:cubicBezTo>
                  <a:lnTo>
                    <a:pt x="153" y="1713"/>
                  </a:lnTo>
                  <a:cubicBezTo>
                    <a:pt x="77" y="1727"/>
                    <a:pt x="17" y="1785"/>
                    <a:pt x="1" y="1861"/>
                  </a:cubicBezTo>
                  <a:lnTo>
                    <a:pt x="346" y="2062"/>
                  </a:lnTo>
                  <a:lnTo>
                    <a:pt x="2011" y="1767"/>
                  </a:lnTo>
                  <a:cubicBezTo>
                    <a:pt x="2193" y="1735"/>
                    <a:pt x="2338" y="1593"/>
                    <a:pt x="2370" y="1412"/>
                  </a:cubicBezTo>
                  <a:lnTo>
                    <a:pt x="2548" y="440"/>
                  </a:lnTo>
                  <a:lnTo>
                    <a:pt x="2698" y="354"/>
                  </a:lnTo>
                  <a:cubicBezTo>
                    <a:pt x="2788" y="300"/>
                    <a:pt x="2818" y="184"/>
                    <a:pt x="2766" y="94"/>
                  </a:cubicBezTo>
                  <a:cubicBezTo>
                    <a:pt x="2730" y="34"/>
                    <a:pt x="2666" y="1"/>
                    <a:pt x="2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9"/>
            <p:cNvSpPr/>
            <p:nvPr/>
          </p:nvSpPr>
          <p:spPr>
            <a:xfrm>
              <a:off x="6748712" y="2659016"/>
              <a:ext cx="74027" cy="80118"/>
            </a:xfrm>
            <a:custGeom>
              <a:avLst/>
              <a:gdLst/>
              <a:ahLst/>
              <a:cxnLst/>
              <a:rect l="l" t="t" r="r" b="b"/>
              <a:pathLst>
                <a:path w="3269" h="3538" extrusionOk="0">
                  <a:moveTo>
                    <a:pt x="217" y="1"/>
                  </a:moveTo>
                  <a:cubicBezTo>
                    <a:pt x="141" y="1"/>
                    <a:pt x="70" y="47"/>
                    <a:pt x="41" y="122"/>
                  </a:cubicBezTo>
                  <a:cubicBezTo>
                    <a:pt x="1" y="222"/>
                    <a:pt x="51" y="332"/>
                    <a:pt x="148" y="368"/>
                  </a:cubicBezTo>
                  <a:lnTo>
                    <a:pt x="388" y="462"/>
                  </a:lnTo>
                  <a:lnTo>
                    <a:pt x="564" y="1412"/>
                  </a:lnTo>
                  <a:cubicBezTo>
                    <a:pt x="598" y="1593"/>
                    <a:pt x="739" y="1735"/>
                    <a:pt x="923" y="1769"/>
                  </a:cubicBezTo>
                  <a:lnTo>
                    <a:pt x="2586" y="2062"/>
                  </a:lnTo>
                  <a:lnTo>
                    <a:pt x="2873" y="3388"/>
                  </a:lnTo>
                  <a:cubicBezTo>
                    <a:pt x="2891" y="3478"/>
                    <a:pt x="2971" y="3538"/>
                    <a:pt x="3059" y="3538"/>
                  </a:cubicBezTo>
                  <a:cubicBezTo>
                    <a:pt x="3071" y="3538"/>
                    <a:pt x="3085" y="3536"/>
                    <a:pt x="3101" y="3536"/>
                  </a:cubicBezTo>
                  <a:cubicBezTo>
                    <a:pt x="3202" y="3512"/>
                    <a:pt x="3268" y="3410"/>
                    <a:pt x="3244" y="3308"/>
                  </a:cubicBezTo>
                  <a:lnTo>
                    <a:pt x="2931" y="1859"/>
                  </a:lnTo>
                  <a:cubicBezTo>
                    <a:pt x="2915" y="1783"/>
                    <a:pt x="2853" y="1723"/>
                    <a:pt x="2779" y="1711"/>
                  </a:cubicBezTo>
                  <a:lnTo>
                    <a:pt x="989" y="1394"/>
                  </a:lnTo>
                  <a:cubicBezTo>
                    <a:pt x="963" y="1392"/>
                    <a:pt x="943" y="1370"/>
                    <a:pt x="937" y="1344"/>
                  </a:cubicBezTo>
                  <a:lnTo>
                    <a:pt x="759" y="372"/>
                  </a:lnTo>
                  <a:cubicBezTo>
                    <a:pt x="739" y="256"/>
                    <a:pt x="657" y="156"/>
                    <a:pt x="548" y="114"/>
                  </a:cubicBezTo>
                  <a:lnTo>
                    <a:pt x="288" y="14"/>
                  </a:lnTo>
                  <a:cubicBezTo>
                    <a:pt x="265" y="5"/>
                    <a:pt x="241"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6837775" y="2601633"/>
              <a:ext cx="23121" cy="57722"/>
            </a:xfrm>
            <a:custGeom>
              <a:avLst/>
              <a:gdLst/>
              <a:ahLst/>
              <a:cxnLst/>
              <a:rect l="l" t="t" r="r" b="b"/>
              <a:pathLst>
                <a:path w="1021" h="2549" extrusionOk="0">
                  <a:moveTo>
                    <a:pt x="806" y="1"/>
                  </a:moveTo>
                  <a:cubicBezTo>
                    <a:pt x="746" y="1"/>
                    <a:pt x="687" y="29"/>
                    <a:pt x="651" y="81"/>
                  </a:cubicBezTo>
                  <a:cubicBezTo>
                    <a:pt x="445" y="367"/>
                    <a:pt x="288" y="682"/>
                    <a:pt x="182" y="1015"/>
                  </a:cubicBezTo>
                  <a:cubicBezTo>
                    <a:pt x="46" y="1455"/>
                    <a:pt x="0" y="1914"/>
                    <a:pt x="50" y="2379"/>
                  </a:cubicBezTo>
                  <a:cubicBezTo>
                    <a:pt x="62" y="2477"/>
                    <a:pt x="146" y="2548"/>
                    <a:pt x="240" y="2548"/>
                  </a:cubicBezTo>
                  <a:cubicBezTo>
                    <a:pt x="248" y="2548"/>
                    <a:pt x="254" y="2548"/>
                    <a:pt x="262" y="2544"/>
                  </a:cubicBezTo>
                  <a:cubicBezTo>
                    <a:pt x="365" y="2532"/>
                    <a:pt x="441" y="2441"/>
                    <a:pt x="429" y="2335"/>
                  </a:cubicBezTo>
                  <a:cubicBezTo>
                    <a:pt x="385" y="1924"/>
                    <a:pt x="425" y="1516"/>
                    <a:pt x="547" y="1127"/>
                  </a:cubicBezTo>
                  <a:cubicBezTo>
                    <a:pt x="639" y="834"/>
                    <a:pt x="779" y="554"/>
                    <a:pt x="960" y="299"/>
                  </a:cubicBezTo>
                  <a:cubicBezTo>
                    <a:pt x="1020" y="215"/>
                    <a:pt x="1000" y="95"/>
                    <a:pt x="916" y="35"/>
                  </a:cubicBezTo>
                  <a:cubicBezTo>
                    <a:pt x="883" y="12"/>
                    <a:pt x="845"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9"/>
            <p:cNvSpPr/>
            <p:nvPr/>
          </p:nvSpPr>
          <p:spPr>
            <a:xfrm>
              <a:off x="6804306" y="2601633"/>
              <a:ext cx="22758" cy="58673"/>
            </a:xfrm>
            <a:custGeom>
              <a:avLst/>
              <a:gdLst/>
              <a:ahLst/>
              <a:cxnLst/>
              <a:rect l="l" t="t" r="r" b="b"/>
              <a:pathLst>
                <a:path w="1005" h="2591" extrusionOk="0">
                  <a:moveTo>
                    <a:pt x="217" y="0"/>
                  </a:moveTo>
                  <a:cubicBezTo>
                    <a:pt x="178" y="0"/>
                    <a:pt x="138" y="12"/>
                    <a:pt x="105" y="37"/>
                  </a:cubicBezTo>
                  <a:cubicBezTo>
                    <a:pt x="19" y="97"/>
                    <a:pt x="1" y="217"/>
                    <a:pt x="65" y="303"/>
                  </a:cubicBezTo>
                  <a:cubicBezTo>
                    <a:pt x="248" y="554"/>
                    <a:pt x="386" y="832"/>
                    <a:pt x="476" y="1129"/>
                  </a:cubicBezTo>
                  <a:cubicBezTo>
                    <a:pt x="596" y="1524"/>
                    <a:pt x="624" y="1954"/>
                    <a:pt x="554" y="2369"/>
                  </a:cubicBezTo>
                  <a:cubicBezTo>
                    <a:pt x="536" y="2473"/>
                    <a:pt x="608" y="2570"/>
                    <a:pt x="710" y="2588"/>
                  </a:cubicBezTo>
                  <a:cubicBezTo>
                    <a:pt x="724" y="2590"/>
                    <a:pt x="734" y="2590"/>
                    <a:pt x="741" y="2590"/>
                  </a:cubicBezTo>
                  <a:cubicBezTo>
                    <a:pt x="835" y="2590"/>
                    <a:pt x="915" y="2526"/>
                    <a:pt x="927" y="2431"/>
                  </a:cubicBezTo>
                  <a:cubicBezTo>
                    <a:pt x="1005" y="1960"/>
                    <a:pt x="975" y="1470"/>
                    <a:pt x="837" y="1019"/>
                  </a:cubicBezTo>
                  <a:cubicBezTo>
                    <a:pt x="737" y="682"/>
                    <a:pt x="578" y="365"/>
                    <a:pt x="368" y="77"/>
                  </a:cubicBezTo>
                  <a:cubicBezTo>
                    <a:pt x="332" y="27"/>
                    <a:pt x="275" y="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a:off x="6792100" y="2644319"/>
              <a:ext cx="81092" cy="68139"/>
            </a:xfrm>
            <a:custGeom>
              <a:avLst/>
              <a:gdLst/>
              <a:ahLst/>
              <a:cxnLst/>
              <a:rect l="l" t="t" r="r" b="b"/>
              <a:pathLst>
                <a:path w="3581" h="3009" extrusionOk="0">
                  <a:moveTo>
                    <a:pt x="1791" y="1"/>
                  </a:moveTo>
                  <a:cubicBezTo>
                    <a:pt x="1748" y="1"/>
                    <a:pt x="1704" y="13"/>
                    <a:pt x="1664" y="37"/>
                  </a:cubicBezTo>
                  <a:cubicBezTo>
                    <a:pt x="1255" y="276"/>
                    <a:pt x="1" y="1061"/>
                    <a:pt x="1" y="1675"/>
                  </a:cubicBezTo>
                  <a:cubicBezTo>
                    <a:pt x="1" y="2412"/>
                    <a:pt x="801" y="3009"/>
                    <a:pt x="1790" y="3009"/>
                  </a:cubicBezTo>
                  <a:cubicBezTo>
                    <a:pt x="2778" y="3009"/>
                    <a:pt x="3580" y="2412"/>
                    <a:pt x="3580" y="1675"/>
                  </a:cubicBezTo>
                  <a:cubicBezTo>
                    <a:pt x="3580" y="1061"/>
                    <a:pt x="2326" y="276"/>
                    <a:pt x="1917" y="37"/>
                  </a:cubicBezTo>
                  <a:cubicBezTo>
                    <a:pt x="1878" y="13"/>
                    <a:pt x="1835" y="1"/>
                    <a:pt x="1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6824030" y="2644319"/>
              <a:ext cx="49162" cy="68184"/>
            </a:xfrm>
            <a:custGeom>
              <a:avLst/>
              <a:gdLst/>
              <a:ahLst/>
              <a:cxnLst/>
              <a:rect l="l" t="t" r="r" b="b"/>
              <a:pathLst>
                <a:path w="2171" h="3011" extrusionOk="0">
                  <a:moveTo>
                    <a:pt x="379" y="1"/>
                  </a:moveTo>
                  <a:cubicBezTo>
                    <a:pt x="335" y="1"/>
                    <a:pt x="292" y="13"/>
                    <a:pt x="254" y="37"/>
                  </a:cubicBezTo>
                  <a:cubicBezTo>
                    <a:pt x="188" y="75"/>
                    <a:pt x="100" y="126"/>
                    <a:pt x="0" y="192"/>
                  </a:cubicBezTo>
                  <a:cubicBezTo>
                    <a:pt x="527" y="524"/>
                    <a:pt x="1412" y="1160"/>
                    <a:pt x="1412" y="1679"/>
                  </a:cubicBezTo>
                  <a:cubicBezTo>
                    <a:pt x="1412" y="2316"/>
                    <a:pt x="807" y="2851"/>
                    <a:pt x="0" y="2981"/>
                  </a:cubicBezTo>
                  <a:cubicBezTo>
                    <a:pt x="124" y="3001"/>
                    <a:pt x="250" y="3011"/>
                    <a:pt x="380" y="3011"/>
                  </a:cubicBezTo>
                  <a:cubicBezTo>
                    <a:pt x="1368" y="3011"/>
                    <a:pt x="2170" y="2414"/>
                    <a:pt x="2170" y="1677"/>
                  </a:cubicBezTo>
                  <a:cubicBezTo>
                    <a:pt x="2170" y="1061"/>
                    <a:pt x="916" y="276"/>
                    <a:pt x="507" y="37"/>
                  </a:cubicBezTo>
                  <a:cubicBezTo>
                    <a:pt x="467" y="13"/>
                    <a:pt x="423" y="1"/>
                    <a:pt x="37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a:off x="6816059" y="2844705"/>
              <a:ext cx="33175" cy="46286"/>
            </a:xfrm>
            <a:custGeom>
              <a:avLst/>
              <a:gdLst/>
              <a:ahLst/>
              <a:cxnLst/>
              <a:rect l="l" t="t" r="r" b="b"/>
              <a:pathLst>
                <a:path w="1465" h="2044" extrusionOk="0">
                  <a:moveTo>
                    <a:pt x="732" y="0"/>
                  </a:moveTo>
                  <a:lnTo>
                    <a:pt x="1" y="350"/>
                  </a:lnTo>
                  <a:lnTo>
                    <a:pt x="638" y="1979"/>
                  </a:lnTo>
                  <a:cubicBezTo>
                    <a:pt x="655" y="2022"/>
                    <a:pt x="694" y="2043"/>
                    <a:pt x="733" y="2043"/>
                  </a:cubicBezTo>
                  <a:cubicBezTo>
                    <a:pt x="772" y="2043"/>
                    <a:pt x="811" y="2022"/>
                    <a:pt x="827" y="1979"/>
                  </a:cubicBezTo>
                  <a:lnTo>
                    <a:pt x="1464" y="350"/>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a:off x="6798848" y="2840628"/>
              <a:ext cx="67595" cy="23709"/>
            </a:xfrm>
            <a:custGeom>
              <a:avLst/>
              <a:gdLst/>
              <a:ahLst/>
              <a:cxnLst/>
              <a:rect l="l" t="t" r="r" b="b"/>
              <a:pathLst>
                <a:path w="2985" h="1047" extrusionOk="0">
                  <a:moveTo>
                    <a:pt x="0" y="1"/>
                  </a:moveTo>
                  <a:cubicBezTo>
                    <a:pt x="382" y="648"/>
                    <a:pt x="909" y="1047"/>
                    <a:pt x="1492" y="1047"/>
                  </a:cubicBezTo>
                  <a:cubicBezTo>
                    <a:pt x="2076" y="1047"/>
                    <a:pt x="2603" y="648"/>
                    <a:pt x="29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6819682" y="2840674"/>
              <a:ext cx="46762" cy="23709"/>
            </a:xfrm>
            <a:custGeom>
              <a:avLst/>
              <a:gdLst/>
              <a:ahLst/>
              <a:cxnLst/>
              <a:rect l="l" t="t" r="r" b="b"/>
              <a:pathLst>
                <a:path w="2065" h="1047" extrusionOk="0">
                  <a:moveTo>
                    <a:pt x="1306" y="1"/>
                  </a:moveTo>
                  <a:cubicBezTo>
                    <a:pt x="1252" y="125"/>
                    <a:pt x="1110" y="408"/>
                    <a:pt x="799" y="634"/>
                  </a:cubicBezTo>
                  <a:cubicBezTo>
                    <a:pt x="472" y="869"/>
                    <a:pt x="140" y="907"/>
                    <a:pt x="1" y="915"/>
                  </a:cubicBezTo>
                  <a:cubicBezTo>
                    <a:pt x="182" y="999"/>
                    <a:pt x="372" y="1047"/>
                    <a:pt x="572" y="1047"/>
                  </a:cubicBezTo>
                  <a:cubicBezTo>
                    <a:pt x="1156" y="1047"/>
                    <a:pt x="1683" y="648"/>
                    <a:pt x="2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9"/>
            <p:cNvSpPr/>
            <p:nvPr/>
          </p:nvSpPr>
          <p:spPr>
            <a:xfrm>
              <a:off x="6784650" y="2786394"/>
              <a:ext cx="95992" cy="26019"/>
            </a:xfrm>
            <a:custGeom>
              <a:avLst/>
              <a:gdLst/>
              <a:ahLst/>
              <a:cxnLst/>
              <a:rect l="l" t="t" r="r" b="b"/>
              <a:pathLst>
                <a:path w="4239" h="1149" extrusionOk="0">
                  <a:moveTo>
                    <a:pt x="1" y="0"/>
                  </a:moveTo>
                  <a:cubicBezTo>
                    <a:pt x="9" y="406"/>
                    <a:pt x="55" y="789"/>
                    <a:pt x="134" y="1148"/>
                  </a:cubicBezTo>
                  <a:lnTo>
                    <a:pt x="4103" y="1148"/>
                  </a:lnTo>
                  <a:cubicBezTo>
                    <a:pt x="4183" y="789"/>
                    <a:pt x="4230" y="402"/>
                    <a:pt x="4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9"/>
            <p:cNvSpPr/>
            <p:nvPr/>
          </p:nvSpPr>
          <p:spPr>
            <a:xfrm>
              <a:off x="6860013" y="2786394"/>
              <a:ext cx="20358" cy="26019"/>
            </a:xfrm>
            <a:custGeom>
              <a:avLst/>
              <a:gdLst/>
              <a:ahLst/>
              <a:cxnLst/>
              <a:rect l="l" t="t" r="r" b="b"/>
              <a:pathLst>
                <a:path w="899" h="1149" extrusionOk="0">
                  <a:moveTo>
                    <a:pt x="134" y="0"/>
                  </a:moveTo>
                  <a:cubicBezTo>
                    <a:pt x="126" y="402"/>
                    <a:pt x="78" y="789"/>
                    <a:pt x="0" y="1148"/>
                  </a:cubicBezTo>
                  <a:lnTo>
                    <a:pt x="765" y="1148"/>
                  </a:lnTo>
                  <a:cubicBezTo>
                    <a:pt x="795" y="1015"/>
                    <a:pt x="821" y="877"/>
                    <a:pt x="841" y="737"/>
                  </a:cubicBezTo>
                  <a:lnTo>
                    <a:pt x="841" y="731"/>
                  </a:lnTo>
                  <a:cubicBezTo>
                    <a:pt x="860" y="591"/>
                    <a:pt x="874" y="450"/>
                    <a:pt x="884" y="306"/>
                  </a:cubicBezTo>
                  <a:lnTo>
                    <a:pt x="884" y="296"/>
                  </a:lnTo>
                  <a:cubicBezTo>
                    <a:pt x="892" y="198"/>
                    <a:pt x="894" y="100"/>
                    <a:pt x="8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6832567" y="2716738"/>
              <a:ext cx="108334" cy="102242"/>
            </a:xfrm>
            <a:custGeom>
              <a:avLst/>
              <a:gdLst/>
              <a:ahLst/>
              <a:cxnLst/>
              <a:rect l="l" t="t" r="r" b="b"/>
              <a:pathLst>
                <a:path w="4784" h="4515" extrusionOk="0">
                  <a:moveTo>
                    <a:pt x="1" y="0"/>
                  </a:moveTo>
                  <a:lnTo>
                    <a:pt x="1" y="0"/>
                  </a:lnTo>
                  <a:cubicBezTo>
                    <a:pt x="1" y="1"/>
                    <a:pt x="671" y="2743"/>
                    <a:pt x="1563" y="3633"/>
                  </a:cubicBezTo>
                  <a:cubicBezTo>
                    <a:pt x="2133" y="4203"/>
                    <a:pt x="2824" y="4514"/>
                    <a:pt x="3398" y="4514"/>
                  </a:cubicBezTo>
                  <a:cubicBezTo>
                    <a:pt x="3721" y="4514"/>
                    <a:pt x="4007" y="4415"/>
                    <a:pt x="4212" y="4208"/>
                  </a:cubicBezTo>
                  <a:cubicBezTo>
                    <a:pt x="4783" y="3635"/>
                    <a:pt x="4528" y="2450"/>
                    <a:pt x="3635" y="1559"/>
                  </a:cubicBezTo>
                  <a:cubicBezTo>
                    <a:pt x="2745" y="669"/>
                    <a:pt x="1" y="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9"/>
            <p:cNvSpPr/>
            <p:nvPr/>
          </p:nvSpPr>
          <p:spPr>
            <a:xfrm>
              <a:off x="6832612" y="2716692"/>
              <a:ext cx="108379" cy="102287"/>
            </a:xfrm>
            <a:custGeom>
              <a:avLst/>
              <a:gdLst/>
              <a:ahLst/>
              <a:cxnLst/>
              <a:rect l="l" t="t" r="r" b="b"/>
              <a:pathLst>
                <a:path w="4786" h="4517" extrusionOk="0">
                  <a:moveTo>
                    <a:pt x="1" y="0"/>
                  </a:moveTo>
                  <a:cubicBezTo>
                    <a:pt x="1" y="1"/>
                    <a:pt x="20" y="84"/>
                    <a:pt x="60" y="230"/>
                  </a:cubicBezTo>
                  <a:cubicBezTo>
                    <a:pt x="945" y="500"/>
                    <a:pt x="2296" y="983"/>
                    <a:pt x="2875" y="1561"/>
                  </a:cubicBezTo>
                  <a:cubicBezTo>
                    <a:pt x="3767" y="2452"/>
                    <a:pt x="4023" y="3637"/>
                    <a:pt x="3452" y="4210"/>
                  </a:cubicBezTo>
                  <a:cubicBezTo>
                    <a:pt x="3328" y="4336"/>
                    <a:pt x="3172" y="4422"/>
                    <a:pt x="2999" y="4472"/>
                  </a:cubicBezTo>
                  <a:cubicBezTo>
                    <a:pt x="3134" y="4502"/>
                    <a:pt x="3267" y="4517"/>
                    <a:pt x="3394" y="4517"/>
                  </a:cubicBezTo>
                  <a:cubicBezTo>
                    <a:pt x="3717" y="4517"/>
                    <a:pt x="4004" y="4418"/>
                    <a:pt x="4210" y="4210"/>
                  </a:cubicBezTo>
                  <a:cubicBezTo>
                    <a:pt x="4785" y="3637"/>
                    <a:pt x="4526" y="2452"/>
                    <a:pt x="3633" y="1561"/>
                  </a:cubicBezTo>
                  <a:cubicBezTo>
                    <a:pt x="2743" y="671"/>
                    <a:pt x="1" y="1"/>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9"/>
            <p:cNvSpPr/>
            <p:nvPr/>
          </p:nvSpPr>
          <p:spPr>
            <a:xfrm>
              <a:off x="6724392" y="2716738"/>
              <a:ext cx="108334" cy="102242"/>
            </a:xfrm>
            <a:custGeom>
              <a:avLst/>
              <a:gdLst/>
              <a:ahLst/>
              <a:cxnLst/>
              <a:rect l="l" t="t" r="r" b="b"/>
              <a:pathLst>
                <a:path w="4784" h="4515" extrusionOk="0">
                  <a:moveTo>
                    <a:pt x="4783" y="0"/>
                  </a:moveTo>
                  <a:cubicBezTo>
                    <a:pt x="4783" y="1"/>
                    <a:pt x="2039" y="669"/>
                    <a:pt x="1149" y="1559"/>
                  </a:cubicBezTo>
                  <a:cubicBezTo>
                    <a:pt x="256" y="2450"/>
                    <a:pt x="1" y="3635"/>
                    <a:pt x="572" y="4208"/>
                  </a:cubicBezTo>
                  <a:cubicBezTo>
                    <a:pt x="777" y="4415"/>
                    <a:pt x="1063" y="4514"/>
                    <a:pt x="1386" y="4514"/>
                  </a:cubicBezTo>
                  <a:cubicBezTo>
                    <a:pt x="1960" y="4514"/>
                    <a:pt x="2651" y="4203"/>
                    <a:pt x="3221" y="3633"/>
                  </a:cubicBezTo>
                  <a:cubicBezTo>
                    <a:pt x="4113" y="2743"/>
                    <a:pt x="4783" y="1"/>
                    <a:pt x="47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6747535" y="2716692"/>
              <a:ext cx="85100" cy="102220"/>
            </a:xfrm>
            <a:custGeom>
              <a:avLst/>
              <a:gdLst/>
              <a:ahLst/>
              <a:cxnLst/>
              <a:rect l="l" t="t" r="r" b="b"/>
              <a:pathLst>
                <a:path w="3758" h="4514" extrusionOk="0">
                  <a:moveTo>
                    <a:pt x="3758" y="0"/>
                  </a:moveTo>
                  <a:lnTo>
                    <a:pt x="3758" y="0"/>
                  </a:lnTo>
                  <a:cubicBezTo>
                    <a:pt x="3757" y="1"/>
                    <a:pt x="3420" y="84"/>
                    <a:pt x="2937" y="230"/>
                  </a:cubicBezTo>
                  <a:cubicBezTo>
                    <a:pt x="2755" y="909"/>
                    <a:pt x="2171" y="2899"/>
                    <a:pt x="1436" y="3633"/>
                  </a:cubicBezTo>
                  <a:cubicBezTo>
                    <a:pt x="993" y="4075"/>
                    <a:pt x="478" y="4362"/>
                    <a:pt x="1" y="4468"/>
                  </a:cubicBezTo>
                  <a:cubicBezTo>
                    <a:pt x="113" y="4498"/>
                    <a:pt x="234" y="4513"/>
                    <a:pt x="360" y="4513"/>
                  </a:cubicBezTo>
                  <a:cubicBezTo>
                    <a:pt x="934" y="4513"/>
                    <a:pt x="1625" y="4203"/>
                    <a:pt x="2197" y="3633"/>
                  </a:cubicBezTo>
                  <a:cubicBezTo>
                    <a:pt x="3087" y="2741"/>
                    <a:pt x="3757" y="1"/>
                    <a:pt x="375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9"/>
            <p:cNvSpPr/>
            <p:nvPr/>
          </p:nvSpPr>
          <p:spPr>
            <a:xfrm>
              <a:off x="6802925" y="2693413"/>
              <a:ext cx="59443" cy="69588"/>
            </a:xfrm>
            <a:custGeom>
              <a:avLst/>
              <a:gdLst/>
              <a:ahLst/>
              <a:cxnLst/>
              <a:rect l="l" t="t" r="r" b="b"/>
              <a:pathLst>
                <a:path w="2625" h="3073" extrusionOk="0">
                  <a:moveTo>
                    <a:pt x="1313" y="0"/>
                  </a:moveTo>
                  <a:cubicBezTo>
                    <a:pt x="587" y="0"/>
                    <a:pt x="0" y="687"/>
                    <a:pt x="0" y="1537"/>
                  </a:cubicBezTo>
                  <a:cubicBezTo>
                    <a:pt x="0" y="2386"/>
                    <a:pt x="587" y="3073"/>
                    <a:pt x="1313" y="3073"/>
                  </a:cubicBezTo>
                  <a:cubicBezTo>
                    <a:pt x="2038" y="3073"/>
                    <a:pt x="2625" y="2386"/>
                    <a:pt x="2625" y="1537"/>
                  </a:cubicBezTo>
                  <a:cubicBezTo>
                    <a:pt x="2625" y="687"/>
                    <a:pt x="2038" y="0"/>
                    <a:pt x="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9"/>
            <p:cNvSpPr/>
            <p:nvPr/>
          </p:nvSpPr>
          <p:spPr>
            <a:xfrm>
              <a:off x="6824075" y="2693413"/>
              <a:ext cx="38293" cy="69633"/>
            </a:xfrm>
            <a:custGeom>
              <a:avLst/>
              <a:gdLst/>
              <a:ahLst/>
              <a:cxnLst/>
              <a:rect l="l" t="t" r="r" b="b"/>
              <a:pathLst>
                <a:path w="1691" h="3075" extrusionOk="0">
                  <a:moveTo>
                    <a:pt x="379" y="0"/>
                  </a:moveTo>
                  <a:cubicBezTo>
                    <a:pt x="246" y="0"/>
                    <a:pt x="120" y="22"/>
                    <a:pt x="0" y="64"/>
                  </a:cubicBezTo>
                  <a:cubicBezTo>
                    <a:pt x="539" y="254"/>
                    <a:pt x="932" y="843"/>
                    <a:pt x="932" y="1537"/>
                  </a:cubicBezTo>
                  <a:cubicBezTo>
                    <a:pt x="932" y="2230"/>
                    <a:pt x="539" y="2817"/>
                    <a:pt x="0" y="3009"/>
                  </a:cubicBezTo>
                  <a:cubicBezTo>
                    <a:pt x="118" y="3051"/>
                    <a:pt x="246" y="3075"/>
                    <a:pt x="379" y="3075"/>
                  </a:cubicBezTo>
                  <a:cubicBezTo>
                    <a:pt x="1104" y="3075"/>
                    <a:pt x="1691" y="2386"/>
                    <a:pt x="1691" y="1537"/>
                  </a:cubicBezTo>
                  <a:cubicBezTo>
                    <a:pt x="1691" y="685"/>
                    <a:pt x="1104" y="0"/>
                    <a:pt x="37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6853898" y="2655302"/>
              <a:ext cx="17754" cy="17754"/>
            </a:xfrm>
            <a:custGeom>
              <a:avLst/>
              <a:gdLst/>
              <a:ahLst/>
              <a:cxnLst/>
              <a:rect l="l" t="t" r="r" b="b"/>
              <a:pathLst>
                <a:path w="784" h="784" extrusionOk="0">
                  <a:moveTo>
                    <a:pt x="392" y="1"/>
                  </a:moveTo>
                  <a:cubicBezTo>
                    <a:pt x="174" y="1"/>
                    <a:pt x="1" y="176"/>
                    <a:pt x="1" y="392"/>
                  </a:cubicBezTo>
                  <a:cubicBezTo>
                    <a:pt x="1" y="610"/>
                    <a:pt x="174" y="783"/>
                    <a:pt x="392" y="783"/>
                  </a:cubicBezTo>
                  <a:cubicBezTo>
                    <a:pt x="608" y="783"/>
                    <a:pt x="783" y="610"/>
                    <a:pt x="783" y="392"/>
                  </a:cubicBezTo>
                  <a:cubicBezTo>
                    <a:pt x="783" y="176"/>
                    <a:pt x="608"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a:off x="6793640" y="2655302"/>
              <a:ext cx="17799" cy="17754"/>
            </a:xfrm>
            <a:custGeom>
              <a:avLst/>
              <a:gdLst/>
              <a:ahLst/>
              <a:cxnLst/>
              <a:rect l="l" t="t" r="r" b="b"/>
              <a:pathLst>
                <a:path w="786" h="784" extrusionOk="0">
                  <a:moveTo>
                    <a:pt x="392" y="1"/>
                  </a:moveTo>
                  <a:cubicBezTo>
                    <a:pt x="176" y="1"/>
                    <a:pt x="1" y="176"/>
                    <a:pt x="1" y="392"/>
                  </a:cubicBezTo>
                  <a:cubicBezTo>
                    <a:pt x="1" y="610"/>
                    <a:pt x="176" y="783"/>
                    <a:pt x="392" y="783"/>
                  </a:cubicBezTo>
                  <a:cubicBezTo>
                    <a:pt x="610" y="783"/>
                    <a:pt x="785" y="610"/>
                    <a:pt x="785" y="392"/>
                  </a:cubicBezTo>
                  <a:cubicBezTo>
                    <a:pt x="785" y="176"/>
                    <a:pt x="610"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9"/>
          <p:cNvGrpSpPr/>
          <p:nvPr/>
        </p:nvGrpSpPr>
        <p:grpSpPr>
          <a:xfrm>
            <a:off x="7246404" y="2603739"/>
            <a:ext cx="289765" cy="285101"/>
            <a:chOff x="7246404" y="2603739"/>
            <a:chExt cx="289765" cy="285101"/>
          </a:xfrm>
        </p:grpSpPr>
        <p:sp>
          <p:nvSpPr>
            <p:cNvPr id="4869" name="Google Shape;4869;p69"/>
            <p:cNvSpPr/>
            <p:nvPr/>
          </p:nvSpPr>
          <p:spPr>
            <a:xfrm>
              <a:off x="7352134" y="2756231"/>
              <a:ext cx="107586" cy="94362"/>
            </a:xfrm>
            <a:custGeom>
              <a:avLst/>
              <a:gdLst/>
              <a:ahLst/>
              <a:cxnLst/>
              <a:rect l="l" t="t" r="r" b="b"/>
              <a:pathLst>
                <a:path w="4751" h="4167" extrusionOk="0">
                  <a:moveTo>
                    <a:pt x="3081" y="0"/>
                  </a:moveTo>
                  <a:cubicBezTo>
                    <a:pt x="2135" y="0"/>
                    <a:pt x="1333" y="514"/>
                    <a:pt x="1200" y="602"/>
                  </a:cubicBezTo>
                  <a:cubicBezTo>
                    <a:pt x="1122" y="772"/>
                    <a:pt x="1040" y="1017"/>
                    <a:pt x="1066" y="1309"/>
                  </a:cubicBezTo>
                  <a:cubicBezTo>
                    <a:pt x="1096" y="1652"/>
                    <a:pt x="1258" y="1792"/>
                    <a:pt x="1298" y="2033"/>
                  </a:cubicBezTo>
                  <a:cubicBezTo>
                    <a:pt x="1341" y="2289"/>
                    <a:pt x="1258" y="2666"/>
                    <a:pt x="697" y="3201"/>
                  </a:cubicBezTo>
                  <a:cubicBezTo>
                    <a:pt x="208" y="3620"/>
                    <a:pt x="0" y="3903"/>
                    <a:pt x="70" y="4047"/>
                  </a:cubicBezTo>
                  <a:cubicBezTo>
                    <a:pt x="108" y="4127"/>
                    <a:pt x="227" y="4166"/>
                    <a:pt x="428" y="4166"/>
                  </a:cubicBezTo>
                  <a:cubicBezTo>
                    <a:pt x="1030" y="4166"/>
                    <a:pt x="2362" y="3810"/>
                    <a:pt x="4423" y="3099"/>
                  </a:cubicBezTo>
                  <a:cubicBezTo>
                    <a:pt x="4617" y="2732"/>
                    <a:pt x="4643" y="2440"/>
                    <a:pt x="4619" y="2219"/>
                  </a:cubicBezTo>
                  <a:cubicBezTo>
                    <a:pt x="4589" y="1949"/>
                    <a:pt x="4469" y="1698"/>
                    <a:pt x="4531" y="1295"/>
                  </a:cubicBezTo>
                  <a:cubicBezTo>
                    <a:pt x="4571" y="1029"/>
                    <a:pt x="4673" y="819"/>
                    <a:pt x="4751" y="690"/>
                  </a:cubicBezTo>
                  <a:cubicBezTo>
                    <a:pt x="4561" y="502"/>
                    <a:pt x="4314" y="314"/>
                    <a:pt x="4002" y="183"/>
                  </a:cubicBezTo>
                  <a:cubicBezTo>
                    <a:pt x="3692" y="51"/>
                    <a:pt x="3379" y="0"/>
                    <a:pt x="3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a:off x="7355417" y="2756208"/>
              <a:ext cx="104303" cy="94452"/>
            </a:xfrm>
            <a:custGeom>
              <a:avLst/>
              <a:gdLst/>
              <a:ahLst/>
              <a:cxnLst/>
              <a:rect l="l" t="t" r="r" b="b"/>
              <a:pathLst>
                <a:path w="4606" h="4171" extrusionOk="0">
                  <a:moveTo>
                    <a:pt x="2938" y="0"/>
                  </a:moveTo>
                  <a:cubicBezTo>
                    <a:pt x="2807" y="0"/>
                    <a:pt x="2679" y="10"/>
                    <a:pt x="2556" y="28"/>
                  </a:cubicBezTo>
                  <a:cubicBezTo>
                    <a:pt x="2737" y="56"/>
                    <a:pt x="2923" y="106"/>
                    <a:pt x="3109" y="184"/>
                  </a:cubicBezTo>
                  <a:cubicBezTo>
                    <a:pt x="3424" y="315"/>
                    <a:pt x="3668" y="503"/>
                    <a:pt x="3857" y="691"/>
                  </a:cubicBezTo>
                  <a:cubicBezTo>
                    <a:pt x="3779" y="818"/>
                    <a:pt x="3678" y="1030"/>
                    <a:pt x="3638" y="1296"/>
                  </a:cubicBezTo>
                  <a:cubicBezTo>
                    <a:pt x="3578" y="1699"/>
                    <a:pt x="3696" y="1950"/>
                    <a:pt x="3726" y="2220"/>
                  </a:cubicBezTo>
                  <a:cubicBezTo>
                    <a:pt x="3749" y="2441"/>
                    <a:pt x="3720" y="2733"/>
                    <a:pt x="3530" y="3100"/>
                  </a:cubicBezTo>
                  <a:cubicBezTo>
                    <a:pt x="1893" y="3665"/>
                    <a:pt x="719" y="4006"/>
                    <a:pt x="1" y="4124"/>
                  </a:cubicBezTo>
                  <a:cubicBezTo>
                    <a:pt x="62" y="4155"/>
                    <a:pt x="155" y="4170"/>
                    <a:pt x="279" y="4170"/>
                  </a:cubicBezTo>
                  <a:cubicBezTo>
                    <a:pt x="878" y="4170"/>
                    <a:pt x="2212" y="3812"/>
                    <a:pt x="4278" y="3100"/>
                  </a:cubicBezTo>
                  <a:cubicBezTo>
                    <a:pt x="4472" y="2733"/>
                    <a:pt x="4498" y="2441"/>
                    <a:pt x="4474" y="2220"/>
                  </a:cubicBezTo>
                  <a:cubicBezTo>
                    <a:pt x="4444" y="1950"/>
                    <a:pt x="4326" y="1699"/>
                    <a:pt x="4386" y="1296"/>
                  </a:cubicBezTo>
                  <a:cubicBezTo>
                    <a:pt x="4426" y="1030"/>
                    <a:pt x="4528" y="820"/>
                    <a:pt x="4606" y="691"/>
                  </a:cubicBezTo>
                  <a:cubicBezTo>
                    <a:pt x="4416" y="503"/>
                    <a:pt x="4169" y="315"/>
                    <a:pt x="3857" y="184"/>
                  </a:cubicBezTo>
                  <a:cubicBezTo>
                    <a:pt x="3547" y="52"/>
                    <a:pt x="3235" y="0"/>
                    <a:pt x="293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a:off x="7246857" y="2824596"/>
              <a:ext cx="289313" cy="64244"/>
            </a:xfrm>
            <a:custGeom>
              <a:avLst/>
              <a:gdLst/>
              <a:ahLst/>
              <a:cxnLst/>
              <a:rect l="l" t="t" r="r" b="b"/>
              <a:pathLst>
                <a:path w="12776" h="2837" extrusionOk="0">
                  <a:moveTo>
                    <a:pt x="188" y="0"/>
                  </a:moveTo>
                  <a:cubicBezTo>
                    <a:pt x="86" y="0"/>
                    <a:pt x="0" y="86"/>
                    <a:pt x="0" y="188"/>
                  </a:cubicBezTo>
                  <a:lnTo>
                    <a:pt x="0" y="2152"/>
                  </a:lnTo>
                  <a:cubicBezTo>
                    <a:pt x="6" y="2254"/>
                    <a:pt x="90" y="2338"/>
                    <a:pt x="194" y="2338"/>
                  </a:cubicBezTo>
                  <a:cubicBezTo>
                    <a:pt x="1226" y="2338"/>
                    <a:pt x="1226" y="2837"/>
                    <a:pt x="2258" y="2837"/>
                  </a:cubicBezTo>
                  <a:cubicBezTo>
                    <a:pt x="3292" y="2837"/>
                    <a:pt x="3292" y="2338"/>
                    <a:pt x="4324" y="2338"/>
                  </a:cubicBezTo>
                  <a:cubicBezTo>
                    <a:pt x="5358" y="2338"/>
                    <a:pt x="5358" y="2837"/>
                    <a:pt x="6390" y="2837"/>
                  </a:cubicBezTo>
                  <a:cubicBezTo>
                    <a:pt x="7424" y="2837"/>
                    <a:pt x="7424" y="2338"/>
                    <a:pt x="8456" y="2338"/>
                  </a:cubicBezTo>
                  <a:cubicBezTo>
                    <a:pt x="9490" y="2338"/>
                    <a:pt x="9490" y="2837"/>
                    <a:pt x="10522" y="2837"/>
                  </a:cubicBezTo>
                  <a:cubicBezTo>
                    <a:pt x="11556" y="2837"/>
                    <a:pt x="11556" y="2338"/>
                    <a:pt x="12588" y="2338"/>
                  </a:cubicBezTo>
                  <a:cubicBezTo>
                    <a:pt x="12691" y="2338"/>
                    <a:pt x="12775" y="2254"/>
                    <a:pt x="12775" y="2152"/>
                  </a:cubicBezTo>
                  <a:lnTo>
                    <a:pt x="12775" y="188"/>
                  </a:lnTo>
                  <a:cubicBezTo>
                    <a:pt x="12775" y="86"/>
                    <a:pt x="12693" y="0"/>
                    <a:pt x="12588" y="0"/>
                  </a:cubicBezTo>
                  <a:cubicBezTo>
                    <a:pt x="11554" y="0"/>
                    <a:pt x="11556" y="499"/>
                    <a:pt x="10520" y="499"/>
                  </a:cubicBezTo>
                  <a:cubicBezTo>
                    <a:pt x="9488" y="499"/>
                    <a:pt x="9488" y="0"/>
                    <a:pt x="8454" y="0"/>
                  </a:cubicBezTo>
                  <a:cubicBezTo>
                    <a:pt x="7422" y="0"/>
                    <a:pt x="7422" y="499"/>
                    <a:pt x="6388" y="499"/>
                  </a:cubicBezTo>
                  <a:cubicBezTo>
                    <a:pt x="5356" y="499"/>
                    <a:pt x="5356" y="0"/>
                    <a:pt x="4322" y="0"/>
                  </a:cubicBezTo>
                  <a:cubicBezTo>
                    <a:pt x="3290" y="0"/>
                    <a:pt x="3290" y="499"/>
                    <a:pt x="2256" y="499"/>
                  </a:cubicBezTo>
                  <a:cubicBezTo>
                    <a:pt x="1224" y="499"/>
                    <a:pt x="1224"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7246404" y="2617915"/>
              <a:ext cx="211912" cy="136187"/>
            </a:xfrm>
            <a:custGeom>
              <a:avLst/>
              <a:gdLst/>
              <a:ahLst/>
              <a:cxnLst/>
              <a:rect l="l" t="t" r="r" b="b"/>
              <a:pathLst>
                <a:path w="9358" h="6014" extrusionOk="0">
                  <a:moveTo>
                    <a:pt x="250" y="1"/>
                  </a:moveTo>
                  <a:cubicBezTo>
                    <a:pt x="114" y="1"/>
                    <a:pt x="0" y="113"/>
                    <a:pt x="0" y="250"/>
                  </a:cubicBezTo>
                  <a:lnTo>
                    <a:pt x="0" y="3245"/>
                  </a:lnTo>
                  <a:cubicBezTo>
                    <a:pt x="0" y="3380"/>
                    <a:pt x="114" y="3494"/>
                    <a:pt x="250" y="3494"/>
                  </a:cubicBezTo>
                  <a:lnTo>
                    <a:pt x="5589" y="3494"/>
                  </a:lnTo>
                  <a:cubicBezTo>
                    <a:pt x="5743" y="3494"/>
                    <a:pt x="5865" y="3616"/>
                    <a:pt x="5865" y="3768"/>
                  </a:cubicBezTo>
                  <a:lnTo>
                    <a:pt x="5865" y="6013"/>
                  </a:lnTo>
                  <a:lnTo>
                    <a:pt x="9358" y="6013"/>
                  </a:lnTo>
                  <a:lnTo>
                    <a:pt x="9358" y="3307"/>
                  </a:lnTo>
                  <a:cubicBezTo>
                    <a:pt x="9358" y="1480"/>
                    <a:pt x="7879" y="1"/>
                    <a:pt x="6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9"/>
            <p:cNvSpPr/>
            <p:nvPr/>
          </p:nvSpPr>
          <p:spPr>
            <a:xfrm>
              <a:off x="7366536" y="2617915"/>
              <a:ext cx="91825" cy="136187"/>
            </a:xfrm>
            <a:custGeom>
              <a:avLst/>
              <a:gdLst/>
              <a:ahLst/>
              <a:cxnLst/>
              <a:rect l="l" t="t" r="r" b="b"/>
              <a:pathLst>
                <a:path w="4055" h="6014" extrusionOk="0">
                  <a:moveTo>
                    <a:pt x="1" y="1"/>
                  </a:moveTo>
                  <a:cubicBezTo>
                    <a:pt x="1827" y="1"/>
                    <a:pt x="3306" y="1482"/>
                    <a:pt x="3306" y="3309"/>
                  </a:cubicBezTo>
                  <a:lnTo>
                    <a:pt x="3306" y="6013"/>
                  </a:lnTo>
                  <a:lnTo>
                    <a:pt x="4055" y="6013"/>
                  </a:lnTo>
                  <a:lnTo>
                    <a:pt x="4055" y="3309"/>
                  </a:lnTo>
                  <a:cubicBezTo>
                    <a:pt x="4053" y="1482"/>
                    <a:pt x="2574"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a:off x="7293868" y="2607747"/>
              <a:ext cx="35032" cy="98891"/>
            </a:xfrm>
            <a:custGeom>
              <a:avLst/>
              <a:gdLst/>
              <a:ahLst/>
              <a:cxnLst/>
              <a:rect l="l" t="t" r="r" b="b"/>
              <a:pathLst>
                <a:path w="1547" h="4367" extrusionOk="0">
                  <a:moveTo>
                    <a:pt x="375" y="1"/>
                  </a:moveTo>
                  <a:cubicBezTo>
                    <a:pt x="168" y="1"/>
                    <a:pt x="0" y="167"/>
                    <a:pt x="0" y="374"/>
                  </a:cubicBezTo>
                  <a:lnTo>
                    <a:pt x="0" y="3993"/>
                  </a:lnTo>
                  <a:cubicBezTo>
                    <a:pt x="0" y="4199"/>
                    <a:pt x="168" y="4366"/>
                    <a:pt x="375" y="4366"/>
                  </a:cubicBezTo>
                  <a:lnTo>
                    <a:pt x="1174" y="4366"/>
                  </a:lnTo>
                  <a:cubicBezTo>
                    <a:pt x="1379" y="4366"/>
                    <a:pt x="1547" y="4199"/>
                    <a:pt x="1547" y="3993"/>
                  </a:cubicBezTo>
                  <a:lnTo>
                    <a:pt x="1547" y="374"/>
                  </a:lnTo>
                  <a:cubicBezTo>
                    <a:pt x="1547" y="167"/>
                    <a:pt x="1379"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7303492" y="2607747"/>
              <a:ext cx="25408" cy="98845"/>
            </a:xfrm>
            <a:custGeom>
              <a:avLst/>
              <a:gdLst/>
              <a:ahLst/>
              <a:cxnLst/>
              <a:rect l="l" t="t" r="r" b="b"/>
              <a:pathLst>
                <a:path w="1122" h="4365" extrusionOk="0">
                  <a:moveTo>
                    <a:pt x="0" y="1"/>
                  </a:moveTo>
                  <a:cubicBezTo>
                    <a:pt x="206" y="1"/>
                    <a:pt x="373" y="167"/>
                    <a:pt x="373" y="374"/>
                  </a:cubicBezTo>
                  <a:lnTo>
                    <a:pt x="373" y="3989"/>
                  </a:lnTo>
                  <a:cubicBezTo>
                    <a:pt x="373" y="4197"/>
                    <a:pt x="206" y="4364"/>
                    <a:pt x="0" y="4364"/>
                  </a:cubicBezTo>
                  <a:lnTo>
                    <a:pt x="749" y="4364"/>
                  </a:lnTo>
                  <a:cubicBezTo>
                    <a:pt x="954" y="4364"/>
                    <a:pt x="1122" y="4197"/>
                    <a:pt x="1122" y="3989"/>
                  </a:cubicBezTo>
                  <a:lnTo>
                    <a:pt x="1122" y="374"/>
                  </a:lnTo>
                  <a:cubicBezTo>
                    <a:pt x="1122" y="167"/>
                    <a:pt x="954" y="1"/>
                    <a:pt x="74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9"/>
            <p:cNvSpPr/>
            <p:nvPr/>
          </p:nvSpPr>
          <p:spPr>
            <a:xfrm>
              <a:off x="7369570" y="2736575"/>
              <a:ext cx="98936" cy="35054"/>
            </a:xfrm>
            <a:custGeom>
              <a:avLst/>
              <a:gdLst/>
              <a:ahLst/>
              <a:cxnLst/>
              <a:rect l="l" t="t" r="r" b="b"/>
              <a:pathLst>
                <a:path w="4369" h="1548" extrusionOk="0">
                  <a:moveTo>
                    <a:pt x="376" y="1"/>
                  </a:moveTo>
                  <a:cubicBezTo>
                    <a:pt x="168" y="1"/>
                    <a:pt x="1" y="166"/>
                    <a:pt x="1" y="374"/>
                  </a:cubicBezTo>
                  <a:lnTo>
                    <a:pt x="1" y="1172"/>
                  </a:lnTo>
                  <a:cubicBezTo>
                    <a:pt x="1" y="1380"/>
                    <a:pt x="168" y="1548"/>
                    <a:pt x="376" y="1548"/>
                  </a:cubicBezTo>
                  <a:lnTo>
                    <a:pt x="3993" y="1548"/>
                  </a:lnTo>
                  <a:cubicBezTo>
                    <a:pt x="4200" y="1548"/>
                    <a:pt x="4368" y="1380"/>
                    <a:pt x="4368" y="1172"/>
                  </a:cubicBezTo>
                  <a:lnTo>
                    <a:pt x="4368" y="374"/>
                  </a:lnTo>
                  <a:cubicBezTo>
                    <a:pt x="4368" y="166"/>
                    <a:pt x="4200" y="1"/>
                    <a:pt x="3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9"/>
            <p:cNvSpPr/>
            <p:nvPr/>
          </p:nvSpPr>
          <p:spPr>
            <a:xfrm>
              <a:off x="7442487" y="2736575"/>
              <a:ext cx="25430" cy="34964"/>
            </a:xfrm>
            <a:custGeom>
              <a:avLst/>
              <a:gdLst/>
              <a:ahLst/>
              <a:cxnLst/>
              <a:rect l="l" t="t" r="r" b="b"/>
              <a:pathLst>
                <a:path w="1123" h="1544" extrusionOk="0">
                  <a:moveTo>
                    <a:pt x="0" y="1"/>
                  </a:moveTo>
                  <a:cubicBezTo>
                    <a:pt x="208" y="1"/>
                    <a:pt x="374" y="166"/>
                    <a:pt x="374" y="372"/>
                  </a:cubicBezTo>
                  <a:lnTo>
                    <a:pt x="374" y="1172"/>
                  </a:lnTo>
                  <a:cubicBezTo>
                    <a:pt x="374" y="1378"/>
                    <a:pt x="208" y="1544"/>
                    <a:pt x="0" y="1544"/>
                  </a:cubicBezTo>
                  <a:lnTo>
                    <a:pt x="749" y="1544"/>
                  </a:lnTo>
                  <a:cubicBezTo>
                    <a:pt x="956" y="1544"/>
                    <a:pt x="1122" y="1378"/>
                    <a:pt x="1122" y="1170"/>
                  </a:cubicBezTo>
                  <a:lnTo>
                    <a:pt x="1122" y="374"/>
                  </a:lnTo>
                  <a:cubicBezTo>
                    <a:pt x="1122" y="166"/>
                    <a:pt x="956" y="1"/>
                    <a:pt x="74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7422152" y="2788432"/>
              <a:ext cx="8469" cy="8515"/>
            </a:xfrm>
            <a:custGeom>
              <a:avLst/>
              <a:gdLst/>
              <a:ahLst/>
              <a:cxnLst/>
              <a:rect l="l" t="t" r="r" b="b"/>
              <a:pathLst>
                <a:path w="374" h="376" extrusionOk="0">
                  <a:moveTo>
                    <a:pt x="188" y="0"/>
                  </a:moveTo>
                  <a:cubicBezTo>
                    <a:pt x="84" y="0"/>
                    <a:pt x="0" y="84"/>
                    <a:pt x="0" y="188"/>
                  </a:cubicBezTo>
                  <a:cubicBezTo>
                    <a:pt x="0" y="292"/>
                    <a:pt x="84" y="376"/>
                    <a:pt x="188" y="376"/>
                  </a:cubicBezTo>
                  <a:cubicBezTo>
                    <a:pt x="289" y="376"/>
                    <a:pt x="373" y="292"/>
                    <a:pt x="373" y="188"/>
                  </a:cubicBezTo>
                  <a:cubicBezTo>
                    <a:pt x="373" y="84"/>
                    <a:pt x="289"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9"/>
            <p:cNvSpPr/>
            <p:nvPr/>
          </p:nvSpPr>
          <p:spPr>
            <a:xfrm>
              <a:off x="7403244" y="2809899"/>
              <a:ext cx="8515" cy="8515"/>
            </a:xfrm>
            <a:custGeom>
              <a:avLst/>
              <a:gdLst/>
              <a:ahLst/>
              <a:cxnLst/>
              <a:rect l="l" t="t" r="r" b="b"/>
              <a:pathLst>
                <a:path w="376" h="376" extrusionOk="0">
                  <a:moveTo>
                    <a:pt x="188" y="0"/>
                  </a:moveTo>
                  <a:cubicBezTo>
                    <a:pt x="84" y="0"/>
                    <a:pt x="1" y="84"/>
                    <a:pt x="1" y="188"/>
                  </a:cubicBezTo>
                  <a:cubicBezTo>
                    <a:pt x="1" y="292"/>
                    <a:pt x="84" y="376"/>
                    <a:pt x="188" y="376"/>
                  </a:cubicBezTo>
                  <a:cubicBezTo>
                    <a:pt x="292" y="376"/>
                    <a:pt x="376" y="292"/>
                    <a:pt x="376" y="188"/>
                  </a:cubicBezTo>
                  <a:cubicBezTo>
                    <a:pt x="376" y="84"/>
                    <a:pt x="292"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9"/>
            <p:cNvSpPr/>
            <p:nvPr/>
          </p:nvSpPr>
          <p:spPr>
            <a:xfrm>
              <a:off x="7392487" y="2786801"/>
              <a:ext cx="8469" cy="8469"/>
            </a:xfrm>
            <a:custGeom>
              <a:avLst/>
              <a:gdLst/>
              <a:ahLst/>
              <a:cxnLst/>
              <a:rect l="l" t="t" r="r" b="b"/>
              <a:pathLst>
                <a:path w="374" h="374" extrusionOk="0">
                  <a:moveTo>
                    <a:pt x="186" y="0"/>
                  </a:moveTo>
                  <a:cubicBezTo>
                    <a:pt x="82" y="0"/>
                    <a:pt x="1" y="84"/>
                    <a:pt x="1" y="186"/>
                  </a:cubicBezTo>
                  <a:cubicBezTo>
                    <a:pt x="1" y="290"/>
                    <a:pt x="82" y="374"/>
                    <a:pt x="186" y="374"/>
                  </a:cubicBezTo>
                  <a:cubicBezTo>
                    <a:pt x="290" y="374"/>
                    <a:pt x="374" y="290"/>
                    <a:pt x="374" y="186"/>
                  </a:cubicBezTo>
                  <a:cubicBezTo>
                    <a:pt x="374" y="84"/>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7275277" y="2851974"/>
              <a:ext cx="8469" cy="8537"/>
            </a:xfrm>
            <a:custGeom>
              <a:avLst/>
              <a:gdLst/>
              <a:ahLst/>
              <a:cxnLst/>
              <a:rect l="l" t="t" r="r" b="b"/>
              <a:pathLst>
                <a:path w="374" h="377" extrusionOk="0">
                  <a:moveTo>
                    <a:pt x="188" y="1"/>
                  </a:moveTo>
                  <a:cubicBezTo>
                    <a:pt x="84" y="1"/>
                    <a:pt x="1" y="85"/>
                    <a:pt x="1" y="189"/>
                  </a:cubicBezTo>
                  <a:cubicBezTo>
                    <a:pt x="1" y="292"/>
                    <a:pt x="84" y="376"/>
                    <a:pt x="188" y="376"/>
                  </a:cubicBezTo>
                  <a:cubicBezTo>
                    <a:pt x="292" y="376"/>
                    <a:pt x="374" y="292"/>
                    <a:pt x="374" y="189"/>
                  </a:cubicBezTo>
                  <a:cubicBezTo>
                    <a:pt x="374" y="85"/>
                    <a:pt x="292"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9"/>
            <p:cNvSpPr/>
            <p:nvPr/>
          </p:nvSpPr>
          <p:spPr>
            <a:xfrm>
              <a:off x="7334856" y="2849007"/>
              <a:ext cx="8469" cy="8515"/>
            </a:xfrm>
            <a:custGeom>
              <a:avLst/>
              <a:gdLst/>
              <a:ahLst/>
              <a:cxnLst/>
              <a:rect l="l" t="t" r="r" b="b"/>
              <a:pathLst>
                <a:path w="374" h="376" extrusionOk="0">
                  <a:moveTo>
                    <a:pt x="186" y="0"/>
                  </a:moveTo>
                  <a:cubicBezTo>
                    <a:pt x="82" y="0"/>
                    <a:pt x="1" y="84"/>
                    <a:pt x="1" y="188"/>
                  </a:cubicBezTo>
                  <a:cubicBezTo>
                    <a:pt x="1" y="292"/>
                    <a:pt x="82" y="375"/>
                    <a:pt x="186" y="375"/>
                  </a:cubicBezTo>
                  <a:cubicBezTo>
                    <a:pt x="290" y="375"/>
                    <a:pt x="374" y="292"/>
                    <a:pt x="374" y="188"/>
                  </a:cubicBezTo>
                  <a:cubicBezTo>
                    <a:pt x="374" y="84"/>
                    <a:pt x="290"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a:off x="7385218" y="2856186"/>
              <a:ext cx="9103" cy="8492"/>
            </a:xfrm>
            <a:custGeom>
              <a:avLst/>
              <a:gdLst/>
              <a:ahLst/>
              <a:cxnLst/>
              <a:rect l="l" t="t" r="r" b="b"/>
              <a:pathLst>
                <a:path w="402" h="375" extrusionOk="0">
                  <a:moveTo>
                    <a:pt x="200" y="0"/>
                  </a:moveTo>
                  <a:cubicBezTo>
                    <a:pt x="110" y="0"/>
                    <a:pt x="31" y="65"/>
                    <a:pt x="16" y="158"/>
                  </a:cubicBezTo>
                  <a:cubicBezTo>
                    <a:pt x="0" y="260"/>
                    <a:pt x="68" y="356"/>
                    <a:pt x="170" y="372"/>
                  </a:cubicBezTo>
                  <a:cubicBezTo>
                    <a:pt x="180" y="373"/>
                    <a:pt x="190" y="374"/>
                    <a:pt x="200" y="374"/>
                  </a:cubicBezTo>
                  <a:cubicBezTo>
                    <a:pt x="292" y="374"/>
                    <a:pt x="371" y="310"/>
                    <a:pt x="385" y="218"/>
                  </a:cubicBezTo>
                  <a:cubicBezTo>
                    <a:pt x="401" y="116"/>
                    <a:pt x="334" y="18"/>
                    <a:pt x="230" y="3"/>
                  </a:cubicBezTo>
                  <a:cubicBezTo>
                    <a:pt x="220" y="1"/>
                    <a:pt x="210"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7436464" y="2847784"/>
              <a:ext cx="8537" cy="8469"/>
            </a:xfrm>
            <a:custGeom>
              <a:avLst/>
              <a:gdLst/>
              <a:ahLst/>
              <a:cxnLst/>
              <a:rect l="l" t="t" r="r" b="b"/>
              <a:pathLst>
                <a:path w="377" h="374" extrusionOk="0">
                  <a:moveTo>
                    <a:pt x="188" y="0"/>
                  </a:moveTo>
                  <a:cubicBezTo>
                    <a:pt x="85" y="0"/>
                    <a:pt x="1" y="82"/>
                    <a:pt x="1" y="186"/>
                  </a:cubicBezTo>
                  <a:cubicBezTo>
                    <a:pt x="1" y="290"/>
                    <a:pt x="85" y="374"/>
                    <a:pt x="188" y="374"/>
                  </a:cubicBezTo>
                  <a:cubicBezTo>
                    <a:pt x="292" y="374"/>
                    <a:pt x="376" y="290"/>
                    <a:pt x="376" y="186"/>
                  </a:cubicBezTo>
                  <a:cubicBezTo>
                    <a:pt x="376" y="82"/>
                    <a:pt x="292" y="0"/>
                    <a:pt x="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9"/>
            <p:cNvSpPr/>
            <p:nvPr/>
          </p:nvSpPr>
          <p:spPr>
            <a:xfrm>
              <a:off x="7483203" y="2856231"/>
              <a:ext cx="8492" cy="8515"/>
            </a:xfrm>
            <a:custGeom>
              <a:avLst/>
              <a:gdLst/>
              <a:ahLst/>
              <a:cxnLst/>
              <a:rect l="l" t="t" r="r" b="b"/>
              <a:pathLst>
                <a:path w="375" h="376" extrusionOk="0">
                  <a:moveTo>
                    <a:pt x="188" y="1"/>
                  </a:moveTo>
                  <a:cubicBezTo>
                    <a:pt x="85" y="1"/>
                    <a:pt x="1" y="84"/>
                    <a:pt x="1" y="188"/>
                  </a:cubicBezTo>
                  <a:cubicBezTo>
                    <a:pt x="1" y="292"/>
                    <a:pt x="85" y="376"/>
                    <a:pt x="188" y="376"/>
                  </a:cubicBezTo>
                  <a:cubicBezTo>
                    <a:pt x="292" y="376"/>
                    <a:pt x="374" y="292"/>
                    <a:pt x="374" y="188"/>
                  </a:cubicBezTo>
                  <a:cubicBezTo>
                    <a:pt x="374" y="84"/>
                    <a:pt x="292"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9"/>
            <p:cNvSpPr/>
            <p:nvPr/>
          </p:nvSpPr>
          <p:spPr>
            <a:xfrm>
              <a:off x="7412279" y="2608019"/>
              <a:ext cx="91712" cy="91644"/>
            </a:xfrm>
            <a:custGeom>
              <a:avLst/>
              <a:gdLst/>
              <a:ahLst/>
              <a:cxnLst/>
              <a:rect l="l" t="t" r="r" b="b"/>
              <a:pathLst>
                <a:path w="4050" h="4047" extrusionOk="0">
                  <a:moveTo>
                    <a:pt x="2025" y="1"/>
                  </a:moveTo>
                  <a:cubicBezTo>
                    <a:pt x="907" y="1"/>
                    <a:pt x="1" y="907"/>
                    <a:pt x="1" y="2023"/>
                  </a:cubicBezTo>
                  <a:cubicBezTo>
                    <a:pt x="1" y="3141"/>
                    <a:pt x="907" y="4047"/>
                    <a:pt x="2025" y="4047"/>
                  </a:cubicBezTo>
                  <a:cubicBezTo>
                    <a:pt x="3143" y="4047"/>
                    <a:pt x="4049" y="3141"/>
                    <a:pt x="4049" y="2023"/>
                  </a:cubicBezTo>
                  <a:cubicBezTo>
                    <a:pt x="4049" y="907"/>
                    <a:pt x="3143" y="1"/>
                    <a:pt x="20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9"/>
            <p:cNvSpPr/>
            <p:nvPr/>
          </p:nvSpPr>
          <p:spPr>
            <a:xfrm>
              <a:off x="7407999" y="2603739"/>
              <a:ext cx="100272" cy="100227"/>
            </a:xfrm>
            <a:custGeom>
              <a:avLst/>
              <a:gdLst/>
              <a:ahLst/>
              <a:cxnLst/>
              <a:rect l="l" t="t" r="r" b="b"/>
              <a:pathLst>
                <a:path w="4428" h="4426" extrusionOk="0">
                  <a:moveTo>
                    <a:pt x="2214" y="377"/>
                  </a:moveTo>
                  <a:cubicBezTo>
                    <a:pt x="2703" y="377"/>
                    <a:pt x="3164" y="567"/>
                    <a:pt x="3513" y="916"/>
                  </a:cubicBezTo>
                  <a:cubicBezTo>
                    <a:pt x="3861" y="1262"/>
                    <a:pt x="4052" y="1725"/>
                    <a:pt x="4052" y="2216"/>
                  </a:cubicBezTo>
                  <a:cubicBezTo>
                    <a:pt x="4052" y="2707"/>
                    <a:pt x="3861" y="3168"/>
                    <a:pt x="3513" y="3515"/>
                  </a:cubicBezTo>
                  <a:cubicBezTo>
                    <a:pt x="3168" y="3863"/>
                    <a:pt x="2705" y="4054"/>
                    <a:pt x="2214" y="4054"/>
                  </a:cubicBezTo>
                  <a:cubicBezTo>
                    <a:pt x="1723" y="4054"/>
                    <a:pt x="1262" y="3863"/>
                    <a:pt x="914" y="3515"/>
                  </a:cubicBezTo>
                  <a:cubicBezTo>
                    <a:pt x="567" y="3168"/>
                    <a:pt x="376" y="2707"/>
                    <a:pt x="376" y="2216"/>
                  </a:cubicBezTo>
                  <a:cubicBezTo>
                    <a:pt x="376" y="1725"/>
                    <a:pt x="567" y="1262"/>
                    <a:pt x="914" y="916"/>
                  </a:cubicBezTo>
                  <a:cubicBezTo>
                    <a:pt x="1262" y="569"/>
                    <a:pt x="1723" y="377"/>
                    <a:pt x="2214" y="377"/>
                  </a:cubicBezTo>
                  <a:close/>
                  <a:moveTo>
                    <a:pt x="2214" y="0"/>
                  </a:moveTo>
                  <a:cubicBezTo>
                    <a:pt x="1623" y="0"/>
                    <a:pt x="1066" y="232"/>
                    <a:pt x="649" y="649"/>
                  </a:cubicBezTo>
                  <a:cubicBezTo>
                    <a:pt x="230" y="1068"/>
                    <a:pt x="0" y="1621"/>
                    <a:pt x="0" y="2214"/>
                  </a:cubicBezTo>
                  <a:cubicBezTo>
                    <a:pt x="0" y="2805"/>
                    <a:pt x="234" y="3362"/>
                    <a:pt x="649" y="3777"/>
                  </a:cubicBezTo>
                  <a:cubicBezTo>
                    <a:pt x="1068" y="4196"/>
                    <a:pt x="1623" y="4426"/>
                    <a:pt x="2214" y="4426"/>
                  </a:cubicBezTo>
                  <a:cubicBezTo>
                    <a:pt x="2803" y="4426"/>
                    <a:pt x="3360" y="4194"/>
                    <a:pt x="3779" y="3777"/>
                  </a:cubicBezTo>
                  <a:cubicBezTo>
                    <a:pt x="4198" y="3358"/>
                    <a:pt x="4428" y="2805"/>
                    <a:pt x="4428" y="2214"/>
                  </a:cubicBezTo>
                  <a:cubicBezTo>
                    <a:pt x="4428" y="1621"/>
                    <a:pt x="4196" y="1066"/>
                    <a:pt x="3779" y="649"/>
                  </a:cubicBezTo>
                  <a:cubicBezTo>
                    <a:pt x="3360" y="230"/>
                    <a:pt x="2805" y="0"/>
                    <a:pt x="2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9"/>
            <p:cNvSpPr/>
            <p:nvPr/>
          </p:nvSpPr>
          <p:spPr>
            <a:xfrm>
              <a:off x="7421065" y="2617213"/>
              <a:ext cx="74140" cy="73325"/>
            </a:xfrm>
            <a:custGeom>
              <a:avLst/>
              <a:gdLst/>
              <a:ahLst/>
              <a:cxnLst/>
              <a:rect l="l" t="t" r="r" b="b"/>
              <a:pathLst>
                <a:path w="3274" h="3238" extrusionOk="0">
                  <a:moveTo>
                    <a:pt x="3070" y="0"/>
                  </a:moveTo>
                  <a:cubicBezTo>
                    <a:pt x="3022" y="0"/>
                    <a:pt x="2973" y="18"/>
                    <a:pt x="2936" y="54"/>
                  </a:cubicBezTo>
                  <a:lnTo>
                    <a:pt x="72" y="2918"/>
                  </a:lnTo>
                  <a:cubicBezTo>
                    <a:pt x="0" y="2990"/>
                    <a:pt x="0" y="3110"/>
                    <a:pt x="72" y="3182"/>
                  </a:cubicBezTo>
                  <a:cubicBezTo>
                    <a:pt x="110" y="3220"/>
                    <a:pt x="158" y="3238"/>
                    <a:pt x="206" y="3238"/>
                  </a:cubicBezTo>
                  <a:cubicBezTo>
                    <a:pt x="252" y="3238"/>
                    <a:pt x="300" y="3220"/>
                    <a:pt x="337" y="3182"/>
                  </a:cubicBezTo>
                  <a:lnTo>
                    <a:pt x="3202" y="317"/>
                  </a:lnTo>
                  <a:cubicBezTo>
                    <a:pt x="3274" y="246"/>
                    <a:pt x="3274" y="126"/>
                    <a:pt x="3202" y="54"/>
                  </a:cubicBezTo>
                  <a:cubicBezTo>
                    <a:pt x="3166" y="18"/>
                    <a:pt x="3118" y="0"/>
                    <a:pt x="3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9"/>
          <p:cNvGrpSpPr/>
          <p:nvPr/>
        </p:nvGrpSpPr>
        <p:grpSpPr>
          <a:xfrm>
            <a:off x="1615906" y="3392827"/>
            <a:ext cx="289313" cy="202990"/>
            <a:chOff x="1615906" y="3392827"/>
            <a:chExt cx="289313" cy="202990"/>
          </a:xfrm>
        </p:grpSpPr>
        <p:sp>
          <p:nvSpPr>
            <p:cNvPr id="4890" name="Google Shape;4890;p69"/>
            <p:cNvSpPr/>
            <p:nvPr/>
          </p:nvSpPr>
          <p:spPr>
            <a:xfrm>
              <a:off x="1624353" y="3426183"/>
              <a:ext cx="80254" cy="114697"/>
            </a:xfrm>
            <a:custGeom>
              <a:avLst/>
              <a:gdLst/>
              <a:ahLst/>
              <a:cxnLst/>
              <a:rect l="l" t="t" r="r" b="b"/>
              <a:pathLst>
                <a:path w="3544" h="5065" extrusionOk="0">
                  <a:moveTo>
                    <a:pt x="1681" y="1"/>
                  </a:moveTo>
                  <a:cubicBezTo>
                    <a:pt x="1366" y="1"/>
                    <a:pt x="1082" y="192"/>
                    <a:pt x="965" y="484"/>
                  </a:cubicBezTo>
                  <a:lnTo>
                    <a:pt x="847" y="773"/>
                  </a:lnTo>
                  <a:lnTo>
                    <a:pt x="1002" y="1352"/>
                  </a:lnTo>
                  <a:lnTo>
                    <a:pt x="0" y="2879"/>
                  </a:lnTo>
                  <a:lnTo>
                    <a:pt x="0" y="5065"/>
                  </a:lnTo>
                  <a:lnTo>
                    <a:pt x="3544" y="5065"/>
                  </a:lnTo>
                  <a:lnTo>
                    <a:pt x="3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9"/>
            <p:cNvSpPr/>
            <p:nvPr/>
          </p:nvSpPr>
          <p:spPr>
            <a:xfrm>
              <a:off x="1695549" y="3392827"/>
              <a:ext cx="200635" cy="148053"/>
            </a:xfrm>
            <a:custGeom>
              <a:avLst/>
              <a:gdLst/>
              <a:ahLst/>
              <a:cxnLst/>
              <a:rect l="l" t="t" r="r" b="b"/>
              <a:pathLst>
                <a:path w="8860" h="6538" extrusionOk="0">
                  <a:moveTo>
                    <a:pt x="773" y="0"/>
                  </a:moveTo>
                  <a:cubicBezTo>
                    <a:pt x="346" y="0"/>
                    <a:pt x="0" y="346"/>
                    <a:pt x="0" y="773"/>
                  </a:cubicBezTo>
                  <a:lnTo>
                    <a:pt x="0" y="6538"/>
                  </a:lnTo>
                  <a:lnTo>
                    <a:pt x="8859" y="6538"/>
                  </a:lnTo>
                  <a:lnTo>
                    <a:pt x="8859" y="773"/>
                  </a:lnTo>
                  <a:cubicBezTo>
                    <a:pt x="8859" y="346"/>
                    <a:pt x="8514" y="0"/>
                    <a:pt x="8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9"/>
            <p:cNvSpPr/>
            <p:nvPr/>
          </p:nvSpPr>
          <p:spPr>
            <a:xfrm>
              <a:off x="1696137" y="3392827"/>
              <a:ext cx="200046" cy="139606"/>
            </a:xfrm>
            <a:custGeom>
              <a:avLst/>
              <a:gdLst/>
              <a:ahLst/>
              <a:cxnLst/>
              <a:rect l="l" t="t" r="r" b="b"/>
              <a:pathLst>
                <a:path w="8834" h="6165" extrusionOk="0">
                  <a:moveTo>
                    <a:pt x="7983" y="0"/>
                  </a:moveTo>
                  <a:cubicBezTo>
                    <a:pt x="8047" y="116"/>
                    <a:pt x="8085" y="246"/>
                    <a:pt x="8085" y="388"/>
                  </a:cubicBezTo>
                  <a:lnTo>
                    <a:pt x="8085" y="2486"/>
                  </a:lnTo>
                  <a:cubicBezTo>
                    <a:pt x="8085" y="4298"/>
                    <a:pt x="6617" y="5765"/>
                    <a:pt x="4805" y="5765"/>
                  </a:cubicBezTo>
                  <a:lnTo>
                    <a:pt x="0" y="5765"/>
                  </a:lnTo>
                  <a:lnTo>
                    <a:pt x="0" y="6164"/>
                  </a:lnTo>
                  <a:lnTo>
                    <a:pt x="8833" y="6164"/>
                  </a:lnTo>
                  <a:lnTo>
                    <a:pt x="8833" y="773"/>
                  </a:lnTo>
                  <a:cubicBezTo>
                    <a:pt x="8833" y="348"/>
                    <a:pt x="8486" y="0"/>
                    <a:pt x="80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9"/>
            <p:cNvSpPr/>
            <p:nvPr/>
          </p:nvSpPr>
          <p:spPr>
            <a:xfrm>
              <a:off x="1615906" y="3532411"/>
              <a:ext cx="289313" cy="27695"/>
            </a:xfrm>
            <a:custGeom>
              <a:avLst/>
              <a:gdLst/>
              <a:ahLst/>
              <a:cxnLst/>
              <a:rect l="l" t="t" r="r" b="b"/>
              <a:pathLst>
                <a:path w="12776" h="1223" extrusionOk="0">
                  <a:moveTo>
                    <a:pt x="258" y="0"/>
                  </a:moveTo>
                  <a:cubicBezTo>
                    <a:pt x="114" y="0"/>
                    <a:pt x="0" y="114"/>
                    <a:pt x="0" y="258"/>
                  </a:cubicBezTo>
                  <a:lnTo>
                    <a:pt x="0" y="967"/>
                  </a:lnTo>
                  <a:cubicBezTo>
                    <a:pt x="0" y="1108"/>
                    <a:pt x="114" y="1222"/>
                    <a:pt x="258" y="1222"/>
                  </a:cubicBezTo>
                  <a:lnTo>
                    <a:pt x="12518" y="1222"/>
                  </a:lnTo>
                  <a:cubicBezTo>
                    <a:pt x="12660" y="1222"/>
                    <a:pt x="12775" y="1108"/>
                    <a:pt x="12775" y="967"/>
                  </a:cubicBezTo>
                  <a:lnTo>
                    <a:pt x="12775" y="258"/>
                  </a:lnTo>
                  <a:cubicBezTo>
                    <a:pt x="12775" y="114"/>
                    <a:pt x="12660" y="0"/>
                    <a:pt x="12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9"/>
            <p:cNvSpPr/>
            <p:nvPr/>
          </p:nvSpPr>
          <p:spPr>
            <a:xfrm>
              <a:off x="1881872" y="3532456"/>
              <a:ext cx="23347" cy="27695"/>
            </a:xfrm>
            <a:custGeom>
              <a:avLst/>
              <a:gdLst/>
              <a:ahLst/>
              <a:cxnLst/>
              <a:rect l="l" t="t" r="r" b="b"/>
              <a:pathLst>
                <a:path w="1031" h="1223" extrusionOk="0">
                  <a:moveTo>
                    <a:pt x="0" y="0"/>
                  </a:moveTo>
                  <a:cubicBezTo>
                    <a:pt x="142" y="0"/>
                    <a:pt x="256" y="116"/>
                    <a:pt x="256" y="254"/>
                  </a:cubicBezTo>
                  <a:lnTo>
                    <a:pt x="256" y="969"/>
                  </a:lnTo>
                  <a:cubicBezTo>
                    <a:pt x="256" y="1108"/>
                    <a:pt x="142" y="1222"/>
                    <a:pt x="0" y="1222"/>
                  </a:cubicBezTo>
                  <a:lnTo>
                    <a:pt x="773" y="1222"/>
                  </a:lnTo>
                  <a:cubicBezTo>
                    <a:pt x="915" y="1222"/>
                    <a:pt x="1030" y="1108"/>
                    <a:pt x="1030" y="967"/>
                  </a:cubicBezTo>
                  <a:lnTo>
                    <a:pt x="1030" y="258"/>
                  </a:lnTo>
                  <a:cubicBezTo>
                    <a:pt x="1030" y="116"/>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9"/>
            <p:cNvSpPr/>
            <p:nvPr/>
          </p:nvSpPr>
          <p:spPr>
            <a:xfrm>
              <a:off x="1624942" y="3444322"/>
              <a:ext cx="53669" cy="47464"/>
            </a:xfrm>
            <a:custGeom>
              <a:avLst/>
              <a:gdLst/>
              <a:ahLst/>
              <a:cxnLst/>
              <a:rect l="l" t="t" r="r" b="b"/>
              <a:pathLst>
                <a:path w="2370" h="2096" extrusionOk="0">
                  <a:moveTo>
                    <a:pt x="843" y="0"/>
                  </a:moveTo>
                  <a:lnTo>
                    <a:pt x="0" y="2096"/>
                  </a:lnTo>
                  <a:lnTo>
                    <a:pt x="1172" y="2096"/>
                  </a:lnTo>
                  <a:cubicBezTo>
                    <a:pt x="1242" y="2096"/>
                    <a:pt x="1308" y="2070"/>
                    <a:pt x="1360" y="2026"/>
                  </a:cubicBezTo>
                  <a:lnTo>
                    <a:pt x="2278" y="1212"/>
                  </a:lnTo>
                  <a:cubicBezTo>
                    <a:pt x="2336" y="1156"/>
                    <a:pt x="2370" y="1080"/>
                    <a:pt x="2370" y="998"/>
                  </a:cubicBezTo>
                  <a:lnTo>
                    <a:pt x="2370" y="281"/>
                  </a:lnTo>
                  <a:cubicBezTo>
                    <a:pt x="2370" y="124"/>
                    <a:pt x="2244" y="0"/>
                    <a:pt x="2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9"/>
            <p:cNvSpPr/>
            <p:nvPr/>
          </p:nvSpPr>
          <p:spPr>
            <a:xfrm>
              <a:off x="1664706" y="3532320"/>
              <a:ext cx="63406" cy="63451"/>
            </a:xfrm>
            <a:custGeom>
              <a:avLst/>
              <a:gdLst/>
              <a:ahLst/>
              <a:cxnLst/>
              <a:rect l="l" t="t" r="r" b="b"/>
              <a:pathLst>
                <a:path w="2800" h="2802" extrusionOk="0">
                  <a:moveTo>
                    <a:pt x="1400" y="0"/>
                  </a:moveTo>
                  <a:cubicBezTo>
                    <a:pt x="628" y="0"/>
                    <a:pt x="1" y="627"/>
                    <a:pt x="1" y="1402"/>
                  </a:cubicBezTo>
                  <a:cubicBezTo>
                    <a:pt x="1" y="2174"/>
                    <a:pt x="628" y="2801"/>
                    <a:pt x="1400" y="2801"/>
                  </a:cubicBezTo>
                  <a:cubicBezTo>
                    <a:pt x="2173" y="2801"/>
                    <a:pt x="2800" y="2174"/>
                    <a:pt x="2800" y="1402"/>
                  </a:cubicBezTo>
                  <a:cubicBezTo>
                    <a:pt x="2800" y="627"/>
                    <a:pt x="2173"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9"/>
            <p:cNvSpPr/>
            <p:nvPr/>
          </p:nvSpPr>
          <p:spPr>
            <a:xfrm>
              <a:off x="1687623" y="3532275"/>
              <a:ext cx="40489" cy="63542"/>
            </a:xfrm>
            <a:custGeom>
              <a:avLst/>
              <a:gdLst/>
              <a:ahLst/>
              <a:cxnLst/>
              <a:rect l="l" t="t" r="r" b="b"/>
              <a:pathLst>
                <a:path w="1788" h="2806" extrusionOk="0">
                  <a:moveTo>
                    <a:pt x="388" y="0"/>
                  </a:moveTo>
                  <a:cubicBezTo>
                    <a:pt x="254" y="0"/>
                    <a:pt x="127" y="20"/>
                    <a:pt x="1" y="56"/>
                  </a:cubicBezTo>
                  <a:cubicBezTo>
                    <a:pt x="588" y="224"/>
                    <a:pt x="1017" y="763"/>
                    <a:pt x="1017" y="1404"/>
                  </a:cubicBezTo>
                  <a:cubicBezTo>
                    <a:pt x="1017" y="2045"/>
                    <a:pt x="588" y="2583"/>
                    <a:pt x="1" y="2751"/>
                  </a:cubicBezTo>
                  <a:cubicBezTo>
                    <a:pt x="125" y="2785"/>
                    <a:pt x="254" y="2805"/>
                    <a:pt x="388" y="2805"/>
                  </a:cubicBezTo>
                  <a:cubicBezTo>
                    <a:pt x="1163" y="2805"/>
                    <a:pt x="1788" y="2178"/>
                    <a:pt x="1788" y="1406"/>
                  </a:cubicBezTo>
                  <a:cubicBezTo>
                    <a:pt x="1788" y="629"/>
                    <a:pt x="1163"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9"/>
            <p:cNvSpPr/>
            <p:nvPr/>
          </p:nvSpPr>
          <p:spPr>
            <a:xfrm>
              <a:off x="1813167" y="3532320"/>
              <a:ext cx="63383" cy="63451"/>
            </a:xfrm>
            <a:custGeom>
              <a:avLst/>
              <a:gdLst/>
              <a:ahLst/>
              <a:cxnLst/>
              <a:rect l="l" t="t" r="r" b="b"/>
              <a:pathLst>
                <a:path w="2799" h="2802" extrusionOk="0">
                  <a:moveTo>
                    <a:pt x="1400" y="0"/>
                  </a:moveTo>
                  <a:cubicBezTo>
                    <a:pt x="625" y="0"/>
                    <a:pt x="0" y="627"/>
                    <a:pt x="0" y="1402"/>
                  </a:cubicBezTo>
                  <a:cubicBezTo>
                    <a:pt x="0" y="2174"/>
                    <a:pt x="625" y="2801"/>
                    <a:pt x="1400" y="2801"/>
                  </a:cubicBezTo>
                  <a:cubicBezTo>
                    <a:pt x="2172" y="2801"/>
                    <a:pt x="2799" y="2174"/>
                    <a:pt x="2799" y="1402"/>
                  </a:cubicBezTo>
                  <a:cubicBezTo>
                    <a:pt x="2799" y="627"/>
                    <a:pt x="2172"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9"/>
            <p:cNvSpPr/>
            <p:nvPr/>
          </p:nvSpPr>
          <p:spPr>
            <a:xfrm>
              <a:off x="1836083" y="3532275"/>
              <a:ext cx="40467" cy="63542"/>
            </a:xfrm>
            <a:custGeom>
              <a:avLst/>
              <a:gdLst/>
              <a:ahLst/>
              <a:cxnLst/>
              <a:rect l="l" t="t" r="r" b="b"/>
              <a:pathLst>
                <a:path w="1787" h="2806" extrusionOk="0">
                  <a:moveTo>
                    <a:pt x="388" y="0"/>
                  </a:moveTo>
                  <a:cubicBezTo>
                    <a:pt x="252" y="0"/>
                    <a:pt x="126" y="20"/>
                    <a:pt x="0" y="56"/>
                  </a:cubicBezTo>
                  <a:cubicBezTo>
                    <a:pt x="587" y="224"/>
                    <a:pt x="1016" y="763"/>
                    <a:pt x="1016" y="1404"/>
                  </a:cubicBezTo>
                  <a:cubicBezTo>
                    <a:pt x="1016" y="2045"/>
                    <a:pt x="587" y="2583"/>
                    <a:pt x="0" y="2751"/>
                  </a:cubicBezTo>
                  <a:cubicBezTo>
                    <a:pt x="122" y="2785"/>
                    <a:pt x="252" y="2805"/>
                    <a:pt x="388" y="2805"/>
                  </a:cubicBezTo>
                  <a:cubicBezTo>
                    <a:pt x="1160" y="2805"/>
                    <a:pt x="1787" y="2178"/>
                    <a:pt x="1787" y="1406"/>
                  </a:cubicBezTo>
                  <a:cubicBezTo>
                    <a:pt x="1787" y="629"/>
                    <a:pt x="1160"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9"/>
            <p:cNvSpPr/>
            <p:nvPr/>
          </p:nvSpPr>
          <p:spPr>
            <a:xfrm>
              <a:off x="1840499" y="3559675"/>
              <a:ext cx="8718" cy="8741"/>
            </a:xfrm>
            <a:custGeom>
              <a:avLst/>
              <a:gdLst/>
              <a:ahLst/>
              <a:cxnLst/>
              <a:rect l="l" t="t" r="r" b="b"/>
              <a:pathLst>
                <a:path w="385" h="386" extrusionOk="0">
                  <a:moveTo>
                    <a:pt x="193" y="0"/>
                  </a:moveTo>
                  <a:cubicBezTo>
                    <a:pt x="87" y="0"/>
                    <a:pt x="1" y="88"/>
                    <a:pt x="1" y="194"/>
                  </a:cubicBezTo>
                  <a:cubicBezTo>
                    <a:pt x="1" y="300"/>
                    <a:pt x="87" y="385"/>
                    <a:pt x="193" y="385"/>
                  </a:cubicBezTo>
                  <a:cubicBezTo>
                    <a:pt x="298" y="385"/>
                    <a:pt x="384" y="300"/>
                    <a:pt x="384" y="194"/>
                  </a:cubicBezTo>
                  <a:cubicBezTo>
                    <a:pt x="384" y="88"/>
                    <a:pt x="298" y="0"/>
                    <a:pt x="193"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9"/>
            <p:cNvSpPr/>
            <p:nvPr/>
          </p:nvSpPr>
          <p:spPr>
            <a:xfrm>
              <a:off x="1692061" y="3559675"/>
              <a:ext cx="8696" cy="8741"/>
            </a:xfrm>
            <a:custGeom>
              <a:avLst/>
              <a:gdLst/>
              <a:ahLst/>
              <a:cxnLst/>
              <a:rect l="l" t="t" r="r" b="b"/>
              <a:pathLst>
                <a:path w="384" h="386" extrusionOk="0">
                  <a:moveTo>
                    <a:pt x="192" y="0"/>
                  </a:moveTo>
                  <a:cubicBezTo>
                    <a:pt x="86" y="0"/>
                    <a:pt x="1" y="88"/>
                    <a:pt x="1" y="194"/>
                  </a:cubicBezTo>
                  <a:cubicBezTo>
                    <a:pt x="1" y="300"/>
                    <a:pt x="86" y="385"/>
                    <a:pt x="192" y="385"/>
                  </a:cubicBezTo>
                  <a:cubicBezTo>
                    <a:pt x="298" y="385"/>
                    <a:pt x="384" y="300"/>
                    <a:pt x="384" y="194"/>
                  </a:cubicBezTo>
                  <a:cubicBezTo>
                    <a:pt x="384" y="88"/>
                    <a:pt x="298" y="0"/>
                    <a:pt x="19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9"/>
            <p:cNvSpPr/>
            <p:nvPr/>
          </p:nvSpPr>
          <p:spPr>
            <a:xfrm>
              <a:off x="1624353" y="3507546"/>
              <a:ext cx="17142" cy="8469"/>
            </a:xfrm>
            <a:custGeom>
              <a:avLst/>
              <a:gdLst/>
              <a:ahLst/>
              <a:cxnLst/>
              <a:rect l="l" t="t" r="r" b="b"/>
              <a:pathLst>
                <a:path w="757" h="374" extrusionOk="0">
                  <a:moveTo>
                    <a:pt x="0" y="1"/>
                  </a:moveTo>
                  <a:lnTo>
                    <a:pt x="0" y="374"/>
                  </a:lnTo>
                  <a:lnTo>
                    <a:pt x="567" y="374"/>
                  </a:lnTo>
                  <a:cubicBezTo>
                    <a:pt x="673" y="374"/>
                    <a:pt x="757" y="288"/>
                    <a:pt x="755" y="182"/>
                  </a:cubicBezTo>
                  <a:cubicBezTo>
                    <a:pt x="753" y="80"/>
                    <a:pt x="663"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9"/>
            <p:cNvSpPr/>
            <p:nvPr/>
          </p:nvSpPr>
          <p:spPr>
            <a:xfrm>
              <a:off x="1752410" y="3407206"/>
              <a:ext cx="116282" cy="62704"/>
            </a:xfrm>
            <a:custGeom>
              <a:avLst/>
              <a:gdLst/>
              <a:ahLst/>
              <a:cxnLst/>
              <a:rect l="l" t="t" r="r" b="b"/>
              <a:pathLst>
                <a:path w="5135" h="2769" extrusionOk="0">
                  <a:moveTo>
                    <a:pt x="1961" y="0"/>
                  </a:moveTo>
                  <a:cubicBezTo>
                    <a:pt x="1228" y="0"/>
                    <a:pt x="537" y="324"/>
                    <a:pt x="68" y="892"/>
                  </a:cubicBezTo>
                  <a:cubicBezTo>
                    <a:pt x="0" y="976"/>
                    <a:pt x="10" y="1098"/>
                    <a:pt x="92" y="1166"/>
                  </a:cubicBezTo>
                  <a:cubicBezTo>
                    <a:pt x="128" y="1195"/>
                    <a:pt x="172" y="1209"/>
                    <a:pt x="216" y="1209"/>
                  </a:cubicBezTo>
                  <a:cubicBezTo>
                    <a:pt x="272" y="1209"/>
                    <a:pt x="327" y="1186"/>
                    <a:pt x="364" y="1140"/>
                  </a:cubicBezTo>
                  <a:cubicBezTo>
                    <a:pt x="759" y="661"/>
                    <a:pt x="1340" y="389"/>
                    <a:pt x="1961" y="389"/>
                  </a:cubicBezTo>
                  <a:cubicBezTo>
                    <a:pt x="3005" y="389"/>
                    <a:pt x="3871" y="1166"/>
                    <a:pt x="4011" y="2170"/>
                  </a:cubicBezTo>
                  <a:lnTo>
                    <a:pt x="3448" y="1731"/>
                  </a:lnTo>
                  <a:cubicBezTo>
                    <a:pt x="3412" y="1704"/>
                    <a:pt x="3371" y="1691"/>
                    <a:pt x="3329" y="1691"/>
                  </a:cubicBezTo>
                  <a:cubicBezTo>
                    <a:pt x="3272" y="1691"/>
                    <a:pt x="3216" y="1715"/>
                    <a:pt x="3178" y="1763"/>
                  </a:cubicBezTo>
                  <a:cubicBezTo>
                    <a:pt x="3114" y="1849"/>
                    <a:pt x="3128" y="1968"/>
                    <a:pt x="3212" y="2034"/>
                  </a:cubicBezTo>
                  <a:lnTo>
                    <a:pt x="4102" y="2729"/>
                  </a:lnTo>
                  <a:cubicBezTo>
                    <a:pt x="4134" y="2755"/>
                    <a:pt x="4178" y="2769"/>
                    <a:pt x="4223" y="2769"/>
                  </a:cubicBezTo>
                  <a:cubicBezTo>
                    <a:pt x="4280" y="2769"/>
                    <a:pt x="4338" y="2747"/>
                    <a:pt x="4372" y="2697"/>
                  </a:cubicBezTo>
                  <a:lnTo>
                    <a:pt x="5069" y="1807"/>
                  </a:lnTo>
                  <a:cubicBezTo>
                    <a:pt x="5134" y="1719"/>
                    <a:pt x="5121" y="1597"/>
                    <a:pt x="5035" y="1531"/>
                  </a:cubicBezTo>
                  <a:cubicBezTo>
                    <a:pt x="5000" y="1504"/>
                    <a:pt x="4958" y="1491"/>
                    <a:pt x="4917" y="1491"/>
                  </a:cubicBezTo>
                  <a:cubicBezTo>
                    <a:pt x="4860" y="1491"/>
                    <a:pt x="4803" y="1516"/>
                    <a:pt x="4765" y="1565"/>
                  </a:cubicBezTo>
                  <a:lnTo>
                    <a:pt x="4384" y="2054"/>
                  </a:lnTo>
                  <a:cubicBezTo>
                    <a:pt x="4192" y="890"/>
                    <a:pt x="317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9"/>
            <p:cNvSpPr/>
            <p:nvPr/>
          </p:nvSpPr>
          <p:spPr>
            <a:xfrm>
              <a:off x="1723515" y="3440925"/>
              <a:ext cx="125838" cy="77355"/>
            </a:xfrm>
            <a:custGeom>
              <a:avLst/>
              <a:gdLst/>
              <a:ahLst/>
              <a:cxnLst/>
              <a:rect l="l" t="t" r="r" b="b"/>
              <a:pathLst>
                <a:path w="5557" h="3416" extrusionOk="0">
                  <a:moveTo>
                    <a:pt x="1107" y="1"/>
                  </a:moveTo>
                  <a:cubicBezTo>
                    <a:pt x="1066" y="1"/>
                    <a:pt x="1025" y="14"/>
                    <a:pt x="991" y="42"/>
                  </a:cubicBezTo>
                  <a:lnTo>
                    <a:pt x="101" y="739"/>
                  </a:lnTo>
                  <a:cubicBezTo>
                    <a:pt x="15" y="805"/>
                    <a:pt x="1" y="927"/>
                    <a:pt x="69" y="1008"/>
                  </a:cubicBezTo>
                  <a:cubicBezTo>
                    <a:pt x="105" y="1058"/>
                    <a:pt x="161" y="1083"/>
                    <a:pt x="218" y="1083"/>
                  </a:cubicBezTo>
                  <a:cubicBezTo>
                    <a:pt x="260" y="1083"/>
                    <a:pt x="303" y="1069"/>
                    <a:pt x="338" y="1040"/>
                  </a:cubicBezTo>
                  <a:lnTo>
                    <a:pt x="799" y="679"/>
                  </a:lnTo>
                  <a:lnTo>
                    <a:pt x="799" y="679"/>
                  </a:lnTo>
                  <a:cubicBezTo>
                    <a:pt x="789" y="771"/>
                    <a:pt x="781" y="867"/>
                    <a:pt x="781" y="960"/>
                  </a:cubicBezTo>
                  <a:cubicBezTo>
                    <a:pt x="781" y="2314"/>
                    <a:pt x="1881" y="3416"/>
                    <a:pt x="3237" y="3416"/>
                  </a:cubicBezTo>
                  <a:cubicBezTo>
                    <a:pt x="4247" y="3416"/>
                    <a:pt x="5141" y="2811"/>
                    <a:pt x="5518" y="1875"/>
                  </a:cubicBezTo>
                  <a:cubicBezTo>
                    <a:pt x="5556" y="1777"/>
                    <a:pt x="5508" y="1665"/>
                    <a:pt x="5410" y="1625"/>
                  </a:cubicBezTo>
                  <a:cubicBezTo>
                    <a:pt x="5387" y="1616"/>
                    <a:pt x="5362" y="1611"/>
                    <a:pt x="5338" y="1611"/>
                  </a:cubicBezTo>
                  <a:cubicBezTo>
                    <a:pt x="5261" y="1611"/>
                    <a:pt x="5190" y="1657"/>
                    <a:pt x="5161" y="1733"/>
                  </a:cubicBezTo>
                  <a:cubicBezTo>
                    <a:pt x="4844" y="2523"/>
                    <a:pt x="4091" y="3032"/>
                    <a:pt x="3241" y="3032"/>
                  </a:cubicBezTo>
                  <a:cubicBezTo>
                    <a:pt x="2099" y="3032"/>
                    <a:pt x="1171" y="2104"/>
                    <a:pt x="1171" y="964"/>
                  </a:cubicBezTo>
                  <a:cubicBezTo>
                    <a:pt x="1171" y="847"/>
                    <a:pt x="1181" y="731"/>
                    <a:pt x="1201" y="619"/>
                  </a:cubicBezTo>
                  <a:lnTo>
                    <a:pt x="1658" y="1204"/>
                  </a:lnTo>
                  <a:cubicBezTo>
                    <a:pt x="1696" y="1252"/>
                    <a:pt x="1752" y="1277"/>
                    <a:pt x="1808" y="1277"/>
                  </a:cubicBezTo>
                  <a:cubicBezTo>
                    <a:pt x="1850" y="1277"/>
                    <a:pt x="1892" y="1263"/>
                    <a:pt x="1927" y="1236"/>
                  </a:cubicBezTo>
                  <a:cubicBezTo>
                    <a:pt x="2011" y="1170"/>
                    <a:pt x="2027" y="1048"/>
                    <a:pt x="1959" y="966"/>
                  </a:cubicBezTo>
                  <a:lnTo>
                    <a:pt x="1266" y="80"/>
                  </a:lnTo>
                  <a:cubicBezTo>
                    <a:pt x="1230" y="31"/>
                    <a:pt x="1169" y="1"/>
                    <a:pt x="1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69"/>
          <p:cNvGrpSpPr/>
          <p:nvPr/>
        </p:nvGrpSpPr>
        <p:grpSpPr>
          <a:xfrm>
            <a:off x="2322453" y="3373986"/>
            <a:ext cx="289358" cy="240716"/>
            <a:chOff x="2322453" y="3373986"/>
            <a:chExt cx="289358" cy="240716"/>
          </a:xfrm>
        </p:grpSpPr>
        <p:sp>
          <p:nvSpPr>
            <p:cNvPr id="4906" name="Google Shape;4906;p69"/>
            <p:cNvSpPr/>
            <p:nvPr/>
          </p:nvSpPr>
          <p:spPr>
            <a:xfrm>
              <a:off x="2541181" y="3377360"/>
              <a:ext cx="35598" cy="31680"/>
            </a:xfrm>
            <a:custGeom>
              <a:avLst/>
              <a:gdLst/>
              <a:ahLst/>
              <a:cxnLst/>
              <a:rect l="l" t="t" r="r" b="b"/>
              <a:pathLst>
                <a:path w="1572" h="1399" extrusionOk="0">
                  <a:moveTo>
                    <a:pt x="258" y="1"/>
                  </a:moveTo>
                  <a:cubicBezTo>
                    <a:pt x="115" y="1"/>
                    <a:pt x="1" y="115"/>
                    <a:pt x="1" y="258"/>
                  </a:cubicBezTo>
                  <a:lnTo>
                    <a:pt x="1" y="1398"/>
                  </a:lnTo>
                  <a:lnTo>
                    <a:pt x="1572" y="1398"/>
                  </a:lnTo>
                  <a:lnTo>
                    <a:pt x="1572" y="258"/>
                  </a:lnTo>
                  <a:cubicBezTo>
                    <a:pt x="1572" y="115"/>
                    <a:pt x="1458"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9"/>
            <p:cNvSpPr/>
            <p:nvPr/>
          </p:nvSpPr>
          <p:spPr>
            <a:xfrm>
              <a:off x="2553432" y="3377360"/>
              <a:ext cx="23347" cy="31680"/>
            </a:xfrm>
            <a:custGeom>
              <a:avLst/>
              <a:gdLst/>
              <a:ahLst/>
              <a:cxnLst/>
              <a:rect l="l" t="t" r="r" b="b"/>
              <a:pathLst>
                <a:path w="1031" h="1399" extrusionOk="0">
                  <a:moveTo>
                    <a:pt x="1" y="1"/>
                  </a:moveTo>
                  <a:cubicBezTo>
                    <a:pt x="143" y="1"/>
                    <a:pt x="258" y="115"/>
                    <a:pt x="258" y="254"/>
                  </a:cubicBezTo>
                  <a:lnTo>
                    <a:pt x="258" y="1398"/>
                  </a:lnTo>
                  <a:lnTo>
                    <a:pt x="1031" y="1398"/>
                  </a:lnTo>
                  <a:lnTo>
                    <a:pt x="1031" y="258"/>
                  </a:lnTo>
                  <a:cubicBezTo>
                    <a:pt x="1031" y="115"/>
                    <a:pt x="917"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9"/>
            <p:cNvSpPr/>
            <p:nvPr/>
          </p:nvSpPr>
          <p:spPr>
            <a:xfrm>
              <a:off x="2427050" y="3373986"/>
              <a:ext cx="79665" cy="35054"/>
            </a:xfrm>
            <a:custGeom>
              <a:avLst/>
              <a:gdLst/>
              <a:ahLst/>
              <a:cxnLst/>
              <a:rect l="l" t="t" r="r" b="b"/>
              <a:pathLst>
                <a:path w="3518" h="1548" extrusionOk="0">
                  <a:moveTo>
                    <a:pt x="258" y="0"/>
                  </a:moveTo>
                  <a:cubicBezTo>
                    <a:pt x="114" y="0"/>
                    <a:pt x="1" y="114"/>
                    <a:pt x="1" y="258"/>
                  </a:cubicBezTo>
                  <a:lnTo>
                    <a:pt x="1" y="1547"/>
                  </a:lnTo>
                  <a:lnTo>
                    <a:pt x="3518" y="1547"/>
                  </a:lnTo>
                  <a:lnTo>
                    <a:pt x="3518" y="258"/>
                  </a:lnTo>
                  <a:cubicBezTo>
                    <a:pt x="3518" y="114"/>
                    <a:pt x="3404" y="0"/>
                    <a:pt x="3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9"/>
            <p:cNvSpPr/>
            <p:nvPr/>
          </p:nvSpPr>
          <p:spPr>
            <a:xfrm>
              <a:off x="2483957" y="3373986"/>
              <a:ext cx="23347" cy="35054"/>
            </a:xfrm>
            <a:custGeom>
              <a:avLst/>
              <a:gdLst/>
              <a:ahLst/>
              <a:cxnLst/>
              <a:rect l="l" t="t" r="r" b="b"/>
              <a:pathLst>
                <a:path w="1031" h="1548" extrusionOk="0">
                  <a:moveTo>
                    <a:pt x="1" y="0"/>
                  </a:moveTo>
                  <a:cubicBezTo>
                    <a:pt x="143" y="0"/>
                    <a:pt x="256" y="114"/>
                    <a:pt x="256" y="260"/>
                  </a:cubicBezTo>
                  <a:lnTo>
                    <a:pt x="256" y="1547"/>
                  </a:lnTo>
                  <a:lnTo>
                    <a:pt x="1031" y="1547"/>
                  </a:lnTo>
                  <a:lnTo>
                    <a:pt x="1031" y="258"/>
                  </a:lnTo>
                  <a:cubicBezTo>
                    <a:pt x="1031" y="114"/>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9"/>
            <p:cNvSpPr/>
            <p:nvPr/>
          </p:nvSpPr>
          <p:spPr>
            <a:xfrm>
              <a:off x="2357530" y="3377360"/>
              <a:ext cx="35643" cy="31680"/>
            </a:xfrm>
            <a:custGeom>
              <a:avLst/>
              <a:gdLst/>
              <a:ahLst/>
              <a:cxnLst/>
              <a:rect l="l" t="t" r="r" b="b"/>
              <a:pathLst>
                <a:path w="1574" h="1399" extrusionOk="0">
                  <a:moveTo>
                    <a:pt x="258" y="1"/>
                  </a:moveTo>
                  <a:cubicBezTo>
                    <a:pt x="116" y="1"/>
                    <a:pt x="1" y="115"/>
                    <a:pt x="1" y="258"/>
                  </a:cubicBezTo>
                  <a:lnTo>
                    <a:pt x="1" y="1398"/>
                  </a:lnTo>
                  <a:lnTo>
                    <a:pt x="1574" y="1398"/>
                  </a:lnTo>
                  <a:lnTo>
                    <a:pt x="1574" y="258"/>
                  </a:lnTo>
                  <a:cubicBezTo>
                    <a:pt x="1574" y="115"/>
                    <a:pt x="1458" y="1"/>
                    <a:pt x="1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9"/>
            <p:cNvSpPr/>
            <p:nvPr/>
          </p:nvSpPr>
          <p:spPr>
            <a:xfrm>
              <a:off x="2369826" y="3377360"/>
              <a:ext cx="23347" cy="31680"/>
            </a:xfrm>
            <a:custGeom>
              <a:avLst/>
              <a:gdLst/>
              <a:ahLst/>
              <a:cxnLst/>
              <a:rect l="l" t="t" r="r" b="b"/>
              <a:pathLst>
                <a:path w="1031" h="1399" extrusionOk="0">
                  <a:moveTo>
                    <a:pt x="1" y="1"/>
                  </a:moveTo>
                  <a:cubicBezTo>
                    <a:pt x="142" y="1"/>
                    <a:pt x="256" y="115"/>
                    <a:pt x="256" y="254"/>
                  </a:cubicBezTo>
                  <a:lnTo>
                    <a:pt x="256" y="1398"/>
                  </a:lnTo>
                  <a:lnTo>
                    <a:pt x="1031" y="1398"/>
                  </a:lnTo>
                  <a:lnTo>
                    <a:pt x="1031" y="258"/>
                  </a:lnTo>
                  <a:cubicBezTo>
                    <a:pt x="1031" y="115"/>
                    <a:pt x="915"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9"/>
            <p:cNvSpPr/>
            <p:nvPr/>
          </p:nvSpPr>
          <p:spPr>
            <a:xfrm>
              <a:off x="2340048" y="3419186"/>
              <a:ext cx="254281" cy="176314"/>
            </a:xfrm>
            <a:custGeom>
              <a:avLst/>
              <a:gdLst/>
              <a:ahLst/>
              <a:cxnLst/>
              <a:rect l="l" t="t" r="r" b="b"/>
              <a:pathLst>
                <a:path w="11229" h="7786" extrusionOk="0">
                  <a:moveTo>
                    <a:pt x="0" y="0"/>
                  </a:moveTo>
                  <a:lnTo>
                    <a:pt x="0" y="7785"/>
                  </a:lnTo>
                  <a:lnTo>
                    <a:pt x="11228" y="7785"/>
                  </a:lnTo>
                  <a:lnTo>
                    <a:pt x="112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9"/>
            <p:cNvSpPr/>
            <p:nvPr/>
          </p:nvSpPr>
          <p:spPr>
            <a:xfrm>
              <a:off x="2340048" y="3428221"/>
              <a:ext cx="254281" cy="158221"/>
            </a:xfrm>
            <a:custGeom>
              <a:avLst/>
              <a:gdLst/>
              <a:ahLst/>
              <a:cxnLst/>
              <a:rect l="l" t="t" r="r" b="b"/>
              <a:pathLst>
                <a:path w="11229" h="6987" extrusionOk="0">
                  <a:moveTo>
                    <a:pt x="10454" y="0"/>
                  </a:moveTo>
                  <a:lnTo>
                    <a:pt x="10454" y="2667"/>
                  </a:lnTo>
                  <a:cubicBezTo>
                    <a:pt x="10454" y="2667"/>
                    <a:pt x="8688" y="6612"/>
                    <a:pt x="6509" y="6612"/>
                  </a:cubicBezTo>
                  <a:cubicBezTo>
                    <a:pt x="6509" y="6612"/>
                    <a:pt x="6508" y="6612"/>
                    <a:pt x="6508" y="6612"/>
                  </a:cubicBezTo>
                  <a:lnTo>
                    <a:pt x="0" y="6612"/>
                  </a:lnTo>
                  <a:lnTo>
                    <a:pt x="0" y="6987"/>
                  </a:lnTo>
                  <a:lnTo>
                    <a:pt x="11228" y="6987"/>
                  </a:lnTo>
                  <a:lnTo>
                    <a:pt x="1122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9"/>
            <p:cNvSpPr/>
            <p:nvPr/>
          </p:nvSpPr>
          <p:spPr>
            <a:xfrm>
              <a:off x="2322453" y="3399869"/>
              <a:ext cx="289358" cy="27785"/>
            </a:xfrm>
            <a:custGeom>
              <a:avLst/>
              <a:gdLst/>
              <a:ahLst/>
              <a:cxnLst/>
              <a:rect l="l" t="t" r="r" b="b"/>
              <a:pathLst>
                <a:path w="12778" h="1227" extrusionOk="0">
                  <a:moveTo>
                    <a:pt x="388" y="1"/>
                  </a:moveTo>
                  <a:cubicBezTo>
                    <a:pt x="172" y="1"/>
                    <a:pt x="1" y="177"/>
                    <a:pt x="1" y="388"/>
                  </a:cubicBezTo>
                  <a:lnTo>
                    <a:pt x="1" y="839"/>
                  </a:lnTo>
                  <a:cubicBezTo>
                    <a:pt x="1" y="1055"/>
                    <a:pt x="176" y="1226"/>
                    <a:pt x="388" y="1226"/>
                  </a:cubicBezTo>
                  <a:lnTo>
                    <a:pt x="12393" y="1226"/>
                  </a:lnTo>
                  <a:cubicBezTo>
                    <a:pt x="12606" y="1226"/>
                    <a:pt x="12778" y="1055"/>
                    <a:pt x="12778" y="843"/>
                  </a:cubicBezTo>
                  <a:lnTo>
                    <a:pt x="12778" y="388"/>
                  </a:lnTo>
                  <a:cubicBezTo>
                    <a:pt x="12778" y="175"/>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9"/>
            <p:cNvSpPr/>
            <p:nvPr/>
          </p:nvSpPr>
          <p:spPr>
            <a:xfrm>
              <a:off x="2322453" y="3586917"/>
              <a:ext cx="289358" cy="27785"/>
            </a:xfrm>
            <a:custGeom>
              <a:avLst/>
              <a:gdLst/>
              <a:ahLst/>
              <a:cxnLst/>
              <a:rect l="l" t="t" r="r" b="b"/>
              <a:pathLst>
                <a:path w="12778" h="1227" extrusionOk="0">
                  <a:moveTo>
                    <a:pt x="388" y="1"/>
                  </a:moveTo>
                  <a:cubicBezTo>
                    <a:pt x="172" y="1"/>
                    <a:pt x="1" y="174"/>
                    <a:pt x="1" y="388"/>
                  </a:cubicBezTo>
                  <a:lnTo>
                    <a:pt x="1" y="839"/>
                  </a:lnTo>
                  <a:cubicBezTo>
                    <a:pt x="1" y="1055"/>
                    <a:pt x="176" y="1226"/>
                    <a:pt x="388" y="1226"/>
                  </a:cubicBezTo>
                  <a:lnTo>
                    <a:pt x="12393" y="1226"/>
                  </a:lnTo>
                  <a:cubicBezTo>
                    <a:pt x="12606" y="1226"/>
                    <a:pt x="12778" y="1055"/>
                    <a:pt x="12778" y="841"/>
                  </a:cubicBezTo>
                  <a:lnTo>
                    <a:pt x="12778" y="388"/>
                  </a:lnTo>
                  <a:cubicBezTo>
                    <a:pt x="12778" y="172"/>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9"/>
            <p:cNvSpPr/>
            <p:nvPr/>
          </p:nvSpPr>
          <p:spPr>
            <a:xfrm>
              <a:off x="2424378" y="3445114"/>
              <a:ext cx="85598" cy="124502"/>
            </a:xfrm>
            <a:custGeom>
              <a:avLst/>
              <a:gdLst/>
              <a:ahLst/>
              <a:cxnLst/>
              <a:rect l="l" t="t" r="r" b="b"/>
              <a:pathLst>
                <a:path w="3780" h="5498" extrusionOk="0">
                  <a:moveTo>
                    <a:pt x="2638" y="1"/>
                  </a:moveTo>
                  <a:cubicBezTo>
                    <a:pt x="2636" y="1"/>
                    <a:pt x="2634" y="1"/>
                    <a:pt x="2632" y="1"/>
                  </a:cubicBezTo>
                  <a:cubicBezTo>
                    <a:pt x="2552" y="3"/>
                    <a:pt x="2476" y="47"/>
                    <a:pt x="2408" y="113"/>
                  </a:cubicBezTo>
                  <a:cubicBezTo>
                    <a:pt x="1664" y="823"/>
                    <a:pt x="911" y="1528"/>
                    <a:pt x="167" y="2237"/>
                  </a:cubicBezTo>
                  <a:cubicBezTo>
                    <a:pt x="1" y="2390"/>
                    <a:pt x="23" y="2628"/>
                    <a:pt x="216" y="2742"/>
                  </a:cubicBezTo>
                  <a:cubicBezTo>
                    <a:pt x="628" y="2991"/>
                    <a:pt x="1049" y="3227"/>
                    <a:pt x="1466" y="3466"/>
                  </a:cubicBezTo>
                  <a:cubicBezTo>
                    <a:pt x="1490" y="3480"/>
                    <a:pt x="1504" y="3494"/>
                    <a:pt x="1488" y="3526"/>
                  </a:cubicBezTo>
                  <a:cubicBezTo>
                    <a:pt x="1350" y="3847"/>
                    <a:pt x="1219" y="4169"/>
                    <a:pt x="1085" y="4492"/>
                  </a:cubicBezTo>
                  <a:cubicBezTo>
                    <a:pt x="1001" y="4692"/>
                    <a:pt x="915" y="4887"/>
                    <a:pt x="837" y="5091"/>
                  </a:cubicBezTo>
                  <a:cubicBezTo>
                    <a:pt x="779" y="5237"/>
                    <a:pt x="849" y="5396"/>
                    <a:pt x="989" y="5464"/>
                  </a:cubicBezTo>
                  <a:cubicBezTo>
                    <a:pt x="1034" y="5486"/>
                    <a:pt x="1079" y="5497"/>
                    <a:pt x="1123" y="5497"/>
                  </a:cubicBezTo>
                  <a:cubicBezTo>
                    <a:pt x="1204" y="5497"/>
                    <a:pt x="1285" y="5460"/>
                    <a:pt x="1366" y="5382"/>
                  </a:cubicBezTo>
                  <a:cubicBezTo>
                    <a:pt x="2115" y="4674"/>
                    <a:pt x="2863" y="3967"/>
                    <a:pt x="3610" y="3259"/>
                  </a:cubicBezTo>
                  <a:cubicBezTo>
                    <a:pt x="3780" y="3099"/>
                    <a:pt x="3746" y="2861"/>
                    <a:pt x="3544" y="2746"/>
                  </a:cubicBezTo>
                  <a:cubicBezTo>
                    <a:pt x="3133" y="2508"/>
                    <a:pt x="2722" y="2269"/>
                    <a:pt x="2308" y="2031"/>
                  </a:cubicBezTo>
                  <a:cubicBezTo>
                    <a:pt x="2282" y="2017"/>
                    <a:pt x="2274" y="2003"/>
                    <a:pt x="2286" y="1971"/>
                  </a:cubicBezTo>
                  <a:cubicBezTo>
                    <a:pt x="2506" y="1452"/>
                    <a:pt x="2732" y="933"/>
                    <a:pt x="2935" y="406"/>
                  </a:cubicBezTo>
                  <a:cubicBezTo>
                    <a:pt x="3012" y="208"/>
                    <a:pt x="2864"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9"/>
            <p:cNvSpPr/>
            <p:nvPr/>
          </p:nvSpPr>
          <p:spPr>
            <a:xfrm>
              <a:off x="2367154" y="3441604"/>
              <a:ext cx="8492" cy="35598"/>
            </a:xfrm>
            <a:custGeom>
              <a:avLst/>
              <a:gdLst/>
              <a:ahLst/>
              <a:cxnLst/>
              <a:rect l="l" t="t" r="r" b="b"/>
              <a:pathLst>
                <a:path w="375" h="1572" extrusionOk="0">
                  <a:moveTo>
                    <a:pt x="186" y="0"/>
                  </a:moveTo>
                  <a:cubicBezTo>
                    <a:pt x="185" y="0"/>
                    <a:pt x="184" y="0"/>
                    <a:pt x="182" y="0"/>
                  </a:cubicBezTo>
                  <a:cubicBezTo>
                    <a:pt x="81" y="2"/>
                    <a:pt x="1" y="92"/>
                    <a:pt x="1" y="194"/>
                  </a:cubicBezTo>
                  <a:lnTo>
                    <a:pt x="1" y="1376"/>
                  </a:lnTo>
                  <a:cubicBezTo>
                    <a:pt x="1" y="1477"/>
                    <a:pt x="81" y="1567"/>
                    <a:pt x="182" y="1571"/>
                  </a:cubicBezTo>
                  <a:cubicBezTo>
                    <a:pt x="185" y="1571"/>
                    <a:pt x="187" y="1571"/>
                    <a:pt x="190" y="1571"/>
                  </a:cubicBezTo>
                  <a:cubicBezTo>
                    <a:pt x="292" y="1571"/>
                    <a:pt x="374" y="1487"/>
                    <a:pt x="374" y="1386"/>
                  </a:cubicBezTo>
                  <a:lnTo>
                    <a:pt x="374" y="188"/>
                  </a:lnTo>
                  <a:cubicBezTo>
                    <a:pt x="374" y="83"/>
                    <a:pt x="290" y="0"/>
                    <a:pt x="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2353454" y="3455350"/>
              <a:ext cx="35734" cy="8469"/>
            </a:xfrm>
            <a:custGeom>
              <a:avLst/>
              <a:gdLst/>
              <a:ahLst/>
              <a:cxnLst/>
              <a:rect l="l" t="t" r="r" b="b"/>
              <a:pathLst>
                <a:path w="1578" h="374" extrusionOk="0">
                  <a:moveTo>
                    <a:pt x="191" y="0"/>
                  </a:moveTo>
                  <a:cubicBezTo>
                    <a:pt x="87" y="0"/>
                    <a:pt x="1" y="86"/>
                    <a:pt x="5" y="192"/>
                  </a:cubicBezTo>
                  <a:cubicBezTo>
                    <a:pt x="7" y="294"/>
                    <a:pt x="97" y="373"/>
                    <a:pt x="199" y="373"/>
                  </a:cubicBezTo>
                  <a:lnTo>
                    <a:pt x="1388" y="373"/>
                  </a:lnTo>
                  <a:cubicBezTo>
                    <a:pt x="1494" y="373"/>
                    <a:pt x="1578" y="286"/>
                    <a:pt x="1576" y="182"/>
                  </a:cubicBezTo>
                  <a:cubicBezTo>
                    <a:pt x="1574" y="80"/>
                    <a:pt x="1484"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9"/>
            <p:cNvSpPr/>
            <p:nvPr/>
          </p:nvSpPr>
          <p:spPr>
            <a:xfrm>
              <a:off x="2544985" y="3455350"/>
              <a:ext cx="35734" cy="8469"/>
            </a:xfrm>
            <a:custGeom>
              <a:avLst/>
              <a:gdLst/>
              <a:ahLst/>
              <a:cxnLst/>
              <a:rect l="l" t="t" r="r" b="b"/>
              <a:pathLst>
                <a:path w="1578" h="374" extrusionOk="0">
                  <a:moveTo>
                    <a:pt x="190" y="0"/>
                  </a:moveTo>
                  <a:cubicBezTo>
                    <a:pt x="84" y="0"/>
                    <a:pt x="1" y="86"/>
                    <a:pt x="3" y="192"/>
                  </a:cubicBezTo>
                  <a:cubicBezTo>
                    <a:pt x="5" y="294"/>
                    <a:pt x="94" y="373"/>
                    <a:pt x="196" y="373"/>
                  </a:cubicBezTo>
                  <a:lnTo>
                    <a:pt x="1388" y="373"/>
                  </a:lnTo>
                  <a:cubicBezTo>
                    <a:pt x="1492" y="373"/>
                    <a:pt x="1578" y="286"/>
                    <a:pt x="1574" y="182"/>
                  </a:cubicBezTo>
                  <a:cubicBezTo>
                    <a:pt x="1572" y="80"/>
                    <a:pt x="1482" y="0"/>
                    <a:pt x="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9"/>
          <p:cNvGrpSpPr/>
          <p:nvPr/>
        </p:nvGrpSpPr>
        <p:grpSpPr>
          <a:xfrm>
            <a:off x="2907373" y="3349665"/>
            <a:ext cx="285033" cy="289313"/>
            <a:chOff x="2907373" y="3349665"/>
            <a:chExt cx="285033" cy="289313"/>
          </a:xfrm>
        </p:grpSpPr>
        <p:sp>
          <p:nvSpPr>
            <p:cNvPr id="4921" name="Google Shape;4921;p69"/>
            <p:cNvSpPr/>
            <p:nvPr/>
          </p:nvSpPr>
          <p:spPr>
            <a:xfrm>
              <a:off x="3135476" y="3349665"/>
              <a:ext cx="56930" cy="99230"/>
            </a:xfrm>
            <a:custGeom>
              <a:avLst/>
              <a:gdLst/>
              <a:ahLst/>
              <a:cxnLst/>
              <a:rect l="l" t="t" r="r" b="b"/>
              <a:pathLst>
                <a:path w="2514" h="4382" extrusionOk="0">
                  <a:moveTo>
                    <a:pt x="323" y="0"/>
                  </a:moveTo>
                  <a:cubicBezTo>
                    <a:pt x="198" y="0"/>
                    <a:pt x="96" y="118"/>
                    <a:pt x="0" y="250"/>
                  </a:cubicBezTo>
                  <a:cubicBezTo>
                    <a:pt x="723" y="625"/>
                    <a:pt x="1216" y="1377"/>
                    <a:pt x="1216" y="2246"/>
                  </a:cubicBezTo>
                  <a:cubicBezTo>
                    <a:pt x="1216" y="3092"/>
                    <a:pt x="749" y="3829"/>
                    <a:pt x="58" y="4210"/>
                  </a:cubicBezTo>
                  <a:cubicBezTo>
                    <a:pt x="138" y="4308"/>
                    <a:pt x="224" y="4382"/>
                    <a:pt x="323" y="4382"/>
                  </a:cubicBezTo>
                  <a:cubicBezTo>
                    <a:pt x="587" y="4382"/>
                    <a:pt x="745" y="3861"/>
                    <a:pt x="974" y="3767"/>
                  </a:cubicBezTo>
                  <a:cubicBezTo>
                    <a:pt x="1015" y="3749"/>
                    <a:pt x="1064" y="3743"/>
                    <a:pt x="1118" y="3743"/>
                  </a:cubicBezTo>
                  <a:cubicBezTo>
                    <a:pt x="1285" y="3743"/>
                    <a:pt x="1498" y="3807"/>
                    <a:pt x="1665" y="3807"/>
                  </a:cubicBezTo>
                  <a:cubicBezTo>
                    <a:pt x="1750" y="3807"/>
                    <a:pt x="1823" y="3791"/>
                    <a:pt x="1872" y="3741"/>
                  </a:cubicBezTo>
                  <a:cubicBezTo>
                    <a:pt x="2052" y="3561"/>
                    <a:pt x="1799" y="3082"/>
                    <a:pt x="1896" y="2843"/>
                  </a:cubicBezTo>
                  <a:cubicBezTo>
                    <a:pt x="1992" y="2613"/>
                    <a:pt x="2513" y="2455"/>
                    <a:pt x="2513" y="2192"/>
                  </a:cubicBezTo>
                  <a:cubicBezTo>
                    <a:pt x="2513" y="1926"/>
                    <a:pt x="1992" y="1771"/>
                    <a:pt x="1896" y="1541"/>
                  </a:cubicBezTo>
                  <a:cubicBezTo>
                    <a:pt x="1797" y="1304"/>
                    <a:pt x="2052" y="823"/>
                    <a:pt x="1872" y="643"/>
                  </a:cubicBezTo>
                  <a:cubicBezTo>
                    <a:pt x="1822" y="593"/>
                    <a:pt x="1749" y="576"/>
                    <a:pt x="1664" y="576"/>
                  </a:cubicBezTo>
                  <a:cubicBezTo>
                    <a:pt x="1497" y="576"/>
                    <a:pt x="1286" y="640"/>
                    <a:pt x="1118" y="640"/>
                  </a:cubicBezTo>
                  <a:cubicBezTo>
                    <a:pt x="1065" y="640"/>
                    <a:pt x="1016" y="634"/>
                    <a:pt x="974" y="617"/>
                  </a:cubicBezTo>
                  <a:cubicBezTo>
                    <a:pt x="745" y="523"/>
                    <a:pt x="587" y="0"/>
                    <a:pt x="323"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9"/>
            <p:cNvSpPr/>
            <p:nvPr/>
          </p:nvSpPr>
          <p:spPr>
            <a:xfrm>
              <a:off x="2907373" y="3404715"/>
              <a:ext cx="209897" cy="166101"/>
            </a:xfrm>
            <a:custGeom>
              <a:avLst/>
              <a:gdLst/>
              <a:ahLst/>
              <a:cxnLst/>
              <a:rect l="l" t="t" r="r" b="b"/>
              <a:pathLst>
                <a:path w="9269" h="7335" extrusionOk="0">
                  <a:moveTo>
                    <a:pt x="4635" y="0"/>
                  </a:moveTo>
                  <a:cubicBezTo>
                    <a:pt x="3939" y="0"/>
                    <a:pt x="3333" y="509"/>
                    <a:pt x="3212" y="1200"/>
                  </a:cubicBezTo>
                  <a:cubicBezTo>
                    <a:pt x="3207" y="1226"/>
                    <a:pt x="3185" y="1243"/>
                    <a:pt x="3163" y="1243"/>
                  </a:cubicBezTo>
                  <a:cubicBezTo>
                    <a:pt x="3152" y="1243"/>
                    <a:pt x="3142" y="1239"/>
                    <a:pt x="3132" y="1232"/>
                  </a:cubicBezTo>
                  <a:cubicBezTo>
                    <a:pt x="2913" y="1078"/>
                    <a:pt x="2645" y="981"/>
                    <a:pt x="2358" y="971"/>
                  </a:cubicBezTo>
                  <a:cubicBezTo>
                    <a:pt x="2340" y="970"/>
                    <a:pt x="2322" y="970"/>
                    <a:pt x="2304" y="970"/>
                  </a:cubicBezTo>
                  <a:cubicBezTo>
                    <a:pt x="1486" y="970"/>
                    <a:pt x="818" y="1673"/>
                    <a:pt x="871" y="2498"/>
                  </a:cubicBezTo>
                  <a:cubicBezTo>
                    <a:pt x="879" y="2627"/>
                    <a:pt x="905" y="2749"/>
                    <a:pt x="945" y="2867"/>
                  </a:cubicBezTo>
                  <a:cubicBezTo>
                    <a:pt x="949" y="2889"/>
                    <a:pt x="941" y="2913"/>
                    <a:pt x="921" y="2923"/>
                  </a:cubicBezTo>
                  <a:cubicBezTo>
                    <a:pt x="372" y="3208"/>
                    <a:pt x="1" y="3783"/>
                    <a:pt x="1" y="4444"/>
                  </a:cubicBezTo>
                  <a:cubicBezTo>
                    <a:pt x="1" y="5298"/>
                    <a:pt x="621" y="6003"/>
                    <a:pt x="1438" y="6138"/>
                  </a:cubicBezTo>
                  <a:cubicBezTo>
                    <a:pt x="1458" y="6140"/>
                    <a:pt x="1474" y="6156"/>
                    <a:pt x="1476" y="6172"/>
                  </a:cubicBezTo>
                  <a:cubicBezTo>
                    <a:pt x="1603" y="6835"/>
                    <a:pt x="2184" y="7334"/>
                    <a:pt x="2883" y="7334"/>
                  </a:cubicBezTo>
                  <a:cubicBezTo>
                    <a:pt x="3180" y="7334"/>
                    <a:pt x="3454" y="7242"/>
                    <a:pt x="3683" y="7089"/>
                  </a:cubicBezTo>
                  <a:cubicBezTo>
                    <a:pt x="3721" y="7063"/>
                    <a:pt x="3765" y="7051"/>
                    <a:pt x="3811" y="7051"/>
                  </a:cubicBezTo>
                  <a:lnTo>
                    <a:pt x="3811" y="7049"/>
                  </a:lnTo>
                  <a:lnTo>
                    <a:pt x="5458" y="7049"/>
                  </a:lnTo>
                  <a:cubicBezTo>
                    <a:pt x="5502" y="7049"/>
                    <a:pt x="5548" y="7065"/>
                    <a:pt x="5586" y="7089"/>
                  </a:cubicBezTo>
                  <a:cubicBezTo>
                    <a:pt x="5672" y="7147"/>
                    <a:pt x="5789" y="7210"/>
                    <a:pt x="5937" y="7260"/>
                  </a:cubicBezTo>
                  <a:cubicBezTo>
                    <a:pt x="6079" y="7308"/>
                    <a:pt x="6228" y="7334"/>
                    <a:pt x="6386" y="7334"/>
                  </a:cubicBezTo>
                  <a:cubicBezTo>
                    <a:pt x="7085" y="7334"/>
                    <a:pt x="7666" y="6835"/>
                    <a:pt x="7793" y="6172"/>
                  </a:cubicBezTo>
                  <a:cubicBezTo>
                    <a:pt x="7797" y="6156"/>
                    <a:pt x="7813" y="6140"/>
                    <a:pt x="7831" y="6138"/>
                  </a:cubicBezTo>
                  <a:cubicBezTo>
                    <a:pt x="8646" y="6007"/>
                    <a:pt x="9269" y="5298"/>
                    <a:pt x="9269" y="4444"/>
                  </a:cubicBezTo>
                  <a:cubicBezTo>
                    <a:pt x="9269" y="3783"/>
                    <a:pt x="8893" y="3208"/>
                    <a:pt x="8346" y="2923"/>
                  </a:cubicBezTo>
                  <a:cubicBezTo>
                    <a:pt x="8326" y="2909"/>
                    <a:pt x="8316" y="2887"/>
                    <a:pt x="8324" y="2867"/>
                  </a:cubicBezTo>
                  <a:cubicBezTo>
                    <a:pt x="8362" y="2749"/>
                    <a:pt x="8388" y="2625"/>
                    <a:pt x="8396" y="2498"/>
                  </a:cubicBezTo>
                  <a:cubicBezTo>
                    <a:pt x="8451" y="1673"/>
                    <a:pt x="7785" y="970"/>
                    <a:pt x="6964" y="970"/>
                  </a:cubicBezTo>
                  <a:cubicBezTo>
                    <a:pt x="6946" y="970"/>
                    <a:pt x="6927" y="970"/>
                    <a:pt x="6909" y="971"/>
                  </a:cubicBezTo>
                  <a:cubicBezTo>
                    <a:pt x="6620" y="981"/>
                    <a:pt x="6356" y="1076"/>
                    <a:pt x="6137" y="1232"/>
                  </a:cubicBezTo>
                  <a:cubicBezTo>
                    <a:pt x="6127" y="1239"/>
                    <a:pt x="6117" y="1243"/>
                    <a:pt x="6107" y="1243"/>
                  </a:cubicBezTo>
                  <a:cubicBezTo>
                    <a:pt x="6084" y="1243"/>
                    <a:pt x="6062" y="1226"/>
                    <a:pt x="6057" y="1200"/>
                  </a:cubicBezTo>
                  <a:cubicBezTo>
                    <a:pt x="5937" y="521"/>
                    <a:pt x="5346" y="12"/>
                    <a:pt x="4660" y="0"/>
                  </a:cubicBezTo>
                  <a:cubicBezTo>
                    <a:pt x="4651" y="0"/>
                    <a:pt x="4643" y="0"/>
                    <a:pt x="4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9"/>
            <p:cNvSpPr/>
            <p:nvPr/>
          </p:nvSpPr>
          <p:spPr>
            <a:xfrm>
              <a:off x="3043198" y="3426840"/>
              <a:ext cx="73936" cy="144067"/>
            </a:xfrm>
            <a:custGeom>
              <a:avLst/>
              <a:gdLst/>
              <a:ahLst/>
              <a:cxnLst/>
              <a:rect l="l" t="t" r="r" b="b"/>
              <a:pathLst>
                <a:path w="3265" h="6362" extrusionOk="0">
                  <a:moveTo>
                    <a:pt x="960" y="0"/>
                  </a:moveTo>
                  <a:cubicBezTo>
                    <a:pt x="941" y="0"/>
                    <a:pt x="923" y="1"/>
                    <a:pt x="905" y="2"/>
                  </a:cubicBezTo>
                  <a:cubicBezTo>
                    <a:pt x="791" y="6"/>
                    <a:pt x="682" y="23"/>
                    <a:pt x="578" y="51"/>
                  </a:cubicBezTo>
                  <a:cubicBezTo>
                    <a:pt x="1215" y="229"/>
                    <a:pt x="1678" y="834"/>
                    <a:pt x="1634" y="1529"/>
                  </a:cubicBezTo>
                  <a:cubicBezTo>
                    <a:pt x="1626" y="1656"/>
                    <a:pt x="1598" y="1780"/>
                    <a:pt x="1560" y="1898"/>
                  </a:cubicBezTo>
                  <a:cubicBezTo>
                    <a:pt x="1554" y="1918"/>
                    <a:pt x="1564" y="1940"/>
                    <a:pt x="1584" y="1952"/>
                  </a:cubicBezTo>
                  <a:cubicBezTo>
                    <a:pt x="1983" y="2161"/>
                    <a:pt x="2286" y="2523"/>
                    <a:pt x="2424" y="2958"/>
                  </a:cubicBezTo>
                  <a:cubicBezTo>
                    <a:pt x="2426" y="2968"/>
                    <a:pt x="2532" y="3203"/>
                    <a:pt x="2502" y="3473"/>
                  </a:cubicBezTo>
                  <a:cubicBezTo>
                    <a:pt x="2438" y="4066"/>
                    <a:pt x="1793" y="4421"/>
                    <a:pt x="1518" y="4545"/>
                  </a:cubicBezTo>
                  <a:cubicBezTo>
                    <a:pt x="1474" y="4565"/>
                    <a:pt x="1410" y="4627"/>
                    <a:pt x="1344" y="4716"/>
                  </a:cubicBezTo>
                  <a:cubicBezTo>
                    <a:pt x="1169" y="4952"/>
                    <a:pt x="1175" y="5219"/>
                    <a:pt x="1169" y="5303"/>
                  </a:cubicBezTo>
                  <a:cubicBezTo>
                    <a:pt x="1151" y="5541"/>
                    <a:pt x="929" y="5880"/>
                    <a:pt x="1" y="6311"/>
                  </a:cubicBezTo>
                  <a:cubicBezTo>
                    <a:pt x="57" y="6327"/>
                    <a:pt x="127" y="6341"/>
                    <a:pt x="211" y="6351"/>
                  </a:cubicBezTo>
                  <a:cubicBezTo>
                    <a:pt x="266" y="6359"/>
                    <a:pt x="322" y="6361"/>
                    <a:pt x="382" y="6361"/>
                  </a:cubicBezTo>
                  <a:cubicBezTo>
                    <a:pt x="1081" y="6361"/>
                    <a:pt x="1664" y="5862"/>
                    <a:pt x="1789" y="5201"/>
                  </a:cubicBezTo>
                  <a:cubicBezTo>
                    <a:pt x="1793" y="5183"/>
                    <a:pt x="1807" y="5167"/>
                    <a:pt x="1827" y="5165"/>
                  </a:cubicBezTo>
                  <a:cubicBezTo>
                    <a:pt x="2644" y="5032"/>
                    <a:pt x="3265" y="4325"/>
                    <a:pt x="3265" y="3473"/>
                  </a:cubicBezTo>
                  <a:cubicBezTo>
                    <a:pt x="3263" y="2814"/>
                    <a:pt x="2887" y="2241"/>
                    <a:pt x="2342" y="1952"/>
                  </a:cubicBezTo>
                  <a:cubicBezTo>
                    <a:pt x="2322" y="1942"/>
                    <a:pt x="2314" y="1920"/>
                    <a:pt x="2318" y="1898"/>
                  </a:cubicBezTo>
                  <a:cubicBezTo>
                    <a:pt x="2358" y="1780"/>
                    <a:pt x="2384" y="1658"/>
                    <a:pt x="2392" y="1529"/>
                  </a:cubicBezTo>
                  <a:cubicBezTo>
                    <a:pt x="2445" y="702"/>
                    <a:pt x="1777"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9"/>
            <p:cNvSpPr/>
            <p:nvPr/>
          </p:nvSpPr>
          <p:spPr>
            <a:xfrm>
              <a:off x="3093153" y="3349665"/>
              <a:ext cx="99253" cy="99230"/>
            </a:xfrm>
            <a:custGeom>
              <a:avLst/>
              <a:gdLst/>
              <a:ahLst/>
              <a:cxnLst/>
              <a:rect l="l" t="t" r="r" b="b"/>
              <a:pathLst>
                <a:path w="4383" h="4382" extrusionOk="0">
                  <a:moveTo>
                    <a:pt x="2192" y="0"/>
                  </a:moveTo>
                  <a:cubicBezTo>
                    <a:pt x="1929" y="0"/>
                    <a:pt x="1769" y="521"/>
                    <a:pt x="1540" y="617"/>
                  </a:cubicBezTo>
                  <a:cubicBezTo>
                    <a:pt x="1498" y="634"/>
                    <a:pt x="1450" y="640"/>
                    <a:pt x="1397" y="640"/>
                  </a:cubicBezTo>
                  <a:cubicBezTo>
                    <a:pt x="1229" y="640"/>
                    <a:pt x="1015" y="575"/>
                    <a:pt x="848" y="575"/>
                  </a:cubicBezTo>
                  <a:cubicBezTo>
                    <a:pt x="764" y="575"/>
                    <a:pt x="691" y="591"/>
                    <a:pt x="641" y="641"/>
                  </a:cubicBezTo>
                  <a:cubicBezTo>
                    <a:pt x="462" y="821"/>
                    <a:pt x="717" y="1304"/>
                    <a:pt x="617" y="1539"/>
                  </a:cubicBezTo>
                  <a:cubicBezTo>
                    <a:pt x="522" y="1771"/>
                    <a:pt x="1" y="1926"/>
                    <a:pt x="1" y="2192"/>
                  </a:cubicBezTo>
                  <a:cubicBezTo>
                    <a:pt x="1" y="2455"/>
                    <a:pt x="522" y="2613"/>
                    <a:pt x="617" y="2843"/>
                  </a:cubicBezTo>
                  <a:cubicBezTo>
                    <a:pt x="715" y="3082"/>
                    <a:pt x="462" y="3561"/>
                    <a:pt x="641" y="3741"/>
                  </a:cubicBezTo>
                  <a:cubicBezTo>
                    <a:pt x="691" y="3791"/>
                    <a:pt x="764" y="3807"/>
                    <a:pt x="849" y="3807"/>
                  </a:cubicBezTo>
                  <a:cubicBezTo>
                    <a:pt x="1016" y="3807"/>
                    <a:pt x="1229" y="3743"/>
                    <a:pt x="1396" y="3743"/>
                  </a:cubicBezTo>
                  <a:cubicBezTo>
                    <a:pt x="1449" y="3743"/>
                    <a:pt x="1498" y="3749"/>
                    <a:pt x="1540" y="3767"/>
                  </a:cubicBezTo>
                  <a:cubicBezTo>
                    <a:pt x="1769" y="3861"/>
                    <a:pt x="1927" y="4382"/>
                    <a:pt x="2192" y="4382"/>
                  </a:cubicBezTo>
                  <a:cubicBezTo>
                    <a:pt x="2454" y="4382"/>
                    <a:pt x="2614" y="3861"/>
                    <a:pt x="2843" y="3767"/>
                  </a:cubicBezTo>
                  <a:cubicBezTo>
                    <a:pt x="2885" y="3750"/>
                    <a:pt x="2934" y="3743"/>
                    <a:pt x="2987" y="3743"/>
                  </a:cubicBezTo>
                  <a:cubicBezTo>
                    <a:pt x="3155" y="3743"/>
                    <a:pt x="3366" y="3808"/>
                    <a:pt x="3533" y="3808"/>
                  </a:cubicBezTo>
                  <a:cubicBezTo>
                    <a:pt x="3618" y="3808"/>
                    <a:pt x="3691" y="3791"/>
                    <a:pt x="3741" y="3741"/>
                  </a:cubicBezTo>
                  <a:cubicBezTo>
                    <a:pt x="3921" y="3561"/>
                    <a:pt x="3666" y="3080"/>
                    <a:pt x="3765" y="2843"/>
                  </a:cubicBezTo>
                  <a:cubicBezTo>
                    <a:pt x="3861" y="2613"/>
                    <a:pt x="4382" y="2455"/>
                    <a:pt x="4382" y="2192"/>
                  </a:cubicBezTo>
                  <a:cubicBezTo>
                    <a:pt x="4382" y="1930"/>
                    <a:pt x="3861" y="1769"/>
                    <a:pt x="3765" y="1539"/>
                  </a:cubicBezTo>
                  <a:cubicBezTo>
                    <a:pt x="3670" y="1300"/>
                    <a:pt x="3921" y="821"/>
                    <a:pt x="3741" y="641"/>
                  </a:cubicBezTo>
                  <a:cubicBezTo>
                    <a:pt x="3692" y="591"/>
                    <a:pt x="3620" y="575"/>
                    <a:pt x="3536" y="575"/>
                  </a:cubicBezTo>
                  <a:cubicBezTo>
                    <a:pt x="3368" y="575"/>
                    <a:pt x="3155" y="641"/>
                    <a:pt x="2987" y="641"/>
                  </a:cubicBezTo>
                  <a:cubicBezTo>
                    <a:pt x="2933" y="641"/>
                    <a:pt x="2885" y="634"/>
                    <a:pt x="2843" y="617"/>
                  </a:cubicBezTo>
                  <a:cubicBezTo>
                    <a:pt x="2614" y="523"/>
                    <a:pt x="2456" y="0"/>
                    <a:pt x="2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9"/>
            <p:cNvSpPr/>
            <p:nvPr/>
          </p:nvSpPr>
          <p:spPr>
            <a:xfrm>
              <a:off x="3123406" y="3379942"/>
              <a:ext cx="38655" cy="38678"/>
            </a:xfrm>
            <a:custGeom>
              <a:avLst/>
              <a:gdLst/>
              <a:ahLst/>
              <a:cxnLst/>
              <a:rect l="l" t="t" r="r" b="b"/>
              <a:pathLst>
                <a:path w="1707" h="1708" extrusionOk="0">
                  <a:moveTo>
                    <a:pt x="852" y="1"/>
                  </a:moveTo>
                  <a:cubicBezTo>
                    <a:pt x="381" y="1"/>
                    <a:pt x="0" y="384"/>
                    <a:pt x="0" y="855"/>
                  </a:cubicBezTo>
                  <a:cubicBezTo>
                    <a:pt x="0" y="1326"/>
                    <a:pt x="381" y="1707"/>
                    <a:pt x="852" y="1707"/>
                  </a:cubicBezTo>
                  <a:cubicBezTo>
                    <a:pt x="1323" y="1707"/>
                    <a:pt x="1707" y="1326"/>
                    <a:pt x="1707" y="855"/>
                  </a:cubicBezTo>
                  <a:cubicBezTo>
                    <a:pt x="1707" y="384"/>
                    <a:pt x="1323" y="1"/>
                    <a:pt x="852"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9"/>
            <p:cNvSpPr/>
            <p:nvPr/>
          </p:nvSpPr>
          <p:spPr>
            <a:xfrm>
              <a:off x="2960317" y="3488955"/>
              <a:ext cx="103941" cy="145494"/>
            </a:xfrm>
            <a:custGeom>
              <a:avLst/>
              <a:gdLst/>
              <a:ahLst/>
              <a:cxnLst/>
              <a:rect l="l" t="t" r="r" b="b"/>
              <a:pathLst>
                <a:path w="4590" h="6425" extrusionOk="0">
                  <a:moveTo>
                    <a:pt x="1662" y="0"/>
                  </a:moveTo>
                  <a:cubicBezTo>
                    <a:pt x="1620" y="0"/>
                    <a:pt x="1578" y="17"/>
                    <a:pt x="1547" y="53"/>
                  </a:cubicBezTo>
                  <a:lnTo>
                    <a:pt x="1104" y="570"/>
                  </a:lnTo>
                  <a:cubicBezTo>
                    <a:pt x="1066" y="612"/>
                    <a:pt x="1056" y="674"/>
                    <a:pt x="1078" y="726"/>
                  </a:cubicBezTo>
                  <a:cubicBezTo>
                    <a:pt x="1300" y="1255"/>
                    <a:pt x="1882" y="2876"/>
                    <a:pt x="1200" y="4638"/>
                  </a:cubicBezTo>
                  <a:cubicBezTo>
                    <a:pt x="870" y="5495"/>
                    <a:pt x="361" y="6081"/>
                    <a:pt x="0" y="6425"/>
                  </a:cubicBezTo>
                  <a:lnTo>
                    <a:pt x="4589" y="6425"/>
                  </a:lnTo>
                  <a:cubicBezTo>
                    <a:pt x="4228" y="6079"/>
                    <a:pt x="3719" y="5493"/>
                    <a:pt x="3389" y="4638"/>
                  </a:cubicBezTo>
                  <a:cubicBezTo>
                    <a:pt x="2707" y="2876"/>
                    <a:pt x="3286" y="1255"/>
                    <a:pt x="3511" y="726"/>
                  </a:cubicBezTo>
                  <a:cubicBezTo>
                    <a:pt x="3533" y="672"/>
                    <a:pt x="3521" y="612"/>
                    <a:pt x="3483" y="566"/>
                  </a:cubicBezTo>
                  <a:lnTo>
                    <a:pt x="3080" y="107"/>
                  </a:lnTo>
                  <a:cubicBezTo>
                    <a:pt x="3049" y="73"/>
                    <a:pt x="3007" y="56"/>
                    <a:pt x="2965" y="56"/>
                  </a:cubicBezTo>
                  <a:cubicBezTo>
                    <a:pt x="2919" y="56"/>
                    <a:pt x="2873" y="77"/>
                    <a:pt x="2843" y="117"/>
                  </a:cubicBezTo>
                  <a:cubicBezTo>
                    <a:pt x="2779" y="205"/>
                    <a:pt x="2715" y="301"/>
                    <a:pt x="2655" y="406"/>
                  </a:cubicBezTo>
                  <a:cubicBezTo>
                    <a:pt x="2491" y="700"/>
                    <a:pt x="2395" y="985"/>
                    <a:pt x="2343" y="1229"/>
                  </a:cubicBezTo>
                  <a:cubicBezTo>
                    <a:pt x="2337" y="1256"/>
                    <a:pt x="2315" y="1269"/>
                    <a:pt x="2293" y="1269"/>
                  </a:cubicBezTo>
                  <a:cubicBezTo>
                    <a:pt x="2271" y="1269"/>
                    <a:pt x="2249" y="1256"/>
                    <a:pt x="2244" y="1229"/>
                  </a:cubicBezTo>
                  <a:cubicBezTo>
                    <a:pt x="2194" y="971"/>
                    <a:pt x="2106" y="672"/>
                    <a:pt x="1952" y="360"/>
                  </a:cubicBezTo>
                  <a:cubicBezTo>
                    <a:pt x="1900" y="255"/>
                    <a:pt x="1844" y="157"/>
                    <a:pt x="1791" y="71"/>
                  </a:cubicBezTo>
                  <a:cubicBezTo>
                    <a:pt x="1761" y="24"/>
                    <a:pt x="1712" y="0"/>
                    <a:pt x="1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9"/>
            <p:cNvSpPr/>
            <p:nvPr/>
          </p:nvSpPr>
          <p:spPr>
            <a:xfrm>
              <a:off x="3005471" y="3490223"/>
              <a:ext cx="58741" cy="144181"/>
            </a:xfrm>
            <a:custGeom>
              <a:avLst/>
              <a:gdLst/>
              <a:ahLst/>
              <a:cxnLst/>
              <a:rect l="l" t="t" r="r" b="b"/>
              <a:pathLst>
                <a:path w="2594" h="6367" extrusionOk="0">
                  <a:moveTo>
                    <a:pt x="971" y="0"/>
                  </a:moveTo>
                  <a:cubicBezTo>
                    <a:pt x="925" y="0"/>
                    <a:pt x="879" y="21"/>
                    <a:pt x="849" y="61"/>
                  </a:cubicBezTo>
                  <a:cubicBezTo>
                    <a:pt x="787" y="149"/>
                    <a:pt x="721" y="245"/>
                    <a:pt x="661" y="350"/>
                  </a:cubicBezTo>
                  <a:cubicBezTo>
                    <a:pt x="651" y="368"/>
                    <a:pt x="641" y="386"/>
                    <a:pt x="635" y="404"/>
                  </a:cubicBezTo>
                  <a:cubicBezTo>
                    <a:pt x="729" y="510"/>
                    <a:pt x="757" y="664"/>
                    <a:pt x="705" y="796"/>
                  </a:cubicBezTo>
                  <a:cubicBezTo>
                    <a:pt x="457" y="1426"/>
                    <a:pt x="0" y="2941"/>
                    <a:pt x="635" y="4580"/>
                  </a:cubicBezTo>
                  <a:cubicBezTo>
                    <a:pt x="964" y="5435"/>
                    <a:pt x="1473" y="6019"/>
                    <a:pt x="1835" y="6367"/>
                  </a:cubicBezTo>
                  <a:lnTo>
                    <a:pt x="2593" y="6367"/>
                  </a:lnTo>
                  <a:cubicBezTo>
                    <a:pt x="2232" y="6023"/>
                    <a:pt x="1723" y="5439"/>
                    <a:pt x="1393" y="4582"/>
                  </a:cubicBezTo>
                  <a:cubicBezTo>
                    <a:pt x="711" y="2820"/>
                    <a:pt x="1294" y="1203"/>
                    <a:pt x="1515" y="670"/>
                  </a:cubicBezTo>
                  <a:cubicBezTo>
                    <a:pt x="1537" y="616"/>
                    <a:pt x="1527" y="556"/>
                    <a:pt x="1489" y="510"/>
                  </a:cubicBezTo>
                  <a:lnTo>
                    <a:pt x="1086" y="51"/>
                  </a:lnTo>
                  <a:cubicBezTo>
                    <a:pt x="1055" y="17"/>
                    <a:pt x="1013" y="0"/>
                    <a:pt x="97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9"/>
            <p:cNvSpPr/>
            <p:nvPr/>
          </p:nvSpPr>
          <p:spPr>
            <a:xfrm>
              <a:off x="2926531" y="3630509"/>
              <a:ext cx="169317" cy="8469"/>
            </a:xfrm>
            <a:custGeom>
              <a:avLst/>
              <a:gdLst/>
              <a:ahLst/>
              <a:cxnLst/>
              <a:rect l="l" t="t" r="r" b="b"/>
              <a:pathLst>
                <a:path w="7477" h="374" extrusionOk="0">
                  <a:moveTo>
                    <a:pt x="203" y="0"/>
                  </a:moveTo>
                  <a:cubicBezTo>
                    <a:pt x="89" y="0"/>
                    <a:pt x="1" y="96"/>
                    <a:pt x="13" y="210"/>
                  </a:cubicBezTo>
                  <a:cubicBezTo>
                    <a:pt x="25" y="303"/>
                    <a:pt x="111" y="373"/>
                    <a:pt x="209" y="373"/>
                  </a:cubicBezTo>
                  <a:lnTo>
                    <a:pt x="7275" y="373"/>
                  </a:lnTo>
                  <a:cubicBezTo>
                    <a:pt x="7387" y="373"/>
                    <a:pt x="7476" y="278"/>
                    <a:pt x="7464" y="164"/>
                  </a:cubicBezTo>
                  <a:cubicBezTo>
                    <a:pt x="7450" y="70"/>
                    <a:pt x="7367" y="0"/>
                    <a:pt x="7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9"/>
          <p:cNvGrpSpPr/>
          <p:nvPr/>
        </p:nvGrpSpPr>
        <p:grpSpPr>
          <a:xfrm>
            <a:off x="3489621" y="3349530"/>
            <a:ext cx="284942" cy="289539"/>
            <a:chOff x="3489621" y="3349530"/>
            <a:chExt cx="284942" cy="289539"/>
          </a:xfrm>
        </p:grpSpPr>
        <p:sp>
          <p:nvSpPr>
            <p:cNvPr id="4930" name="Google Shape;4930;p69"/>
            <p:cNvSpPr/>
            <p:nvPr/>
          </p:nvSpPr>
          <p:spPr>
            <a:xfrm>
              <a:off x="3559368" y="3349530"/>
              <a:ext cx="145675" cy="115422"/>
            </a:xfrm>
            <a:custGeom>
              <a:avLst/>
              <a:gdLst/>
              <a:ahLst/>
              <a:cxnLst/>
              <a:rect l="l" t="t" r="r" b="b"/>
              <a:pathLst>
                <a:path w="6433" h="5097" extrusionOk="0">
                  <a:moveTo>
                    <a:pt x="3218" y="0"/>
                  </a:moveTo>
                  <a:cubicBezTo>
                    <a:pt x="2744" y="0"/>
                    <a:pt x="2327" y="341"/>
                    <a:pt x="2234" y="811"/>
                  </a:cubicBezTo>
                  <a:cubicBezTo>
                    <a:pt x="2229" y="835"/>
                    <a:pt x="2207" y="851"/>
                    <a:pt x="2184" y="851"/>
                  </a:cubicBezTo>
                  <a:cubicBezTo>
                    <a:pt x="2175" y="851"/>
                    <a:pt x="2165" y="848"/>
                    <a:pt x="2157" y="843"/>
                  </a:cubicBezTo>
                  <a:cubicBezTo>
                    <a:pt x="2007" y="743"/>
                    <a:pt x="1829" y="681"/>
                    <a:pt x="1638" y="673"/>
                  </a:cubicBezTo>
                  <a:cubicBezTo>
                    <a:pt x="1625" y="672"/>
                    <a:pt x="1613" y="672"/>
                    <a:pt x="1600" y="672"/>
                  </a:cubicBezTo>
                  <a:cubicBezTo>
                    <a:pt x="1030" y="672"/>
                    <a:pt x="568" y="1162"/>
                    <a:pt x="604" y="1737"/>
                  </a:cubicBezTo>
                  <a:cubicBezTo>
                    <a:pt x="610" y="1827"/>
                    <a:pt x="628" y="1910"/>
                    <a:pt x="653" y="1992"/>
                  </a:cubicBezTo>
                  <a:cubicBezTo>
                    <a:pt x="659" y="2008"/>
                    <a:pt x="651" y="2022"/>
                    <a:pt x="639" y="2030"/>
                  </a:cubicBezTo>
                  <a:cubicBezTo>
                    <a:pt x="260" y="2230"/>
                    <a:pt x="1" y="2629"/>
                    <a:pt x="1" y="3088"/>
                  </a:cubicBezTo>
                  <a:cubicBezTo>
                    <a:pt x="1" y="3683"/>
                    <a:pt x="432" y="4174"/>
                    <a:pt x="999" y="4266"/>
                  </a:cubicBezTo>
                  <a:cubicBezTo>
                    <a:pt x="1011" y="4268"/>
                    <a:pt x="1021" y="4278"/>
                    <a:pt x="1023" y="4290"/>
                  </a:cubicBezTo>
                  <a:cubicBezTo>
                    <a:pt x="1111" y="4751"/>
                    <a:pt x="1516" y="5096"/>
                    <a:pt x="2001" y="5096"/>
                  </a:cubicBezTo>
                  <a:cubicBezTo>
                    <a:pt x="2198" y="5096"/>
                    <a:pt x="2380" y="5038"/>
                    <a:pt x="2536" y="4943"/>
                  </a:cubicBezTo>
                  <a:cubicBezTo>
                    <a:pt x="2578" y="4915"/>
                    <a:pt x="2626" y="4901"/>
                    <a:pt x="2676" y="4901"/>
                  </a:cubicBezTo>
                  <a:lnTo>
                    <a:pt x="2676" y="4899"/>
                  </a:lnTo>
                  <a:lnTo>
                    <a:pt x="3757" y="4899"/>
                  </a:lnTo>
                  <a:cubicBezTo>
                    <a:pt x="3805" y="4899"/>
                    <a:pt x="3853" y="4915"/>
                    <a:pt x="3893" y="4939"/>
                  </a:cubicBezTo>
                  <a:cubicBezTo>
                    <a:pt x="3953" y="4976"/>
                    <a:pt x="4027" y="5016"/>
                    <a:pt x="4121" y="5046"/>
                  </a:cubicBezTo>
                  <a:cubicBezTo>
                    <a:pt x="4217" y="5080"/>
                    <a:pt x="4322" y="5096"/>
                    <a:pt x="4432" y="5096"/>
                  </a:cubicBezTo>
                  <a:cubicBezTo>
                    <a:pt x="4915" y="5096"/>
                    <a:pt x="5320" y="4749"/>
                    <a:pt x="5410" y="4290"/>
                  </a:cubicBezTo>
                  <a:cubicBezTo>
                    <a:pt x="5412" y="4278"/>
                    <a:pt x="5422" y="4268"/>
                    <a:pt x="5434" y="4266"/>
                  </a:cubicBezTo>
                  <a:cubicBezTo>
                    <a:pt x="6001" y="4174"/>
                    <a:pt x="6432" y="3683"/>
                    <a:pt x="6432" y="3088"/>
                  </a:cubicBezTo>
                  <a:cubicBezTo>
                    <a:pt x="6432" y="2629"/>
                    <a:pt x="6173" y="2230"/>
                    <a:pt x="5794" y="2030"/>
                  </a:cubicBezTo>
                  <a:cubicBezTo>
                    <a:pt x="5782" y="2022"/>
                    <a:pt x="5774" y="2008"/>
                    <a:pt x="5780" y="1992"/>
                  </a:cubicBezTo>
                  <a:cubicBezTo>
                    <a:pt x="5807" y="1910"/>
                    <a:pt x="5823" y="1827"/>
                    <a:pt x="5829" y="1737"/>
                  </a:cubicBezTo>
                  <a:cubicBezTo>
                    <a:pt x="5869" y="1162"/>
                    <a:pt x="5403" y="672"/>
                    <a:pt x="4833" y="672"/>
                  </a:cubicBezTo>
                  <a:cubicBezTo>
                    <a:pt x="4820" y="672"/>
                    <a:pt x="4808" y="672"/>
                    <a:pt x="4795" y="673"/>
                  </a:cubicBezTo>
                  <a:cubicBezTo>
                    <a:pt x="4604" y="681"/>
                    <a:pt x="4426" y="743"/>
                    <a:pt x="4276" y="843"/>
                  </a:cubicBezTo>
                  <a:cubicBezTo>
                    <a:pt x="4268" y="849"/>
                    <a:pt x="4258" y="852"/>
                    <a:pt x="4249" y="852"/>
                  </a:cubicBezTo>
                  <a:cubicBezTo>
                    <a:pt x="4226" y="852"/>
                    <a:pt x="4205" y="835"/>
                    <a:pt x="4201" y="811"/>
                  </a:cubicBezTo>
                  <a:cubicBezTo>
                    <a:pt x="4107" y="349"/>
                    <a:pt x="3704" y="6"/>
                    <a:pt x="3234" y="0"/>
                  </a:cubicBezTo>
                  <a:cubicBezTo>
                    <a:pt x="3229" y="0"/>
                    <a:pt x="3224"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9"/>
            <p:cNvSpPr/>
            <p:nvPr/>
          </p:nvSpPr>
          <p:spPr>
            <a:xfrm>
              <a:off x="3651035" y="3364973"/>
              <a:ext cx="54008" cy="100159"/>
            </a:xfrm>
            <a:custGeom>
              <a:avLst/>
              <a:gdLst/>
              <a:ahLst/>
              <a:cxnLst/>
              <a:rect l="l" t="t" r="r" b="b"/>
              <a:pathLst>
                <a:path w="2385" h="4423" extrusionOk="0">
                  <a:moveTo>
                    <a:pt x="783" y="0"/>
                  </a:moveTo>
                  <a:cubicBezTo>
                    <a:pt x="770" y="0"/>
                    <a:pt x="758" y="0"/>
                    <a:pt x="745" y="1"/>
                  </a:cubicBezTo>
                  <a:cubicBezTo>
                    <a:pt x="626" y="5"/>
                    <a:pt x="508" y="31"/>
                    <a:pt x="404" y="75"/>
                  </a:cubicBezTo>
                  <a:cubicBezTo>
                    <a:pt x="785" y="234"/>
                    <a:pt x="1051" y="626"/>
                    <a:pt x="1021" y="1061"/>
                  </a:cubicBezTo>
                  <a:cubicBezTo>
                    <a:pt x="1015" y="1151"/>
                    <a:pt x="997" y="1236"/>
                    <a:pt x="971" y="1318"/>
                  </a:cubicBezTo>
                  <a:cubicBezTo>
                    <a:pt x="965" y="1334"/>
                    <a:pt x="973" y="1348"/>
                    <a:pt x="985" y="1356"/>
                  </a:cubicBezTo>
                  <a:cubicBezTo>
                    <a:pt x="1364" y="1556"/>
                    <a:pt x="1624" y="1955"/>
                    <a:pt x="1624" y="2414"/>
                  </a:cubicBezTo>
                  <a:cubicBezTo>
                    <a:pt x="1624" y="3007"/>
                    <a:pt x="1193" y="3500"/>
                    <a:pt x="626" y="3592"/>
                  </a:cubicBezTo>
                  <a:cubicBezTo>
                    <a:pt x="614" y="3594"/>
                    <a:pt x="604" y="3604"/>
                    <a:pt x="600" y="3616"/>
                  </a:cubicBezTo>
                  <a:cubicBezTo>
                    <a:pt x="536" y="3949"/>
                    <a:pt x="306" y="4223"/>
                    <a:pt x="1" y="4348"/>
                  </a:cubicBezTo>
                  <a:cubicBezTo>
                    <a:pt x="25" y="4356"/>
                    <a:pt x="47" y="4364"/>
                    <a:pt x="69" y="4372"/>
                  </a:cubicBezTo>
                  <a:cubicBezTo>
                    <a:pt x="167" y="4404"/>
                    <a:pt x="270" y="4422"/>
                    <a:pt x="380" y="4422"/>
                  </a:cubicBezTo>
                  <a:cubicBezTo>
                    <a:pt x="867" y="4422"/>
                    <a:pt x="1272" y="4075"/>
                    <a:pt x="1358" y="3616"/>
                  </a:cubicBezTo>
                  <a:cubicBezTo>
                    <a:pt x="1362" y="3604"/>
                    <a:pt x="1372" y="3594"/>
                    <a:pt x="1384" y="3592"/>
                  </a:cubicBezTo>
                  <a:cubicBezTo>
                    <a:pt x="1951" y="3500"/>
                    <a:pt x="2382" y="3007"/>
                    <a:pt x="2382" y="2414"/>
                  </a:cubicBezTo>
                  <a:cubicBezTo>
                    <a:pt x="2384" y="1957"/>
                    <a:pt x="2125" y="1558"/>
                    <a:pt x="1744" y="1358"/>
                  </a:cubicBezTo>
                  <a:cubicBezTo>
                    <a:pt x="1732" y="1350"/>
                    <a:pt x="1724" y="1336"/>
                    <a:pt x="1730" y="1320"/>
                  </a:cubicBezTo>
                  <a:cubicBezTo>
                    <a:pt x="1755" y="1238"/>
                    <a:pt x="1773" y="1155"/>
                    <a:pt x="1779" y="1063"/>
                  </a:cubicBezTo>
                  <a:cubicBezTo>
                    <a:pt x="1815" y="490"/>
                    <a:pt x="1353" y="0"/>
                    <a:pt x="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9"/>
            <p:cNvSpPr/>
            <p:nvPr/>
          </p:nvSpPr>
          <p:spPr>
            <a:xfrm>
              <a:off x="3596710" y="3407320"/>
              <a:ext cx="70992" cy="185372"/>
            </a:xfrm>
            <a:custGeom>
              <a:avLst/>
              <a:gdLst/>
              <a:ahLst/>
              <a:cxnLst/>
              <a:rect l="l" t="t" r="r" b="b"/>
              <a:pathLst>
                <a:path w="3135" h="8186" extrusionOk="0">
                  <a:moveTo>
                    <a:pt x="1136" y="1"/>
                  </a:moveTo>
                  <a:cubicBezTo>
                    <a:pt x="1106" y="1"/>
                    <a:pt x="1077" y="13"/>
                    <a:pt x="1056" y="37"/>
                  </a:cubicBezTo>
                  <a:lnTo>
                    <a:pt x="751" y="388"/>
                  </a:lnTo>
                  <a:cubicBezTo>
                    <a:pt x="727" y="418"/>
                    <a:pt x="719" y="458"/>
                    <a:pt x="733" y="496"/>
                  </a:cubicBezTo>
                  <a:cubicBezTo>
                    <a:pt x="889" y="858"/>
                    <a:pt x="1282" y="1963"/>
                    <a:pt x="819" y="3169"/>
                  </a:cubicBezTo>
                  <a:cubicBezTo>
                    <a:pt x="593" y="3752"/>
                    <a:pt x="248" y="4151"/>
                    <a:pt x="1" y="4389"/>
                  </a:cubicBezTo>
                  <a:lnTo>
                    <a:pt x="1568" y="8185"/>
                  </a:lnTo>
                  <a:lnTo>
                    <a:pt x="3134" y="4389"/>
                  </a:lnTo>
                  <a:cubicBezTo>
                    <a:pt x="2887" y="4151"/>
                    <a:pt x="2538" y="3752"/>
                    <a:pt x="2314" y="3169"/>
                  </a:cubicBezTo>
                  <a:cubicBezTo>
                    <a:pt x="1849" y="1963"/>
                    <a:pt x="2246" y="858"/>
                    <a:pt x="2398" y="496"/>
                  </a:cubicBezTo>
                  <a:cubicBezTo>
                    <a:pt x="2414" y="458"/>
                    <a:pt x="2408" y="416"/>
                    <a:pt x="2380" y="386"/>
                  </a:cubicBezTo>
                  <a:lnTo>
                    <a:pt x="2104" y="75"/>
                  </a:lnTo>
                  <a:cubicBezTo>
                    <a:pt x="2083" y="52"/>
                    <a:pt x="2054" y="40"/>
                    <a:pt x="2026" y="40"/>
                  </a:cubicBezTo>
                  <a:cubicBezTo>
                    <a:pt x="1994" y="40"/>
                    <a:pt x="1962" y="55"/>
                    <a:pt x="1941" y="83"/>
                  </a:cubicBezTo>
                  <a:cubicBezTo>
                    <a:pt x="1899" y="141"/>
                    <a:pt x="1855" y="207"/>
                    <a:pt x="1815" y="279"/>
                  </a:cubicBezTo>
                  <a:cubicBezTo>
                    <a:pt x="1701" y="478"/>
                    <a:pt x="1637" y="674"/>
                    <a:pt x="1601" y="840"/>
                  </a:cubicBezTo>
                  <a:cubicBezTo>
                    <a:pt x="1598" y="859"/>
                    <a:pt x="1584" y="868"/>
                    <a:pt x="1569" y="868"/>
                  </a:cubicBezTo>
                  <a:cubicBezTo>
                    <a:pt x="1555" y="868"/>
                    <a:pt x="1540" y="859"/>
                    <a:pt x="1536" y="840"/>
                  </a:cubicBezTo>
                  <a:cubicBezTo>
                    <a:pt x="1502" y="664"/>
                    <a:pt x="1444" y="458"/>
                    <a:pt x="1336" y="247"/>
                  </a:cubicBezTo>
                  <a:cubicBezTo>
                    <a:pt x="1298" y="177"/>
                    <a:pt x="1260" y="109"/>
                    <a:pt x="1224" y="49"/>
                  </a:cubicBezTo>
                  <a:cubicBezTo>
                    <a:pt x="1204" y="17"/>
                    <a:pt x="1170"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9"/>
            <p:cNvSpPr/>
            <p:nvPr/>
          </p:nvSpPr>
          <p:spPr>
            <a:xfrm>
              <a:off x="3626103" y="3408248"/>
              <a:ext cx="41554" cy="184579"/>
            </a:xfrm>
            <a:custGeom>
              <a:avLst/>
              <a:gdLst/>
              <a:ahLst/>
              <a:cxnLst/>
              <a:rect l="l" t="t" r="r" b="b"/>
              <a:pathLst>
                <a:path w="1835" h="8151" extrusionOk="0">
                  <a:moveTo>
                    <a:pt x="728" y="0"/>
                  </a:moveTo>
                  <a:cubicBezTo>
                    <a:pt x="696" y="0"/>
                    <a:pt x="666" y="15"/>
                    <a:pt x="645" y="44"/>
                  </a:cubicBezTo>
                  <a:cubicBezTo>
                    <a:pt x="601" y="104"/>
                    <a:pt x="557" y="168"/>
                    <a:pt x="517" y="242"/>
                  </a:cubicBezTo>
                  <a:cubicBezTo>
                    <a:pt x="507" y="256"/>
                    <a:pt x="499" y="274"/>
                    <a:pt x="491" y="288"/>
                  </a:cubicBezTo>
                  <a:lnTo>
                    <a:pt x="547" y="349"/>
                  </a:lnTo>
                  <a:cubicBezTo>
                    <a:pt x="575" y="379"/>
                    <a:pt x="579" y="423"/>
                    <a:pt x="565" y="459"/>
                  </a:cubicBezTo>
                  <a:cubicBezTo>
                    <a:pt x="411" y="823"/>
                    <a:pt x="16" y="1926"/>
                    <a:pt x="479" y="3132"/>
                  </a:cubicBezTo>
                  <a:cubicBezTo>
                    <a:pt x="705" y="3717"/>
                    <a:pt x="1054" y="4116"/>
                    <a:pt x="1300" y="4352"/>
                  </a:cubicBezTo>
                  <a:lnTo>
                    <a:pt x="0" y="7502"/>
                  </a:lnTo>
                  <a:lnTo>
                    <a:pt x="268" y="8150"/>
                  </a:lnTo>
                  <a:lnTo>
                    <a:pt x="1834" y="4352"/>
                  </a:lnTo>
                  <a:cubicBezTo>
                    <a:pt x="1589" y="4112"/>
                    <a:pt x="1244" y="3713"/>
                    <a:pt x="1016" y="3130"/>
                  </a:cubicBezTo>
                  <a:cubicBezTo>
                    <a:pt x="551" y="1924"/>
                    <a:pt x="946" y="819"/>
                    <a:pt x="1100" y="457"/>
                  </a:cubicBezTo>
                  <a:cubicBezTo>
                    <a:pt x="1116" y="419"/>
                    <a:pt x="1108" y="377"/>
                    <a:pt x="1084" y="347"/>
                  </a:cubicBezTo>
                  <a:lnTo>
                    <a:pt x="806" y="36"/>
                  </a:lnTo>
                  <a:cubicBezTo>
                    <a:pt x="785" y="12"/>
                    <a:pt x="756" y="0"/>
                    <a:pt x="7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9"/>
            <p:cNvSpPr/>
            <p:nvPr/>
          </p:nvSpPr>
          <p:spPr>
            <a:xfrm>
              <a:off x="3649155" y="3375549"/>
              <a:ext cx="125408" cy="263384"/>
            </a:xfrm>
            <a:custGeom>
              <a:avLst/>
              <a:gdLst/>
              <a:ahLst/>
              <a:cxnLst/>
              <a:rect l="l" t="t" r="r" b="b"/>
              <a:pathLst>
                <a:path w="5538" h="11631" extrusionOk="0">
                  <a:moveTo>
                    <a:pt x="4733" y="1"/>
                  </a:moveTo>
                  <a:cubicBezTo>
                    <a:pt x="4513" y="1"/>
                    <a:pt x="4317" y="89"/>
                    <a:pt x="4172" y="234"/>
                  </a:cubicBezTo>
                  <a:cubicBezTo>
                    <a:pt x="4028" y="380"/>
                    <a:pt x="3938" y="580"/>
                    <a:pt x="3938" y="801"/>
                  </a:cubicBezTo>
                  <a:lnTo>
                    <a:pt x="3938" y="3526"/>
                  </a:lnTo>
                  <a:lnTo>
                    <a:pt x="1455" y="6522"/>
                  </a:lnTo>
                  <a:lnTo>
                    <a:pt x="0" y="11630"/>
                  </a:lnTo>
                  <a:lnTo>
                    <a:pt x="2088" y="11630"/>
                  </a:lnTo>
                  <a:cubicBezTo>
                    <a:pt x="2228" y="11630"/>
                    <a:pt x="2342" y="11519"/>
                    <a:pt x="2342" y="11379"/>
                  </a:cubicBezTo>
                  <a:lnTo>
                    <a:pt x="2342" y="9810"/>
                  </a:lnTo>
                  <a:cubicBezTo>
                    <a:pt x="2342" y="9471"/>
                    <a:pt x="2457" y="9143"/>
                    <a:pt x="2669" y="8878"/>
                  </a:cubicBezTo>
                  <a:lnTo>
                    <a:pt x="4938" y="6063"/>
                  </a:lnTo>
                  <a:cubicBezTo>
                    <a:pt x="5324" y="5584"/>
                    <a:pt x="5537" y="4985"/>
                    <a:pt x="5537" y="4366"/>
                  </a:cubicBezTo>
                  <a:lnTo>
                    <a:pt x="5537" y="817"/>
                  </a:lnTo>
                  <a:cubicBezTo>
                    <a:pt x="5537" y="380"/>
                    <a:pt x="5192" y="11"/>
                    <a:pt x="4755" y="1"/>
                  </a:cubicBezTo>
                  <a:cubicBezTo>
                    <a:pt x="4748" y="1"/>
                    <a:pt x="4740" y="1"/>
                    <a:pt x="4733"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9"/>
            <p:cNvSpPr/>
            <p:nvPr/>
          </p:nvSpPr>
          <p:spPr>
            <a:xfrm>
              <a:off x="3632149" y="3452043"/>
              <a:ext cx="111889" cy="187025"/>
            </a:xfrm>
            <a:custGeom>
              <a:avLst/>
              <a:gdLst/>
              <a:ahLst/>
              <a:cxnLst/>
              <a:rect l="l" t="t" r="r" b="b"/>
              <a:pathLst>
                <a:path w="4941" h="8259" extrusionOk="0">
                  <a:moveTo>
                    <a:pt x="4273" y="0"/>
                  </a:moveTo>
                  <a:cubicBezTo>
                    <a:pt x="4172" y="0"/>
                    <a:pt x="4071" y="23"/>
                    <a:pt x="3977" y="70"/>
                  </a:cubicBezTo>
                  <a:lnTo>
                    <a:pt x="2031" y="1038"/>
                  </a:lnTo>
                  <a:cubicBezTo>
                    <a:pt x="1735" y="1186"/>
                    <a:pt x="1460" y="1374"/>
                    <a:pt x="1212" y="1589"/>
                  </a:cubicBezTo>
                  <a:cubicBezTo>
                    <a:pt x="967" y="1807"/>
                    <a:pt x="749" y="2056"/>
                    <a:pt x="563" y="2334"/>
                  </a:cubicBezTo>
                  <a:cubicBezTo>
                    <a:pt x="198" y="2885"/>
                    <a:pt x="1" y="3533"/>
                    <a:pt x="1" y="4198"/>
                  </a:cubicBezTo>
                  <a:lnTo>
                    <a:pt x="1" y="8005"/>
                  </a:lnTo>
                  <a:cubicBezTo>
                    <a:pt x="1" y="8145"/>
                    <a:pt x="112" y="8258"/>
                    <a:pt x="252" y="8258"/>
                  </a:cubicBezTo>
                  <a:lnTo>
                    <a:pt x="252" y="8256"/>
                  </a:lnTo>
                  <a:lnTo>
                    <a:pt x="2657" y="8256"/>
                  </a:lnTo>
                  <a:lnTo>
                    <a:pt x="2749" y="3070"/>
                  </a:lnTo>
                  <a:cubicBezTo>
                    <a:pt x="2753" y="2925"/>
                    <a:pt x="2817" y="2785"/>
                    <a:pt x="2929" y="2691"/>
                  </a:cubicBezTo>
                  <a:lnTo>
                    <a:pt x="4705" y="1174"/>
                  </a:lnTo>
                  <a:cubicBezTo>
                    <a:pt x="4865" y="1038"/>
                    <a:pt x="4941" y="851"/>
                    <a:pt x="4941" y="667"/>
                  </a:cubicBezTo>
                  <a:cubicBezTo>
                    <a:pt x="4941" y="436"/>
                    <a:pt x="4821" y="206"/>
                    <a:pt x="4592" y="80"/>
                  </a:cubicBezTo>
                  <a:cubicBezTo>
                    <a:pt x="4492" y="27"/>
                    <a:pt x="4383" y="0"/>
                    <a:pt x="427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9"/>
            <p:cNvSpPr/>
            <p:nvPr/>
          </p:nvSpPr>
          <p:spPr>
            <a:xfrm>
              <a:off x="3692362" y="3452043"/>
              <a:ext cx="51721" cy="60960"/>
            </a:xfrm>
            <a:custGeom>
              <a:avLst/>
              <a:gdLst/>
              <a:ahLst/>
              <a:cxnLst/>
              <a:rect l="l" t="t" r="r" b="b"/>
              <a:pathLst>
                <a:path w="2284" h="2692" extrusionOk="0">
                  <a:moveTo>
                    <a:pt x="1617" y="0"/>
                  </a:moveTo>
                  <a:cubicBezTo>
                    <a:pt x="1515" y="0"/>
                    <a:pt x="1414" y="23"/>
                    <a:pt x="1320" y="70"/>
                  </a:cubicBezTo>
                  <a:lnTo>
                    <a:pt x="1232" y="116"/>
                  </a:lnTo>
                  <a:cubicBezTo>
                    <a:pt x="1424" y="246"/>
                    <a:pt x="1525" y="455"/>
                    <a:pt x="1525" y="667"/>
                  </a:cubicBezTo>
                  <a:cubicBezTo>
                    <a:pt x="1525" y="853"/>
                    <a:pt x="1450" y="1038"/>
                    <a:pt x="1292" y="1174"/>
                  </a:cubicBezTo>
                  <a:lnTo>
                    <a:pt x="116" y="2176"/>
                  </a:lnTo>
                  <a:cubicBezTo>
                    <a:pt x="0" y="2274"/>
                    <a:pt x="0" y="2452"/>
                    <a:pt x="116" y="2551"/>
                  </a:cubicBezTo>
                  <a:lnTo>
                    <a:pt x="274" y="2691"/>
                  </a:lnTo>
                  <a:lnTo>
                    <a:pt x="2050" y="1174"/>
                  </a:lnTo>
                  <a:cubicBezTo>
                    <a:pt x="2206" y="1038"/>
                    <a:pt x="2284" y="855"/>
                    <a:pt x="2284" y="667"/>
                  </a:cubicBezTo>
                  <a:cubicBezTo>
                    <a:pt x="2284" y="436"/>
                    <a:pt x="2164" y="202"/>
                    <a:pt x="1935" y="80"/>
                  </a:cubicBezTo>
                  <a:cubicBezTo>
                    <a:pt x="1836" y="27"/>
                    <a:pt x="1727" y="0"/>
                    <a:pt x="161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9"/>
            <p:cNvSpPr/>
            <p:nvPr/>
          </p:nvSpPr>
          <p:spPr>
            <a:xfrm>
              <a:off x="3685116" y="3375730"/>
              <a:ext cx="89402" cy="263339"/>
            </a:xfrm>
            <a:custGeom>
              <a:avLst/>
              <a:gdLst/>
              <a:ahLst/>
              <a:cxnLst/>
              <a:rect l="l" t="t" r="r" b="b"/>
              <a:pathLst>
                <a:path w="3948" h="11629" extrusionOk="0">
                  <a:moveTo>
                    <a:pt x="3155" y="0"/>
                  </a:moveTo>
                  <a:cubicBezTo>
                    <a:pt x="3021" y="0"/>
                    <a:pt x="2893" y="35"/>
                    <a:pt x="2782" y="95"/>
                  </a:cubicBezTo>
                  <a:cubicBezTo>
                    <a:pt x="3031" y="232"/>
                    <a:pt x="3197" y="502"/>
                    <a:pt x="3197" y="803"/>
                  </a:cubicBezTo>
                  <a:lnTo>
                    <a:pt x="3197" y="4362"/>
                  </a:lnTo>
                  <a:cubicBezTo>
                    <a:pt x="3197" y="4981"/>
                    <a:pt x="2985" y="5580"/>
                    <a:pt x="2598" y="6059"/>
                  </a:cubicBezTo>
                  <a:lnTo>
                    <a:pt x="330" y="8874"/>
                  </a:lnTo>
                  <a:cubicBezTo>
                    <a:pt x="119" y="9137"/>
                    <a:pt x="1" y="9465"/>
                    <a:pt x="1" y="9804"/>
                  </a:cubicBezTo>
                  <a:lnTo>
                    <a:pt x="1" y="11628"/>
                  </a:lnTo>
                  <a:lnTo>
                    <a:pt x="498" y="11628"/>
                  </a:lnTo>
                  <a:cubicBezTo>
                    <a:pt x="638" y="11628"/>
                    <a:pt x="750" y="11515"/>
                    <a:pt x="750" y="11375"/>
                  </a:cubicBezTo>
                  <a:lnTo>
                    <a:pt x="750" y="9806"/>
                  </a:lnTo>
                  <a:cubicBezTo>
                    <a:pt x="750" y="9467"/>
                    <a:pt x="865" y="9137"/>
                    <a:pt x="1079" y="8876"/>
                  </a:cubicBezTo>
                  <a:lnTo>
                    <a:pt x="3346" y="6061"/>
                  </a:lnTo>
                  <a:cubicBezTo>
                    <a:pt x="3734" y="5578"/>
                    <a:pt x="3945" y="4979"/>
                    <a:pt x="3945" y="4364"/>
                  </a:cubicBezTo>
                  <a:lnTo>
                    <a:pt x="3945" y="805"/>
                  </a:lnTo>
                  <a:cubicBezTo>
                    <a:pt x="3947" y="376"/>
                    <a:pt x="3614" y="15"/>
                    <a:pt x="3187" y="1"/>
                  </a:cubicBezTo>
                  <a:cubicBezTo>
                    <a:pt x="3176" y="0"/>
                    <a:pt x="3166" y="0"/>
                    <a:pt x="3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9"/>
            <p:cNvSpPr/>
            <p:nvPr/>
          </p:nvSpPr>
          <p:spPr>
            <a:xfrm>
              <a:off x="3489621" y="3375549"/>
              <a:ext cx="132428" cy="263384"/>
            </a:xfrm>
            <a:custGeom>
              <a:avLst/>
              <a:gdLst/>
              <a:ahLst/>
              <a:cxnLst/>
              <a:rect l="l" t="t" r="r" b="b"/>
              <a:pathLst>
                <a:path w="5848" h="11631" extrusionOk="0">
                  <a:moveTo>
                    <a:pt x="805" y="1"/>
                  </a:moveTo>
                  <a:cubicBezTo>
                    <a:pt x="798" y="1"/>
                    <a:pt x="790" y="1"/>
                    <a:pt x="783" y="1"/>
                  </a:cubicBezTo>
                  <a:cubicBezTo>
                    <a:pt x="346" y="11"/>
                    <a:pt x="1" y="380"/>
                    <a:pt x="1" y="817"/>
                  </a:cubicBezTo>
                  <a:lnTo>
                    <a:pt x="1" y="4366"/>
                  </a:lnTo>
                  <a:cubicBezTo>
                    <a:pt x="1" y="4985"/>
                    <a:pt x="214" y="5584"/>
                    <a:pt x="600" y="6063"/>
                  </a:cubicBezTo>
                  <a:lnTo>
                    <a:pt x="2869" y="8878"/>
                  </a:lnTo>
                  <a:cubicBezTo>
                    <a:pt x="3081" y="9143"/>
                    <a:pt x="3199" y="9471"/>
                    <a:pt x="3199" y="9810"/>
                  </a:cubicBezTo>
                  <a:lnTo>
                    <a:pt x="3199" y="11379"/>
                  </a:lnTo>
                  <a:cubicBezTo>
                    <a:pt x="3199" y="11519"/>
                    <a:pt x="3310" y="11630"/>
                    <a:pt x="3450" y="11630"/>
                  </a:cubicBezTo>
                  <a:lnTo>
                    <a:pt x="5847" y="11630"/>
                  </a:lnTo>
                  <a:lnTo>
                    <a:pt x="4602" y="7085"/>
                  </a:lnTo>
                  <a:lnTo>
                    <a:pt x="1602" y="3526"/>
                  </a:lnTo>
                  <a:lnTo>
                    <a:pt x="1602" y="801"/>
                  </a:lnTo>
                  <a:cubicBezTo>
                    <a:pt x="1602" y="580"/>
                    <a:pt x="1512" y="380"/>
                    <a:pt x="1366" y="234"/>
                  </a:cubicBezTo>
                  <a:cubicBezTo>
                    <a:pt x="1221" y="89"/>
                    <a:pt x="1025" y="1"/>
                    <a:pt x="80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9"/>
            <p:cNvSpPr/>
            <p:nvPr/>
          </p:nvSpPr>
          <p:spPr>
            <a:xfrm>
              <a:off x="3499563" y="3375503"/>
              <a:ext cx="83288" cy="152242"/>
            </a:xfrm>
            <a:custGeom>
              <a:avLst/>
              <a:gdLst/>
              <a:ahLst/>
              <a:cxnLst/>
              <a:rect l="l" t="t" r="r" b="b"/>
              <a:pathLst>
                <a:path w="3678" h="6723" extrusionOk="0">
                  <a:moveTo>
                    <a:pt x="377" y="1"/>
                  </a:moveTo>
                  <a:cubicBezTo>
                    <a:pt x="370" y="1"/>
                    <a:pt x="363" y="1"/>
                    <a:pt x="356" y="1"/>
                  </a:cubicBezTo>
                  <a:cubicBezTo>
                    <a:pt x="228" y="3"/>
                    <a:pt x="107" y="37"/>
                    <a:pt x="1" y="97"/>
                  </a:cubicBezTo>
                  <a:cubicBezTo>
                    <a:pt x="69" y="135"/>
                    <a:pt x="129" y="181"/>
                    <a:pt x="185" y="234"/>
                  </a:cubicBezTo>
                  <a:cubicBezTo>
                    <a:pt x="326" y="380"/>
                    <a:pt x="416" y="580"/>
                    <a:pt x="416" y="801"/>
                  </a:cubicBezTo>
                  <a:lnTo>
                    <a:pt x="416" y="3412"/>
                  </a:lnTo>
                  <a:cubicBezTo>
                    <a:pt x="416" y="3486"/>
                    <a:pt x="408" y="3560"/>
                    <a:pt x="396" y="3630"/>
                  </a:cubicBezTo>
                  <a:cubicBezTo>
                    <a:pt x="304" y="4127"/>
                    <a:pt x="484" y="4634"/>
                    <a:pt x="865" y="4955"/>
                  </a:cubicBezTo>
                  <a:lnTo>
                    <a:pt x="2795" y="6586"/>
                  </a:lnTo>
                  <a:cubicBezTo>
                    <a:pt x="2902" y="6676"/>
                    <a:pt x="3034" y="6722"/>
                    <a:pt x="3167" y="6722"/>
                  </a:cubicBezTo>
                  <a:cubicBezTo>
                    <a:pt x="3251" y="6722"/>
                    <a:pt x="3334" y="6704"/>
                    <a:pt x="3412" y="6666"/>
                  </a:cubicBezTo>
                  <a:lnTo>
                    <a:pt x="3678" y="6544"/>
                  </a:lnTo>
                  <a:lnTo>
                    <a:pt x="1165" y="3526"/>
                  </a:lnTo>
                  <a:lnTo>
                    <a:pt x="1165" y="801"/>
                  </a:lnTo>
                  <a:cubicBezTo>
                    <a:pt x="1165" y="580"/>
                    <a:pt x="1077" y="380"/>
                    <a:pt x="933" y="234"/>
                  </a:cubicBezTo>
                  <a:cubicBezTo>
                    <a:pt x="790" y="89"/>
                    <a:pt x="593" y="1"/>
                    <a:pt x="37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9"/>
            <p:cNvSpPr/>
            <p:nvPr/>
          </p:nvSpPr>
          <p:spPr>
            <a:xfrm>
              <a:off x="3520554" y="3452066"/>
              <a:ext cx="111617" cy="187002"/>
            </a:xfrm>
            <a:custGeom>
              <a:avLst/>
              <a:gdLst/>
              <a:ahLst/>
              <a:cxnLst/>
              <a:rect l="l" t="t" r="r" b="b"/>
              <a:pathLst>
                <a:path w="4929" h="8258" extrusionOk="0">
                  <a:moveTo>
                    <a:pt x="665" y="0"/>
                  </a:moveTo>
                  <a:cubicBezTo>
                    <a:pt x="556" y="0"/>
                    <a:pt x="448" y="27"/>
                    <a:pt x="349" y="79"/>
                  </a:cubicBezTo>
                  <a:cubicBezTo>
                    <a:pt x="311" y="99"/>
                    <a:pt x="278" y="123"/>
                    <a:pt x="248" y="147"/>
                  </a:cubicBezTo>
                  <a:cubicBezTo>
                    <a:pt x="86" y="277"/>
                    <a:pt x="0" y="472"/>
                    <a:pt x="0" y="666"/>
                  </a:cubicBezTo>
                  <a:cubicBezTo>
                    <a:pt x="0" y="854"/>
                    <a:pt x="76" y="1037"/>
                    <a:pt x="232" y="1173"/>
                  </a:cubicBezTo>
                  <a:lnTo>
                    <a:pt x="1992" y="2680"/>
                  </a:lnTo>
                  <a:cubicBezTo>
                    <a:pt x="2112" y="2782"/>
                    <a:pt x="2178" y="2930"/>
                    <a:pt x="2182" y="3087"/>
                  </a:cubicBezTo>
                  <a:lnTo>
                    <a:pt x="2234" y="8257"/>
                  </a:lnTo>
                  <a:lnTo>
                    <a:pt x="4677" y="8257"/>
                  </a:lnTo>
                  <a:cubicBezTo>
                    <a:pt x="4817" y="8257"/>
                    <a:pt x="4929" y="8144"/>
                    <a:pt x="4929" y="8004"/>
                  </a:cubicBezTo>
                  <a:lnTo>
                    <a:pt x="4929" y="4197"/>
                  </a:lnTo>
                  <a:cubicBezTo>
                    <a:pt x="4929" y="3532"/>
                    <a:pt x="4733" y="2884"/>
                    <a:pt x="4368" y="2333"/>
                  </a:cubicBezTo>
                  <a:cubicBezTo>
                    <a:pt x="4184" y="2055"/>
                    <a:pt x="3968" y="1806"/>
                    <a:pt x="3721" y="1590"/>
                  </a:cubicBezTo>
                  <a:cubicBezTo>
                    <a:pt x="3475" y="1373"/>
                    <a:pt x="3202" y="1185"/>
                    <a:pt x="2904" y="1037"/>
                  </a:cubicBezTo>
                  <a:lnTo>
                    <a:pt x="960" y="69"/>
                  </a:lnTo>
                  <a:cubicBezTo>
                    <a:pt x="868" y="23"/>
                    <a:pt x="767" y="0"/>
                    <a:pt x="665"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9"/>
            <p:cNvSpPr/>
            <p:nvPr/>
          </p:nvSpPr>
          <p:spPr>
            <a:xfrm>
              <a:off x="3528458" y="3452066"/>
              <a:ext cx="103714" cy="187002"/>
            </a:xfrm>
            <a:custGeom>
              <a:avLst/>
              <a:gdLst/>
              <a:ahLst/>
              <a:cxnLst/>
              <a:rect l="l" t="t" r="r" b="b"/>
              <a:pathLst>
                <a:path w="4580" h="8258" extrusionOk="0">
                  <a:moveTo>
                    <a:pt x="366" y="0"/>
                  </a:moveTo>
                  <a:cubicBezTo>
                    <a:pt x="259" y="0"/>
                    <a:pt x="152" y="27"/>
                    <a:pt x="56" y="79"/>
                  </a:cubicBezTo>
                  <a:cubicBezTo>
                    <a:pt x="36" y="89"/>
                    <a:pt x="18" y="101"/>
                    <a:pt x="0" y="115"/>
                  </a:cubicBezTo>
                  <a:lnTo>
                    <a:pt x="1829" y="1039"/>
                  </a:lnTo>
                  <a:cubicBezTo>
                    <a:pt x="2122" y="1187"/>
                    <a:pt x="2394" y="1375"/>
                    <a:pt x="2635" y="1592"/>
                  </a:cubicBezTo>
                  <a:cubicBezTo>
                    <a:pt x="2877" y="1808"/>
                    <a:pt x="3092" y="2057"/>
                    <a:pt x="3274" y="2335"/>
                  </a:cubicBezTo>
                  <a:cubicBezTo>
                    <a:pt x="3635" y="2888"/>
                    <a:pt x="3831" y="3536"/>
                    <a:pt x="3831" y="4199"/>
                  </a:cubicBezTo>
                  <a:lnTo>
                    <a:pt x="3831" y="8257"/>
                  </a:lnTo>
                  <a:lnTo>
                    <a:pt x="4328" y="8257"/>
                  </a:lnTo>
                  <a:cubicBezTo>
                    <a:pt x="4468" y="8257"/>
                    <a:pt x="4580" y="8144"/>
                    <a:pt x="4580" y="8004"/>
                  </a:cubicBezTo>
                  <a:lnTo>
                    <a:pt x="4580" y="4197"/>
                  </a:lnTo>
                  <a:cubicBezTo>
                    <a:pt x="4578" y="3532"/>
                    <a:pt x="4384" y="2884"/>
                    <a:pt x="4023" y="2333"/>
                  </a:cubicBezTo>
                  <a:cubicBezTo>
                    <a:pt x="3841" y="2055"/>
                    <a:pt x="3625" y="1806"/>
                    <a:pt x="3384" y="1590"/>
                  </a:cubicBezTo>
                  <a:cubicBezTo>
                    <a:pt x="3142" y="1373"/>
                    <a:pt x="2871" y="1185"/>
                    <a:pt x="2577" y="1037"/>
                  </a:cubicBezTo>
                  <a:lnTo>
                    <a:pt x="659" y="69"/>
                  </a:lnTo>
                  <a:cubicBezTo>
                    <a:pt x="567" y="23"/>
                    <a:pt x="466" y="0"/>
                    <a:pt x="366"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9"/>
          <p:cNvGrpSpPr/>
          <p:nvPr/>
        </p:nvGrpSpPr>
        <p:grpSpPr>
          <a:xfrm>
            <a:off x="4135525" y="3352088"/>
            <a:ext cx="289901" cy="284399"/>
            <a:chOff x="4135525" y="3352088"/>
            <a:chExt cx="289901" cy="284399"/>
          </a:xfrm>
        </p:grpSpPr>
        <p:sp>
          <p:nvSpPr>
            <p:cNvPr id="4943" name="Google Shape;4943;p69"/>
            <p:cNvSpPr/>
            <p:nvPr/>
          </p:nvSpPr>
          <p:spPr>
            <a:xfrm>
              <a:off x="4226059" y="3418370"/>
              <a:ext cx="37319" cy="37319"/>
            </a:xfrm>
            <a:custGeom>
              <a:avLst/>
              <a:gdLst/>
              <a:ahLst/>
              <a:cxnLst/>
              <a:rect l="l" t="t" r="r" b="b"/>
              <a:pathLst>
                <a:path w="1648" h="1648" extrusionOk="0">
                  <a:moveTo>
                    <a:pt x="1053" y="0"/>
                  </a:moveTo>
                  <a:cubicBezTo>
                    <a:pt x="472" y="0"/>
                    <a:pt x="1" y="471"/>
                    <a:pt x="1" y="1054"/>
                  </a:cubicBezTo>
                  <a:lnTo>
                    <a:pt x="1" y="1647"/>
                  </a:lnTo>
                  <a:lnTo>
                    <a:pt x="594" y="1647"/>
                  </a:lnTo>
                  <a:cubicBezTo>
                    <a:pt x="1174" y="1647"/>
                    <a:pt x="1647" y="1176"/>
                    <a:pt x="1647" y="595"/>
                  </a:cubicBezTo>
                  <a:lnTo>
                    <a:pt x="1647" y="100"/>
                  </a:lnTo>
                  <a:cubicBezTo>
                    <a:pt x="1647" y="46"/>
                    <a:pt x="1602"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4221417" y="3435966"/>
              <a:ext cx="25045" cy="24230"/>
            </a:xfrm>
            <a:custGeom>
              <a:avLst/>
              <a:gdLst/>
              <a:ahLst/>
              <a:cxnLst/>
              <a:rect l="l" t="t" r="r" b="b"/>
              <a:pathLst>
                <a:path w="1106" h="1070" extrusionOk="0">
                  <a:moveTo>
                    <a:pt x="901" y="0"/>
                  </a:moveTo>
                  <a:cubicBezTo>
                    <a:pt x="852" y="0"/>
                    <a:pt x="805" y="19"/>
                    <a:pt x="769" y="56"/>
                  </a:cubicBezTo>
                  <a:lnTo>
                    <a:pt x="72" y="750"/>
                  </a:lnTo>
                  <a:cubicBezTo>
                    <a:pt x="0" y="824"/>
                    <a:pt x="0" y="944"/>
                    <a:pt x="72" y="1016"/>
                  </a:cubicBezTo>
                  <a:cubicBezTo>
                    <a:pt x="110" y="1054"/>
                    <a:pt x="158" y="1070"/>
                    <a:pt x="206" y="1070"/>
                  </a:cubicBezTo>
                  <a:cubicBezTo>
                    <a:pt x="252" y="1070"/>
                    <a:pt x="301" y="1050"/>
                    <a:pt x="337" y="1016"/>
                  </a:cubicBezTo>
                  <a:lnTo>
                    <a:pt x="1034" y="319"/>
                  </a:lnTo>
                  <a:cubicBezTo>
                    <a:pt x="1106" y="247"/>
                    <a:pt x="1106" y="127"/>
                    <a:pt x="1034" y="56"/>
                  </a:cubicBezTo>
                  <a:cubicBezTo>
                    <a:pt x="997" y="19"/>
                    <a:pt x="949"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4204728" y="3451726"/>
              <a:ext cx="25974" cy="25159"/>
            </a:xfrm>
            <a:custGeom>
              <a:avLst/>
              <a:gdLst/>
              <a:ahLst/>
              <a:cxnLst/>
              <a:rect l="l" t="t" r="r" b="b"/>
              <a:pathLst>
                <a:path w="1147" h="1111" extrusionOk="0">
                  <a:moveTo>
                    <a:pt x="941" y="0"/>
                  </a:moveTo>
                  <a:cubicBezTo>
                    <a:pt x="893" y="0"/>
                    <a:pt x="845" y="18"/>
                    <a:pt x="809" y="54"/>
                  </a:cubicBezTo>
                  <a:lnTo>
                    <a:pt x="74" y="791"/>
                  </a:lnTo>
                  <a:cubicBezTo>
                    <a:pt x="0" y="863"/>
                    <a:pt x="0" y="982"/>
                    <a:pt x="74" y="1056"/>
                  </a:cubicBezTo>
                  <a:cubicBezTo>
                    <a:pt x="110" y="1092"/>
                    <a:pt x="158" y="1110"/>
                    <a:pt x="206" y="1110"/>
                  </a:cubicBezTo>
                  <a:cubicBezTo>
                    <a:pt x="252" y="1110"/>
                    <a:pt x="302" y="1090"/>
                    <a:pt x="338" y="1056"/>
                  </a:cubicBezTo>
                  <a:lnTo>
                    <a:pt x="1074" y="320"/>
                  </a:lnTo>
                  <a:cubicBezTo>
                    <a:pt x="1146" y="246"/>
                    <a:pt x="1146" y="126"/>
                    <a:pt x="1074" y="54"/>
                  </a:cubicBezTo>
                  <a:cubicBezTo>
                    <a:pt x="1037" y="18"/>
                    <a:pt x="989"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9"/>
            <p:cNvSpPr/>
            <p:nvPr/>
          </p:nvSpPr>
          <p:spPr>
            <a:xfrm>
              <a:off x="4226059" y="3494661"/>
              <a:ext cx="37319" cy="37319"/>
            </a:xfrm>
            <a:custGeom>
              <a:avLst/>
              <a:gdLst/>
              <a:ahLst/>
              <a:cxnLst/>
              <a:rect l="l" t="t" r="r" b="b"/>
              <a:pathLst>
                <a:path w="1648" h="1648" extrusionOk="0">
                  <a:moveTo>
                    <a:pt x="1053" y="1"/>
                  </a:moveTo>
                  <a:cubicBezTo>
                    <a:pt x="472" y="1"/>
                    <a:pt x="1" y="472"/>
                    <a:pt x="1" y="1053"/>
                  </a:cubicBezTo>
                  <a:lnTo>
                    <a:pt x="1" y="1648"/>
                  </a:lnTo>
                  <a:lnTo>
                    <a:pt x="594" y="1648"/>
                  </a:lnTo>
                  <a:cubicBezTo>
                    <a:pt x="1174" y="1648"/>
                    <a:pt x="1647" y="1176"/>
                    <a:pt x="1647" y="594"/>
                  </a:cubicBezTo>
                  <a:lnTo>
                    <a:pt x="1647" y="101"/>
                  </a:lnTo>
                  <a:cubicBezTo>
                    <a:pt x="1647" y="45"/>
                    <a:pt x="1602"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9"/>
            <p:cNvSpPr/>
            <p:nvPr/>
          </p:nvSpPr>
          <p:spPr>
            <a:xfrm>
              <a:off x="4221417" y="3512257"/>
              <a:ext cx="25045" cy="24253"/>
            </a:xfrm>
            <a:custGeom>
              <a:avLst/>
              <a:gdLst/>
              <a:ahLst/>
              <a:cxnLst/>
              <a:rect l="l" t="t" r="r" b="b"/>
              <a:pathLst>
                <a:path w="1106" h="1071" extrusionOk="0">
                  <a:moveTo>
                    <a:pt x="901" y="0"/>
                  </a:moveTo>
                  <a:cubicBezTo>
                    <a:pt x="852" y="0"/>
                    <a:pt x="805" y="18"/>
                    <a:pt x="769" y="54"/>
                  </a:cubicBezTo>
                  <a:lnTo>
                    <a:pt x="72" y="751"/>
                  </a:lnTo>
                  <a:cubicBezTo>
                    <a:pt x="0" y="823"/>
                    <a:pt x="0" y="942"/>
                    <a:pt x="72" y="1014"/>
                  </a:cubicBezTo>
                  <a:cubicBezTo>
                    <a:pt x="110" y="1052"/>
                    <a:pt x="158" y="1070"/>
                    <a:pt x="206" y="1070"/>
                  </a:cubicBezTo>
                  <a:cubicBezTo>
                    <a:pt x="252" y="1070"/>
                    <a:pt x="301" y="1050"/>
                    <a:pt x="337" y="1014"/>
                  </a:cubicBezTo>
                  <a:lnTo>
                    <a:pt x="1034" y="320"/>
                  </a:lnTo>
                  <a:cubicBezTo>
                    <a:pt x="1106" y="246"/>
                    <a:pt x="1106" y="126"/>
                    <a:pt x="1034" y="54"/>
                  </a:cubicBezTo>
                  <a:cubicBezTo>
                    <a:pt x="997" y="18"/>
                    <a:pt x="949"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9"/>
            <p:cNvSpPr/>
            <p:nvPr/>
          </p:nvSpPr>
          <p:spPr>
            <a:xfrm>
              <a:off x="4204728" y="3528017"/>
              <a:ext cx="25974" cy="25159"/>
            </a:xfrm>
            <a:custGeom>
              <a:avLst/>
              <a:gdLst/>
              <a:ahLst/>
              <a:cxnLst/>
              <a:rect l="l" t="t" r="r" b="b"/>
              <a:pathLst>
                <a:path w="1147" h="1111" extrusionOk="0">
                  <a:moveTo>
                    <a:pt x="941" y="1"/>
                  </a:moveTo>
                  <a:cubicBezTo>
                    <a:pt x="893" y="1"/>
                    <a:pt x="845" y="19"/>
                    <a:pt x="809" y="55"/>
                  </a:cubicBezTo>
                  <a:lnTo>
                    <a:pt x="74" y="791"/>
                  </a:lnTo>
                  <a:cubicBezTo>
                    <a:pt x="0" y="863"/>
                    <a:pt x="0" y="983"/>
                    <a:pt x="74" y="1055"/>
                  </a:cubicBezTo>
                  <a:cubicBezTo>
                    <a:pt x="110" y="1093"/>
                    <a:pt x="158" y="1111"/>
                    <a:pt x="206" y="1111"/>
                  </a:cubicBezTo>
                  <a:cubicBezTo>
                    <a:pt x="252" y="1111"/>
                    <a:pt x="302" y="1091"/>
                    <a:pt x="338" y="1055"/>
                  </a:cubicBezTo>
                  <a:lnTo>
                    <a:pt x="1074" y="318"/>
                  </a:lnTo>
                  <a:cubicBezTo>
                    <a:pt x="1146" y="246"/>
                    <a:pt x="1146" y="127"/>
                    <a:pt x="1074" y="55"/>
                  </a:cubicBezTo>
                  <a:cubicBezTo>
                    <a:pt x="1037" y="19"/>
                    <a:pt x="989"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9"/>
            <p:cNvSpPr/>
            <p:nvPr/>
          </p:nvSpPr>
          <p:spPr>
            <a:xfrm>
              <a:off x="4205135" y="3400028"/>
              <a:ext cx="8515" cy="236233"/>
            </a:xfrm>
            <a:custGeom>
              <a:avLst/>
              <a:gdLst/>
              <a:ahLst/>
              <a:cxnLst/>
              <a:rect l="l" t="t" r="r" b="b"/>
              <a:pathLst>
                <a:path w="376" h="10432" extrusionOk="0">
                  <a:moveTo>
                    <a:pt x="189" y="0"/>
                  </a:moveTo>
                  <a:cubicBezTo>
                    <a:pt x="182" y="0"/>
                    <a:pt x="174" y="1"/>
                    <a:pt x="166" y="2"/>
                  </a:cubicBezTo>
                  <a:cubicBezTo>
                    <a:pt x="70" y="12"/>
                    <a:pt x="0" y="100"/>
                    <a:pt x="0" y="195"/>
                  </a:cubicBezTo>
                  <a:lnTo>
                    <a:pt x="0" y="10238"/>
                  </a:lnTo>
                  <a:cubicBezTo>
                    <a:pt x="0" y="10332"/>
                    <a:pt x="70" y="10418"/>
                    <a:pt x="166" y="10430"/>
                  </a:cubicBezTo>
                  <a:cubicBezTo>
                    <a:pt x="175" y="10431"/>
                    <a:pt x="184" y="10431"/>
                    <a:pt x="192" y="10431"/>
                  </a:cubicBezTo>
                  <a:cubicBezTo>
                    <a:pt x="293" y="10431"/>
                    <a:pt x="376" y="10349"/>
                    <a:pt x="376" y="10246"/>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9"/>
            <p:cNvSpPr/>
            <p:nvPr/>
          </p:nvSpPr>
          <p:spPr>
            <a:xfrm>
              <a:off x="4190394" y="3352088"/>
              <a:ext cx="37998" cy="52151"/>
            </a:xfrm>
            <a:custGeom>
              <a:avLst/>
              <a:gdLst/>
              <a:ahLst/>
              <a:cxnLst/>
              <a:rect l="l" t="t" r="r" b="b"/>
              <a:pathLst>
                <a:path w="1678" h="2303" extrusionOk="0">
                  <a:moveTo>
                    <a:pt x="840" y="1"/>
                  </a:moveTo>
                  <a:cubicBezTo>
                    <a:pt x="815" y="1"/>
                    <a:pt x="789" y="11"/>
                    <a:pt x="769" y="31"/>
                  </a:cubicBezTo>
                  <a:lnTo>
                    <a:pt x="412" y="388"/>
                  </a:lnTo>
                  <a:cubicBezTo>
                    <a:pt x="1" y="797"/>
                    <a:pt x="1" y="1464"/>
                    <a:pt x="412" y="1875"/>
                  </a:cubicBezTo>
                  <a:lnTo>
                    <a:pt x="839" y="2302"/>
                  </a:lnTo>
                  <a:lnTo>
                    <a:pt x="1266" y="1875"/>
                  </a:lnTo>
                  <a:cubicBezTo>
                    <a:pt x="1677" y="1466"/>
                    <a:pt x="1677" y="799"/>
                    <a:pt x="1266" y="388"/>
                  </a:cubicBezTo>
                  <a:lnTo>
                    <a:pt x="909" y="31"/>
                  </a:lnTo>
                  <a:cubicBezTo>
                    <a:pt x="890" y="11"/>
                    <a:pt x="865" y="1"/>
                    <a:pt x="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9"/>
            <p:cNvSpPr/>
            <p:nvPr/>
          </p:nvSpPr>
          <p:spPr>
            <a:xfrm>
              <a:off x="4205135" y="3377723"/>
              <a:ext cx="8515" cy="30752"/>
            </a:xfrm>
            <a:custGeom>
              <a:avLst/>
              <a:gdLst/>
              <a:ahLst/>
              <a:cxnLst/>
              <a:rect l="l" t="t" r="r" b="b"/>
              <a:pathLst>
                <a:path w="376" h="1358" extrusionOk="0">
                  <a:moveTo>
                    <a:pt x="192" y="1"/>
                  </a:moveTo>
                  <a:cubicBezTo>
                    <a:pt x="184" y="1"/>
                    <a:pt x="175" y="1"/>
                    <a:pt x="166" y="3"/>
                  </a:cubicBezTo>
                  <a:cubicBezTo>
                    <a:pt x="70" y="13"/>
                    <a:pt x="0" y="99"/>
                    <a:pt x="0" y="194"/>
                  </a:cubicBezTo>
                  <a:lnTo>
                    <a:pt x="0" y="1164"/>
                  </a:lnTo>
                  <a:cubicBezTo>
                    <a:pt x="0" y="1260"/>
                    <a:pt x="70" y="1344"/>
                    <a:pt x="166" y="1356"/>
                  </a:cubicBezTo>
                  <a:cubicBezTo>
                    <a:pt x="175" y="1357"/>
                    <a:pt x="184" y="1358"/>
                    <a:pt x="192" y="1358"/>
                  </a:cubicBezTo>
                  <a:cubicBezTo>
                    <a:pt x="293" y="1358"/>
                    <a:pt x="376" y="1275"/>
                    <a:pt x="376" y="1172"/>
                  </a:cubicBezTo>
                  <a:lnTo>
                    <a:pt x="376" y="186"/>
                  </a:lnTo>
                  <a:cubicBezTo>
                    <a:pt x="376" y="85"/>
                    <a:pt x="29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9"/>
            <p:cNvSpPr/>
            <p:nvPr/>
          </p:nvSpPr>
          <p:spPr>
            <a:xfrm>
              <a:off x="4140190" y="3428538"/>
              <a:ext cx="52536" cy="52582"/>
            </a:xfrm>
            <a:custGeom>
              <a:avLst/>
              <a:gdLst/>
              <a:ahLst/>
              <a:cxnLst/>
              <a:rect l="l" t="t" r="r" b="b"/>
              <a:pathLst>
                <a:path w="2320" h="2322" extrusionOk="0">
                  <a:moveTo>
                    <a:pt x="100" y="0"/>
                  </a:moveTo>
                  <a:cubicBezTo>
                    <a:pt x="44" y="0"/>
                    <a:pt x="0" y="46"/>
                    <a:pt x="0" y="100"/>
                  </a:cubicBezTo>
                  <a:lnTo>
                    <a:pt x="0" y="1162"/>
                  </a:lnTo>
                  <a:cubicBezTo>
                    <a:pt x="0" y="1803"/>
                    <a:pt x="519" y="2322"/>
                    <a:pt x="1160" y="2322"/>
                  </a:cubicBezTo>
                  <a:lnTo>
                    <a:pt x="2320" y="2322"/>
                  </a:lnTo>
                  <a:lnTo>
                    <a:pt x="2320" y="1162"/>
                  </a:lnTo>
                  <a:cubicBezTo>
                    <a:pt x="2320" y="519"/>
                    <a:pt x="1801" y="0"/>
                    <a:pt x="1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9"/>
            <p:cNvSpPr/>
            <p:nvPr/>
          </p:nvSpPr>
          <p:spPr>
            <a:xfrm>
              <a:off x="4164216" y="3453312"/>
              <a:ext cx="33175" cy="32337"/>
            </a:xfrm>
            <a:custGeom>
              <a:avLst/>
              <a:gdLst/>
              <a:ahLst/>
              <a:cxnLst/>
              <a:rect l="l" t="t" r="r" b="b"/>
              <a:pathLst>
                <a:path w="1465" h="1428" extrusionOk="0">
                  <a:moveTo>
                    <a:pt x="206" y="0"/>
                  </a:moveTo>
                  <a:cubicBezTo>
                    <a:pt x="157" y="0"/>
                    <a:pt x="109" y="18"/>
                    <a:pt x="73" y="54"/>
                  </a:cubicBezTo>
                  <a:cubicBezTo>
                    <a:pt x="1" y="128"/>
                    <a:pt x="1" y="248"/>
                    <a:pt x="73" y="320"/>
                  </a:cubicBezTo>
                  <a:lnTo>
                    <a:pt x="1127" y="1372"/>
                  </a:lnTo>
                  <a:cubicBezTo>
                    <a:pt x="1165" y="1410"/>
                    <a:pt x="1211" y="1427"/>
                    <a:pt x="1259" y="1427"/>
                  </a:cubicBezTo>
                  <a:cubicBezTo>
                    <a:pt x="1306" y="1427"/>
                    <a:pt x="1356" y="1408"/>
                    <a:pt x="1390" y="1372"/>
                  </a:cubicBezTo>
                  <a:cubicBezTo>
                    <a:pt x="1464" y="1300"/>
                    <a:pt x="1464" y="1180"/>
                    <a:pt x="1390" y="1108"/>
                  </a:cubicBezTo>
                  <a:lnTo>
                    <a:pt x="338" y="54"/>
                  </a:lnTo>
                  <a:cubicBezTo>
                    <a:pt x="302" y="18"/>
                    <a:pt x="25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4188084" y="3477179"/>
              <a:ext cx="25929" cy="25159"/>
            </a:xfrm>
            <a:custGeom>
              <a:avLst/>
              <a:gdLst/>
              <a:ahLst/>
              <a:cxnLst/>
              <a:rect l="l" t="t" r="r" b="b"/>
              <a:pathLst>
                <a:path w="1145" h="1111" extrusionOk="0">
                  <a:moveTo>
                    <a:pt x="205" y="0"/>
                  </a:moveTo>
                  <a:cubicBezTo>
                    <a:pt x="157" y="0"/>
                    <a:pt x="109" y="18"/>
                    <a:pt x="73" y="54"/>
                  </a:cubicBezTo>
                  <a:cubicBezTo>
                    <a:pt x="1" y="126"/>
                    <a:pt x="1" y="246"/>
                    <a:pt x="73" y="318"/>
                  </a:cubicBezTo>
                  <a:lnTo>
                    <a:pt x="809" y="1054"/>
                  </a:lnTo>
                  <a:cubicBezTo>
                    <a:pt x="845" y="1092"/>
                    <a:pt x="893" y="1110"/>
                    <a:pt x="941" y="1110"/>
                  </a:cubicBezTo>
                  <a:cubicBezTo>
                    <a:pt x="987" y="1110"/>
                    <a:pt x="1037" y="1090"/>
                    <a:pt x="1073" y="1054"/>
                  </a:cubicBezTo>
                  <a:cubicBezTo>
                    <a:pt x="1145" y="982"/>
                    <a:pt x="1145" y="863"/>
                    <a:pt x="1073" y="791"/>
                  </a:cubicBezTo>
                  <a:lnTo>
                    <a:pt x="336" y="54"/>
                  </a:lnTo>
                  <a:cubicBezTo>
                    <a:pt x="300" y="18"/>
                    <a:pt x="252"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4149768" y="3523466"/>
              <a:ext cx="45811" cy="45811"/>
            </a:xfrm>
            <a:custGeom>
              <a:avLst/>
              <a:gdLst/>
              <a:ahLst/>
              <a:cxnLst/>
              <a:rect l="l" t="t" r="r" b="b"/>
              <a:pathLst>
                <a:path w="2023" h="2023" extrusionOk="0">
                  <a:moveTo>
                    <a:pt x="100" y="0"/>
                  </a:moveTo>
                  <a:cubicBezTo>
                    <a:pt x="46" y="0"/>
                    <a:pt x="0" y="46"/>
                    <a:pt x="0" y="100"/>
                  </a:cubicBezTo>
                  <a:lnTo>
                    <a:pt x="0" y="747"/>
                  </a:lnTo>
                  <a:cubicBezTo>
                    <a:pt x="0" y="1449"/>
                    <a:pt x="571" y="2022"/>
                    <a:pt x="1276" y="2022"/>
                  </a:cubicBezTo>
                  <a:lnTo>
                    <a:pt x="2022" y="2022"/>
                  </a:lnTo>
                  <a:lnTo>
                    <a:pt x="2022" y="1276"/>
                  </a:lnTo>
                  <a:cubicBezTo>
                    <a:pt x="2022" y="573"/>
                    <a:pt x="1449"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9"/>
            <p:cNvSpPr/>
            <p:nvPr/>
          </p:nvSpPr>
          <p:spPr>
            <a:xfrm>
              <a:off x="4170330" y="3544163"/>
              <a:ext cx="29846" cy="29031"/>
            </a:xfrm>
            <a:custGeom>
              <a:avLst/>
              <a:gdLst/>
              <a:ahLst/>
              <a:cxnLst/>
              <a:rect l="l" t="t" r="r" b="b"/>
              <a:pathLst>
                <a:path w="1318" h="1282" extrusionOk="0">
                  <a:moveTo>
                    <a:pt x="206" y="0"/>
                  </a:moveTo>
                  <a:cubicBezTo>
                    <a:pt x="158" y="0"/>
                    <a:pt x="109" y="18"/>
                    <a:pt x="72" y="54"/>
                  </a:cubicBezTo>
                  <a:cubicBezTo>
                    <a:pt x="0" y="128"/>
                    <a:pt x="0" y="248"/>
                    <a:pt x="72" y="320"/>
                  </a:cubicBezTo>
                  <a:lnTo>
                    <a:pt x="981" y="1228"/>
                  </a:lnTo>
                  <a:cubicBezTo>
                    <a:pt x="1018" y="1266"/>
                    <a:pt x="1066" y="1282"/>
                    <a:pt x="1114" y="1282"/>
                  </a:cubicBezTo>
                  <a:cubicBezTo>
                    <a:pt x="1164" y="1282"/>
                    <a:pt x="1210" y="1266"/>
                    <a:pt x="1246" y="1228"/>
                  </a:cubicBezTo>
                  <a:cubicBezTo>
                    <a:pt x="1318" y="1154"/>
                    <a:pt x="1318" y="1034"/>
                    <a:pt x="1246" y="963"/>
                  </a:cubicBezTo>
                  <a:lnTo>
                    <a:pt x="338" y="54"/>
                  </a:lnTo>
                  <a:cubicBezTo>
                    <a:pt x="302" y="18"/>
                    <a:pt x="25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9"/>
            <p:cNvSpPr/>
            <p:nvPr/>
          </p:nvSpPr>
          <p:spPr>
            <a:xfrm>
              <a:off x="4190892" y="3564680"/>
              <a:ext cx="23121" cy="22305"/>
            </a:xfrm>
            <a:custGeom>
              <a:avLst/>
              <a:gdLst/>
              <a:ahLst/>
              <a:cxnLst/>
              <a:rect l="l" t="t" r="r" b="b"/>
              <a:pathLst>
                <a:path w="1021" h="985" extrusionOk="0">
                  <a:moveTo>
                    <a:pt x="205" y="1"/>
                  </a:moveTo>
                  <a:cubicBezTo>
                    <a:pt x="156" y="1"/>
                    <a:pt x="108" y="19"/>
                    <a:pt x="73" y="55"/>
                  </a:cubicBezTo>
                  <a:cubicBezTo>
                    <a:pt x="1" y="126"/>
                    <a:pt x="1" y="246"/>
                    <a:pt x="73" y="320"/>
                  </a:cubicBezTo>
                  <a:lnTo>
                    <a:pt x="685" y="931"/>
                  </a:lnTo>
                  <a:cubicBezTo>
                    <a:pt x="721" y="969"/>
                    <a:pt x="769" y="985"/>
                    <a:pt x="817" y="985"/>
                  </a:cubicBezTo>
                  <a:cubicBezTo>
                    <a:pt x="863" y="985"/>
                    <a:pt x="913" y="969"/>
                    <a:pt x="949" y="931"/>
                  </a:cubicBezTo>
                  <a:cubicBezTo>
                    <a:pt x="1021" y="857"/>
                    <a:pt x="1021" y="737"/>
                    <a:pt x="949" y="665"/>
                  </a:cubicBezTo>
                  <a:lnTo>
                    <a:pt x="338" y="55"/>
                  </a:lnTo>
                  <a:cubicBezTo>
                    <a:pt x="301" y="19"/>
                    <a:pt x="253"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4379751" y="3494073"/>
              <a:ext cx="37319" cy="37319"/>
            </a:xfrm>
            <a:custGeom>
              <a:avLst/>
              <a:gdLst/>
              <a:ahLst/>
              <a:cxnLst/>
              <a:rect l="l" t="t" r="r" b="b"/>
              <a:pathLst>
                <a:path w="1648" h="1648" extrusionOk="0">
                  <a:moveTo>
                    <a:pt x="1052" y="1"/>
                  </a:moveTo>
                  <a:cubicBezTo>
                    <a:pt x="472" y="1"/>
                    <a:pt x="1" y="472"/>
                    <a:pt x="1" y="1055"/>
                  </a:cubicBezTo>
                  <a:lnTo>
                    <a:pt x="1" y="1648"/>
                  </a:lnTo>
                  <a:lnTo>
                    <a:pt x="593" y="1648"/>
                  </a:lnTo>
                  <a:cubicBezTo>
                    <a:pt x="1174" y="1648"/>
                    <a:pt x="1647" y="1176"/>
                    <a:pt x="1647" y="596"/>
                  </a:cubicBezTo>
                  <a:lnTo>
                    <a:pt x="1647" y="101"/>
                  </a:lnTo>
                  <a:cubicBezTo>
                    <a:pt x="1647" y="47"/>
                    <a:pt x="1601"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9"/>
            <p:cNvSpPr/>
            <p:nvPr/>
          </p:nvSpPr>
          <p:spPr>
            <a:xfrm>
              <a:off x="4374996" y="3511668"/>
              <a:ext cx="25023" cy="24253"/>
            </a:xfrm>
            <a:custGeom>
              <a:avLst/>
              <a:gdLst/>
              <a:ahLst/>
              <a:cxnLst/>
              <a:rect l="l" t="t" r="r" b="b"/>
              <a:pathLst>
                <a:path w="1105" h="1071" extrusionOk="0">
                  <a:moveTo>
                    <a:pt x="901" y="1"/>
                  </a:moveTo>
                  <a:cubicBezTo>
                    <a:pt x="853" y="1"/>
                    <a:pt x="805" y="19"/>
                    <a:pt x="769" y="56"/>
                  </a:cubicBezTo>
                  <a:lnTo>
                    <a:pt x="73" y="751"/>
                  </a:lnTo>
                  <a:cubicBezTo>
                    <a:pt x="1" y="825"/>
                    <a:pt x="1" y="944"/>
                    <a:pt x="73" y="1016"/>
                  </a:cubicBezTo>
                  <a:cubicBezTo>
                    <a:pt x="111" y="1054"/>
                    <a:pt x="157" y="1070"/>
                    <a:pt x="205" y="1070"/>
                  </a:cubicBezTo>
                  <a:cubicBezTo>
                    <a:pt x="254" y="1070"/>
                    <a:pt x="302" y="1050"/>
                    <a:pt x="336" y="1016"/>
                  </a:cubicBezTo>
                  <a:lnTo>
                    <a:pt x="1033" y="320"/>
                  </a:lnTo>
                  <a:cubicBezTo>
                    <a:pt x="1105" y="248"/>
                    <a:pt x="1105" y="128"/>
                    <a:pt x="1033" y="56"/>
                  </a:cubicBezTo>
                  <a:cubicBezTo>
                    <a:pt x="997" y="19"/>
                    <a:pt x="949"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9"/>
            <p:cNvSpPr/>
            <p:nvPr/>
          </p:nvSpPr>
          <p:spPr>
            <a:xfrm>
              <a:off x="4358329" y="3527429"/>
              <a:ext cx="25974" cy="25159"/>
            </a:xfrm>
            <a:custGeom>
              <a:avLst/>
              <a:gdLst/>
              <a:ahLst/>
              <a:cxnLst/>
              <a:rect l="l" t="t" r="r" b="b"/>
              <a:pathLst>
                <a:path w="1147" h="1111" extrusionOk="0">
                  <a:moveTo>
                    <a:pt x="941" y="1"/>
                  </a:moveTo>
                  <a:cubicBezTo>
                    <a:pt x="893" y="1"/>
                    <a:pt x="845" y="19"/>
                    <a:pt x="809" y="55"/>
                  </a:cubicBezTo>
                  <a:lnTo>
                    <a:pt x="72" y="791"/>
                  </a:lnTo>
                  <a:cubicBezTo>
                    <a:pt x="0" y="863"/>
                    <a:pt x="0" y="983"/>
                    <a:pt x="72" y="1057"/>
                  </a:cubicBezTo>
                  <a:cubicBezTo>
                    <a:pt x="110" y="1093"/>
                    <a:pt x="158" y="1111"/>
                    <a:pt x="204" y="1111"/>
                  </a:cubicBezTo>
                  <a:cubicBezTo>
                    <a:pt x="254" y="1111"/>
                    <a:pt x="302" y="1091"/>
                    <a:pt x="338" y="1057"/>
                  </a:cubicBezTo>
                  <a:lnTo>
                    <a:pt x="1072" y="320"/>
                  </a:lnTo>
                  <a:cubicBezTo>
                    <a:pt x="1146" y="246"/>
                    <a:pt x="1146" y="127"/>
                    <a:pt x="1072" y="55"/>
                  </a:cubicBezTo>
                  <a:cubicBezTo>
                    <a:pt x="1036" y="19"/>
                    <a:pt x="988"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4358827" y="3482931"/>
              <a:ext cx="8515" cy="153193"/>
            </a:xfrm>
            <a:custGeom>
              <a:avLst/>
              <a:gdLst/>
              <a:ahLst/>
              <a:cxnLst/>
              <a:rect l="l" t="t" r="r" b="b"/>
              <a:pathLst>
                <a:path w="376" h="6765" extrusionOk="0">
                  <a:moveTo>
                    <a:pt x="189" y="0"/>
                  </a:moveTo>
                  <a:cubicBezTo>
                    <a:pt x="182" y="0"/>
                    <a:pt x="174" y="1"/>
                    <a:pt x="166" y="2"/>
                  </a:cubicBezTo>
                  <a:cubicBezTo>
                    <a:pt x="70" y="12"/>
                    <a:pt x="0" y="100"/>
                    <a:pt x="0" y="193"/>
                  </a:cubicBezTo>
                  <a:lnTo>
                    <a:pt x="0" y="6571"/>
                  </a:lnTo>
                  <a:cubicBezTo>
                    <a:pt x="0" y="6667"/>
                    <a:pt x="70" y="6753"/>
                    <a:pt x="166" y="6763"/>
                  </a:cubicBezTo>
                  <a:cubicBezTo>
                    <a:pt x="175" y="6764"/>
                    <a:pt x="184" y="6764"/>
                    <a:pt x="192" y="6764"/>
                  </a:cubicBezTo>
                  <a:cubicBezTo>
                    <a:pt x="293" y="6764"/>
                    <a:pt x="376" y="6682"/>
                    <a:pt x="376" y="6579"/>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4343949" y="3435671"/>
              <a:ext cx="37998" cy="52106"/>
            </a:xfrm>
            <a:custGeom>
              <a:avLst/>
              <a:gdLst/>
              <a:ahLst/>
              <a:cxnLst/>
              <a:rect l="l" t="t" r="r" b="b"/>
              <a:pathLst>
                <a:path w="1678" h="2301" extrusionOk="0">
                  <a:moveTo>
                    <a:pt x="840" y="1"/>
                  </a:moveTo>
                  <a:cubicBezTo>
                    <a:pt x="814" y="1"/>
                    <a:pt x="788" y="11"/>
                    <a:pt x="769" y="31"/>
                  </a:cubicBezTo>
                  <a:lnTo>
                    <a:pt x="414" y="388"/>
                  </a:lnTo>
                  <a:cubicBezTo>
                    <a:pt x="1" y="799"/>
                    <a:pt x="1" y="1466"/>
                    <a:pt x="414" y="1875"/>
                  </a:cubicBezTo>
                  <a:lnTo>
                    <a:pt x="839" y="2300"/>
                  </a:lnTo>
                  <a:lnTo>
                    <a:pt x="1266" y="1875"/>
                  </a:lnTo>
                  <a:cubicBezTo>
                    <a:pt x="1677" y="1462"/>
                    <a:pt x="1677" y="797"/>
                    <a:pt x="1266" y="388"/>
                  </a:cubicBezTo>
                  <a:lnTo>
                    <a:pt x="909" y="31"/>
                  </a:lnTo>
                  <a:cubicBezTo>
                    <a:pt x="891" y="11"/>
                    <a:pt x="865" y="1"/>
                    <a:pt x="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4358827" y="3461283"/>
              <a:ext cx="8515" cy="30775"/>
            </a:xfrm>
            <a:custGeom>
              <a:avLst/>
              <a:gdLst/>
              <a:ahLst/>
              <a:cxnLst/>
              <a:rect l="l" t="t" r="r" b="b"/>
              <a:pathLst>
                <a:path w="376" h="1359" extrusionOk="0">
                  <a:moveTo>
                    <a:pt x="189" y="0"/>
                  </a:moveTo>
                  <a:cubicBezTo>
                    <a:pt x="182" y="0"/>
                    <a:pt x="174" y="1"/>
                    <a:pt x="166" y="2"/>
                  </a:cubicBezTo>
                  <a:cubicBezTo>
                    <a:pt x="70" y="12"/>
                    <a:pt x="0" y="99"/>
                    <a:pt x="0" y="195"/>
                  </a:cubicBezTo>
                  <a:lnTo>
                    <a:pt x="0" y="1165"/>
                  </a:lnTo>
                  <a:cubicBezTo>
                    <a:pt x="0" y="1259"/>
                    <a:pt x="70" y="1347"/>
                    <a:pt x="166" y="1357"/>
                  </a:cubicBezTo>
                  <a:cubicBezTo>
                    <a:pt x="175" y="1358"/>
                    <a:pt x="184" y="1359"/>
                    <a:pt x="192" y="1359"/>
                  </a:cubicBezTo>
                  <a:cubicBezTo>
                    <a:pt x="293" y="1359"/>
                    <a:pt x="376" y="1276"/>
                    <a:pt x="376" y="1173"/>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4293859" y="3504240"/>
              <a:ext cx="52559" cy="52604"/>
            </a:xfrm>
            <a:custGeom>
              <a:avLst/>
              <a:gdLst/>
              <a:ahLst/>
              <a:cxnLst/>
              <a:rect l="l" t="t" r="r" b="b"/>
              <a:pathLst>
                <a:path w="2321" h="2323" extrusionOk="0">
                  <a:moveTo>
                    <a:pt x="101" y="1"/>
                  </a:moveTo>
                  <a:cubicBezTo>
                    <a:pt x="45" y="1"/>
                    <a:pt x="1" y="47"/>
                    <a:pt x="1" y="101"/>
                  </a:cubicBezTo>
                  <a:lnTo>
                    <a:pt x="1" y="845"/>
                  </a:lnTo>
                  <a:cubicBezTo>
                    <a:pt x="1" y="1662"/>
                    <a:pt x="662" y="2322"/>
                    <a:pt x="1478" y="2322"/>
                  </a:cubicBezTo>
                  <a:lnTo>
                    <a:pt x="2320" y="2322"/>
                  </a:lnTo>
                  <a:lnTo>
                    <a:pt x="2320" y="1478"/>
                  </a:lnTo>
                  <a:cubicBezTo>
                    <a:pt x="2320" y="664"/>
                    <a:pt x="1660" y="1"/>
                    <a:pt x="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4317817" y="3529014"/>
              <a:ext cx="33107" cy="32337"/>
            </a:xfrm>
            <a:custGeom>
              <a:avLst/>
              <a:gdLst/>
              <a:ahLst/>
              <a:cxnLst/>
              <a:rect l="l" t="t" r="r" b="b"/>
              <a:pathLst>
                <a:path w="1462" h="1428" extrusionOk="0">
                  <a:moveTo>
                    <a:pt x="204" y="1"/>
                  </a:moveTo>
                  <a:cubicBezTo>
                    <a:pt x="157" y="1"/>
                    <a:pt x="109" y="19"/>
                    <a:pt x="73" y="55"/>
                  </a:cubicBezTo>
                  <a:cubicBezTo>
                    <a:pt x="1" y="129"/>
                    <a:pt x="1" y="248"/>
                    <a:pt x="73" y="320"/>
                  </a:cubicBezTo>
                  <a:lnTo>
                    <a:pt x="1125" y="1372"/>
                  </a:lnTo>
                  <a:cubicBezTo>
                    <a:pt x="1163" y="1410"/>
                    <a:pt x="1210" y="1428"/>
                    <a:pt x="1258" y="1428"/>
                  </a:cubicBezTo>
                  <a:cubicBezTo>
                    <a:pt x="1308" y="1428"/>
                    <a:pt x="1354" y="1408"/>
                    <a:pt x="1390" y="1372"/>
                  </a:cubicBezTo>
                  <a:cubicBezTo>
                    <a:pt x="1462" y="1300"/>
                    <a:pt x="1462" y="1180"/>
                    <a:pt x="1390" y="1109"/>
                  </a:cubicBezTo>
                  <a:lnTo>
                    <a:pt x="336" y="55"/>
                  </a:lnTo>
                  <a:cubicBezTo>
                    <a:pt x="300" y="19"/>
                    <a:pt x="252"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4341640" y="3552882"/>
              <a:ext cx="25974" cy="25159"/>
            </a:xfrm>
            <a:custGeom>
              <a:avLst/>
              <a:gdLst/>
              <a:ahLst/>
              <a:cxnLst/>
              <a:rect l="l" t="t" r="r" b="b"/>
              <a:pathLst>
                <a:path w="1147" h="1111" extrusionOk="0">
                  <a:moveTo>
                    <a:pt x="205" y="1"/>
                  </a:moveTo>
                  <a:cubicBezTo>
                    <a:pt x="157" y="1"/>
                    <a:pt x="109" y="19"/>
                    <a:pt x="73" y="55"/>
                  </a:cubicBezTo>
                  <a:cubicBezTo>
                    <a:pt x="1" y="126"/>
                    <a:pt x="1" y="246"/>
                    <a:pt x="73" y="318"/>
                  </a:cubicBezTo>
                  <a:lnTo>
                    <a:pt x="809" y="1055"/>
                  </a:lnTo>
                  <a:cubicBezTo>
                    <a:pt x="847" y="1093"/>
                    <a:pt x="895" y="1111"/>
                    <a:pt x="941" y="1111"/>
                  </a:cubicBezTo>
                  <a:cubicBezTo>
                    <a:pt x="991" y="1111"/>
                    <a:pt x="1039" y="1091"/>
                    <a:pt x="1075" y="1055"/>
                  </a:cubicBezTo>
                  <a:cubicBezTo>
                    <a:pt x="1147" y="983"/>
                    <a:pt x="1147" y="863"/>
                    <a:pt x="1075" y="791"/>
                  </a:cubicBezTo>
                  <a:lnTo>
                    <a:pt x="338" y="55"/>
                  </a:lnTo>
                  <a:cubicBezTo>
                    <a:pt x="302" y="19"/>
                    <a:pt x="2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9"/>
            <p:cNvSpPr/>
            <p:nvPr/>
          </p:nvSpPr>
          <p:spPr>
            <a:xfrm>
              <a:off x="4152690" y="3581686"/>
              <a:ext cx="120947" cy="50272"/>
            </a:xfrm>
            <a:custGeom>
              <a:avLst/>
              <a:gdLst/>
              <a:ahLst/>
              <a:cxnLst/>
              <a:rect l="l" t="t" r="r" b="b"/>
              <a:pathLst>
                <a:path w="5341" h="2220" extrusionOk="0">
                  <a:moveTo>
                    <a:pt x="2722" y="0"/>
                  </a:moveTo>
                  <a:cubicBezTo>
                    <a:pt x="2446" y="0"/>
                    <a:pt x="1592" y="57"/>
                    <a:pt x="1093" y="753"/>
                  </a:cubicBezTo>
                  <a:cubicBezTo>
                    <a:pt x="919" y="994"/>
                    <a:pt x="839" y="1242"/>
                    <a:pt x="801" y="1427"/>
                  </a:cubicBezTo>
                  <a:cubicBezTo>
                    <a:pt x="790" y="1486"/>
                    <a:pt x="740" y="1528"/>
                    <a:pt x="683" y="1528"/>
                  </a:cubicBezTo>
                  <a:cubicBezTo>
                    <a:pt x="678" y="1528"/>
                    <a:pt x="673" y="1528"/>
                    <a:pt x="668" y="1527"/>
                  </a:cubicBezTo>
                  <a:cubicBezTo>
                    <a:pt x="644" y="1525"/>
                    <a:pt x="619" y="1523"/>
                    <a:pt x="591" y="1523"/>
                  </a:cubicBezTo>
                  <a:cubicBezTo>
                    <a:pt x="502" y="1523"/>
                    <a:pt x="393" y="1541"/>
                    <a:pt x="288" y="1609"/>
                  </a:cubicBezTo>
                  <a:cubicBezTo>
                    <a:pt x="99" y="1735"/>
                    <a:pt x="1" y="1984"/>
                    <a:pt x="41" y="2220"/>
                  </a:cubicBezTo>
                  <a:lnTo>
                    <a:pt x="5341" y="2220"/>
                  </a:lnTo>
                  <a:lnTo>
                    <a:pt x="5341" y="1543"/>
                  </a:lnTo>
                  <a:cubicBezTo>
                    <a:pt x="5333" y="1292"/>
                    <a:pt x="5189" y="1068"/>
                    <a:pt x="4969" y="962"/>
                  </a:cubicBezTo>
                  <a:cubicBezTo>
                    <a:pt x="4875" y="918"/>
                    <a:pt x="4782" y="903"/>
                    <a:pt x="4699" y="903"/>
                  </a:cubicBezTo>
                  <a:cubicBezTo>
                    <a:pt x="4605" y="903"/>
                    <a:pt x="4523" y="922"/>
                    <a:pt x="4466" y="942"/>
                  </a:cubicBezTo>
                  <a:cubicBezTo>
                    <a:pt x="4453" y="947"/>
                    <a:pt x="4439" y="949"/>
                    <a:pt x="4425" y="949"/>
                  </a:cubicBezTo>
                  <a:cubicBezTo>
                    <a:pt x="4386" y="949"/>
                    <a:pt x="4348" y="931"/>
                    <a:pt x="4325" y="898"/>
                  </a:cubicBezTo>
                  <a:cubicBezTo>
                    <a:pt x="4161" y="667"/>
                    <a:pt x="3658" y="68"/>
                    <a:pt x="2809" y="2"/>
                  </a:cubicBezTo>
                  <a:cubicBezTo>
                    <a:pt x="2803" y="2"/>
                    <a:pt x="2772"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9"/>
            <p:cNvSpPr/>
            <p:nvPr/>
          </p:nvSpPr>
          <p:spPr>
            <a:xfrm>
              <a:off x="4183713" y="3581709"/>
              <a:ext cx="89833" cy="50340"/>
            </a:xfrm>
            <a:custGeom>
              <a:avLst/>
              <a:gdLst/>
              <a:ahLst/>
              <a:cxnLst/>
              <a:rect l="l" t="t" r="r" b="b"/>
              <a:pathLst>
                <a:path w="3967" h="2223" extrusionOk="0">
                  <a:moveTo>
                    <a:pt x="1347" y="1"/>
                  </a:moveTo>
                  <a:cubicBezTo>
                    <a:pt x="1117" y="1"/>
                    <a:pt x="492" y="41"/>
                    <a:pt x="0" y="452"/>
                  </a:cubicBezTo>
                  <a:cubicBezTo>
                    <a:pt x="254" y="387"/>
                    <a:pt x="477" y="375"/>
                    <a:pt x="596" y="375"/>
                  </a:cubicBezTo>
                  <a:cubicBezTo>
                    <a:pt x="648" y="375"/>
                    <a:pt x="680" y="377"/>
                    <a:pt x="687" y="378"/>
                  </a:cubicBezTo>
                  <a:cubicBezTo>
                    <a:pt x="1535" y="442"/>
                    <a:pt x="2036" y="1041"/>
                    <a:pt x="2202" y="1273"/>
                  </a:cubicBezTo>
                  <a:cubicBezTo>
                    <a:pt x="2226" y="1307"/>
                    <a:pt x="2264" y="1326"/>
                    <a:pt x="2303" y="1326"/>
                  </a:cubicBezTo>
                  <a:cubicBezTo>
                    <a:pt x="2317" y="1326"/>
                    <a:pt x="2330" y="1323"/>
                    <a:pt x="2344" y="1319"/>
                  </a:cubicBezTo>
                  <a:cubicBezTo>
                    <a:pt x="2401" y="1298"/>
                    <a:pt x="2483" y="1278"/>
                    <a:pt x="2577" y="1278"/>
                  </a:cubicBezTo>
                  <a:cubicBezTo>
                    <a:pt x="2659" y="1278"/>
                    <a:pt x="2751" y="1294"/>
                    <a:pt x="2845" y="1339"/>
                  </a:cubicBezTo>
                  <a:cubicBezTo>
                    <a:pt x="3064" y="1442"/>
                    <a:pt x="3210" y="1668"/>
                    <a:pt x="3218" y="1920"/>
                  </a:cubicBezTo>
                  <a:lnTo>
                    <a:pt x="3218" y="2223"/>
                  </a:lnTo>
                  <a:lnTo>
                    <a:pt x="3967" y="2223"/>
                  </a:lnTo>
                  <a:lnTo>
                    <a:pt x="3967" y="1546"/>
                  </a:lnTo>
                  <a:cubicBezTo>
                    <a:pt x="3959" y="1293"/>
                    <a:pt x="3813" y="1069"/>
                    <a:pt x="3593" y="965"/>
                  </a:cubicBezTo>
                  <a:cubicBezTo>
                    <a:pt x="3499" y="920"/>
                    <a:pt x="3407" y="905"/>
                    <a:pt x="3325" y="905"/>
                  </a:cubicBezTo>
                  <a:cubicBezTo>
                    <a:pt x="3231" y="905"/>
                    <a:pt x="3150" y="924"/>
                    <a:pt x="3092" y="943"/>
                  </a:cubicBezTo>
                  <a:cubicBezTo>
                    <a:pt x="3079" y="948"/>
                    <a:pt x="3065" y="950"/>
                    <a:pt x="3051" y="950"/>
                  </a:cubicBezTo>
                  <a:cubicBezTo>
                    <a:pt x="3012" y="950"/>
                    <a:pt x="2974" y="932"/>
                    <a:pt x="2951" y="899"/>
                  </a:cubicBezTo>
                  <a:cubicBezTo>
                    <a:pt x="2789" y="670"/>
                    <a:pt x="2286" y="71"/>
                    <a:pt x="1436" y="3"/>
                  </a:cubicBezTo>
                  <a:cubicBezTo>
                    <a:pt x="1428" y="3"/>
                    <a:pt x="1397" y="1"/>
                    <a:pt x="1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9"/>
            <p:cNvSpPr/>
            <p:nvPr/>
          </p:nvSpPr>
          <p:spPr>
            <a:xfrm>
              <a:off x="4265031" y="3581731"/>
              <a:ext cx="142822" cy="50340"/>
            </a:xfrm>
            <a:custGeom>
              <a:avLst/>
              <a:gdLst/>
              <a:ahLst/>
              <a:cxnLst/>
              <a:rect l="l" t="t" r="r" b="b"/>
              <a:pathLst>
                <a:path w="6307" h="2223" extrusionOk="0">
                  <a:moveTo>
                    <a:pt x="2721" y="0"/>
                  </a:moveTo>
                  <a:cubicBezTo>
                    <a:pt x="2446" y="0"/>
                    <a:pt x="1590" y="57"/>
                    <a:pt x="1090" y="755"/>
                  </a:cubicBezTo>
                  <a:cubicBezTo>
                    <a:pt x="919" y="996"/>
                    <a:pt x="839" y="1244"/>
                    <a:pt x="801" y="1427"/>
                  </a:cubicBezTo>
                  <a:cubicBezTo>
                    <a:pt x="790" y="1485"/>
                    <a:pt x="738" y="1528"/>
                    <a:pt x="681" y="1528"/>
                  </a:cubicBezTo>
                  <a:cubicBezTo>
                    <a:pt x="676" y="1528"/>
                    <a:pt x="672" y="1528"/>
                    <a:pt x="667" y="1527"/>
                  </a:cubicBezTo>
                  <a:cubicBezTo>
                    <a:pt x="643" y="1524"/>
                    <a:pt x="616" y="1522"/>
                    <a:pt x="588" y="1522"/>
                  </a:cubicBezTo>
                  <a:cubicBezTo>
                    <a:pt x="499" y="1522"/>
                    <a:pt x="390" y="1541"/>
                    <a:pt x="288" y="1609"/>
                  </a:cubicBezTo>
                  <a:cubicBezTo>
                    <a:pt x="98" y="1733"/>
                    <a:pt x="0" y="1982"/>
                    <a:pt x="40" y="2222"/>
                  </a:cubicBezTo>
                  <a:cubicBezTo>
                    <a:pt x="234" y="2222"/>
                    <a:pt x="427" y="2222"/>
                    <a:pt x="621" y="2222"/>
                  </a:cubicBezTo>
                  <a:cubicBezTo>
                    <a:pt x="2163" y="2222"/>
                    <a:pt x="3705" y="2217"/>
                    <a:pt x="5245" y="2217"/>
                  </a:cubicBezTo>
                  <a:cubicBezTo>
                    <a:pt x="5599" y="2217"/>
                    <a:pt x="5952" y="2217"/>
                    <a:pt x="6306" y="2218"/>
                  </a:cubicBezTo>
                  <a:cubicBezTo>
                    <a:pt x="6300" y="1932"/>
                    <a:pt x="6144" y="1675"/>
                    <a:pt x="5899" y="1557"/>
                  </a:cubicBezTo>
                  <a:cubicBezTo>
                    <a:pt x="5797" y="1509"/>
                    <a:pt x="5698" y="1494"/>
                    <a:pt x="5612" y="1494"/>
                  </a:cubicBezTo>
                  <a:cubicBezTo>
                    <a:pt x="5558" y="1494"/>
                    <a:pt x="5510" y="1500"/>
                    <a:pt x="5468" y="1507"/>
                  </a:cubicBezTo>
                  <a:cubicBezTo>
                    <a:pt x="5460" y="1509"/>
                    <a:pt x="5452" y="1509"/>
                    <a:pt x="5444" y="1509"/>
                  </a:cubicBezTo>
                  <a:cubicBezTo>
                    <a:pt x="5387" y="1509"/>
                    <a:pt x="5336" y="1472"/>
                    <a:pt x="5322" y="1415"/>
                  </a:cubicBezTo>
                  <a:cubicBezTo>
                    <a:pt x="5278" y="1218"/>
                    <a:pt x="5148" y="1048"/>
                    <a:pt x="4965" y="964"/>
                  </a:cubicBezTo>
                  <a:cubicBezTo>
                    <a:pt x="4871" y="919"/>
                    <a:pt x="4779" y="904"/>
                    <a:pt x="4696" y="904"/>
                  </a:cubicBezTo>
                  <a:cubicBezTo>
                    <a:pt x="4603" y="904"/>
                    <a:pt x="4522" y="923"/>
                    <a:pt x="4464" y="942"/>
                  </a:cubicBezTo>
                  <a:cubicBezTo>
                    <a:pt x="4450" y="947"/>
                    <a:pt x="4436" y="949"/>
                    <a:pt x="4423" y="949"/>
                  </a:cubicBezTo>
                  <a:cubicBezTo>
                    <a:pt x="4383" y="949"/>
                    <a:pt x="4346" y="931"/>
                    <a:pt x="4322" y="898"/>
                  </a:cubicBezTo>
                  <a:cubicBezTo>
                    <a:pt x="4160" y="669"/>
                    <a:pt x="3657" y="70"/>
                    <a:pt x="2807" y="2"/>
                  </a:cubicBezTo>
                  <a:cubicBezTo>
                    <a:pt x="2800" y="2"/>
                    <a:pt x="2770" y="0"/>
                    <a:pt x="2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9"/>
            <p:cNvSpPr/>
            <p:nvPr/>
          </p:nvSpPr>
          <p:spPr>
            <a:xfrm>
              <a:off x="4296214" y="3581663"/>
              <a:ext cx="111730" cy="50249"/>
            </a:xfrm>
            <a:custGeom>
              <a:avLst/>
              <a:gdLst/>
              <a:ahLst/>
              <a:cxnLst/>
              <a:rect l="l" t="t" r="r" b="b"/>
              <a:pathLst>
                <a:path w="4934" h="2219" extrusionOk="0">
                  <a:moveTo>
                    <a:pt x="1347" y="1"/>
                  </a:moveTo>
                  <a:cubicBezTo>
                    <a:pt x="1118" y="1"/>
                    <a:pt x="493" y="41"/>
                    <a:pt x="1" y="452"/>
                  </a:cubicBezTo>
                  <a:cubicBezTo>
                    <a:pt x="254" y="389"/>
                    <a:pt x="474" y="378"/>
                    <a:pt x="594" y="378"/>
                  </a:cubicBezTo>
                  <a:cubicBezTo>
                    <a:pt x="646" y="378"/>
                    <a:pt x="679" y="380"/>
                    <a:pt x="687" y="380"/>
                  </a:cubicBezTo>
                  <a:cubicBezTo>
                    <a:pt x="1536" y="444"/>
                    <a:pt x="2037" y="1043"/>
                    <a:pt x="2200" y="1275"/>
                  </a:cubicBezTo>
                  <a:cubicBezTo>
                    <a:pt x="2226" y="1309"/>
                    <a:pt x="2264" y="1328"/>
                    <a:pt x="2303" y="1328"/>
                  </a:cubicBezTo>
                  <a:cubicBezTo>
                    <a:pt x="2317" y="1328"/>
                    <a:pt x="2331" y="1325"/>
                    <a:pt x="2344" y="1321"/>
                  </a:cubicBezTo>
                  <a:cubicBezTo>
                    <a:pt x="2400" y="1300"/>
                    <a:pt x="2482" y="1280"/>
                    <a:pt x="2577" y="1280"/>
                  </a:cubicBezTo>
                  <a:cubicBezTo>
                    <a:pt x="2659" y="1280"/>
                    <a:pt x="2752" y="1296"/>
                    <a:pt x="2845" y="1341"/>
                  </a:cubicBezTo>
                  <a:cubicBezTo>
                    <a:pt x="3027" y="1428"/>
                    <a:pt x="3157" y="1594"/>
                    <a:pt x="3202" y="1792"/>
                  </a:cubicBezTo>
                  <a:cubicBezTo>
                    <a:pt x="3215" y="1850"/>
                    <a:pt x="3267" y="1888"/>
                    <a:pt x="3323" y="1888"/>
                  </a:cubicBezTo>
                  <a:cubicBezTo>
                    <a:pt x="3331" y="1888"/>
                    <a:pt x="3339" y="1887"/>
                    <a:pt x="3346" y="1886"/>
                  </a:cubicBezTo>
                  <a:cubicBezTo>
                    <a:pt x="3387" y="1878"/>
                    <a:pt x="3436" y="1872"/>
                    <a:pt x="3490" y="1872"/>
                  </a:cubicBezTo>
                  <a:cubicBezTo>
                    <a:pt x="3577" y="1872"/>
                    <a:pt x="3677" y="1887"/>
                    <a:pt x="3779" y="1935"/>
                  </a:cubicBezTo>
                  <a:cubicBezTo>
                    <a:pt x="3909" y="1993"/>
                    <a:pt x="4011" y="2097"/>
                    <a:pt x="4083" y="2219"/>
                  </a:cubicBezTo>
                  <a:lnTo>
                    <a:pt x="4933" y="2219"/>
                  </a:lnTo>
                  <a:cubicBezTo>
                    <a:pt x="4929" y="1931"/>
                    <a:pt x="4771" y="1674"/>
                    <a:pt x="4528" y="1558"/>
                  </a:cubicBezTo>
                  <a:cubicBezTo>
                    <a:pt x="4426" y="1510"/>
                    <a:pt x="4326" y="1495"/>
                    <a:pt x="4239" y="1495"/>
                  </a:cubicBezTo>
                  <a:cubicBezTo>
                    <a:pt x="4186" y="1495"/>
                    <a:pt x="4137" y="1501"/>
                    <a:pt x="4095" y="1508"/>
                  </a:cubicBezTo>
                  <a:cubicBezTo>
                    <a:pt x="4087" y="1510"/>
                    <a:pt x="4079" y="1510"/>
                    <a:pt x="4072" y="1510"/>
                  </a:cubicBezTo>
                  <a:cubicBezTo>
                    <a:pt x="4016" y="1510"/>
                    <a:pt x="3963" y="1473"/>
                    <a:pt x="3951" y="1416"/>
                  </a:cubicBezTo>
                  <a:cubicBezTo>
                    <a:pt x="3905" y="1219"/>
                    <a:pt x="3775" y="1049"/>
                    <a:pt x="3594" y="963"/>
                  </a:cubicBezTo>
                  <a:cubicBezTo>
                    <a:pt x="3500" y="919"/>
                    <a:pt x="3408" y="904"/>
                    <a:pt x="3325" y="904"/>
                  </a:cubicBezTo>
                  <a:cubicBezTo>
                    <a:pt x="3232" y="904"/>
                    <a:pt x="3151" y="923"/>
                    <a:pt x="3093" y="943"/>
                  </a:cubicBezTo>
                  <a:cubicBezTo>
                    <a:pt x="3079" y="948"/>
                    <a:pt x="3065" y="950"/>
                    <a:pt x="3051" y="950"/>
                  </a:cubicBezTo>
                  <a:cubicBezTo>
                    <a:pt x="3011" y="950"/>
                    <a:pt x="2974" y="932"/>
                    <a:pt x="2949" y="899"/>
                  </a:cubicBezTo>
                  <a:cubicBezTo>
                    <a:pt x="2787" y="670"/>
                    <a:pt x="2286" y="71"/>
                    <a:pt x="1436" y="3"/>
                  </a:cubicBezTo>
                  <a:cubicBezTo>
                    <a:pt x="1429" y="3"/>
                    <a:pt x="1397" y="1"/>
                    <a:pt x="1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9"/>
            <p:cNvSpPr/>
            <p:nvPr/>
          </p:nvSpPr>
          <p:spPr>
            <a:xfrm>
              <a:off x="4135525" y="3628018"/>
              <a:ext cx="289901" cy="8469"/>
            </a:xfrm>
            <a:custGeom>
              <a:avLst/>
              <a:gdLst/>
              <a:ahLst/>
              <a:cxnLst/>
              <a:rect l="l" t="t" r="r" b="b"/>
              <a:pathLst>
                <a:path w="12802" h="374" extrusionOk="0">
                  <a:moveTo>
                    <a:pt x="200" y="0"/>
                  </a:moveTo>
                  <a:cubicBezTo>
                    <a:pt x="90" y="0"/>
                    <a:pt x="0" y="94"/>
                    <a:pt x="16" y="210"/>
                  </a:cubicBezTo>
                  <a:cubicBezTo>
                    <a:pt x="26" y="304"/>
                    <a:pt x="112" y="374"/>
                    <a:pt x="208" y="374"/>
                  </a:cubicBezTo>
                  <a:lnTo>
                    <a:pt x="12602" y="374"/>
                  </a:lnTo>
                  <a:cubicBezTo>
                    <a:pt x="12714" y="374"/>
                    <a:pt x="12802" y="280"/>
                    <a:pt x="12786" y="164"/>
                  </a:cubicBezTo>
                  <a:cubicBezTo>
                    <a:pt x="12776" y="70"/>
                    <a:pt x="12688" y="0"/>
                    <a:pt x="12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9"/>
          <p:cNvGrpSpPr/>
          <p:nvPr/>
        </p:nvGrpSpPr>
        <p:grpSpPr>
          <a:xfrm>
            <a:off x="4818611" y="3353991"/>
            <a:ext cx="289335" cy="280639"/>
            <a:chOff x="4818611" y="3353991"/>
            <a:chExt cx="289335" cy="280639"/>
          </a:xfrm>
        </p:grpSpPr>
        <p:sp>
          <p:nvSpPr>
            <p:cNvPr id="4973" name="Google Shape;4973;p69"/>
            <p:cNvSpPr/>
            <p:nvPr/>
          </p:nvSpPr>
          <p:spPr>
            <a:xfrm>
              <a:off x="4951333" y="3354013"/>
              <a:ext cx="24253" cy="73823"/>
            </a:xfrm>
            <a:custGeom>
              <a:avLst/>
              <a:gdLst/>
              <a:ahLst/>
              <a:cxnLst/>
              <a:rect l="l" t="t" r="r" b="b"/>
              <a:pathLst>
                <a:path w="1071" h="3260" extrusionOk="0">
                  <a:moveTo>
                    <a:pt x="86" y="0"/>
                  </a:moveTo>
                  <a:cubicBezTo>
                    <a:pt x="42" y="0"/>
                    <a:pt x="1" y="34"/>
                    <a:pt x="1" y="86"/>
                  </a:cubicBezTo>
                  <a:lnTo>
                    <a:pt x="1" y="3259"/>
                  </a:lnTo>
                  <a:lnTo>
                    <a:pt x="1070" y="3259"/>
                  </a:lnTo>
                  <a:lnTo>
                    <a:pt x="1070" y="1132"/>
                  </a:lnTo>
                  <a:cubicBezTo>
                    <a:pt x="1070" y="956"/>
                    <a:pt x="995" y="790"/>
                    <a:pt x="865" y="672"/>
                  </a:cubicBezTo>
                  <a:lnTo>
                    <a:pt x="142" y="22"/>
                  </a:lnTo>
                  <a:cubicBezTo>
                    <a:pt x="125" y="7"/>
                    <a:pt x="105" y="0"/>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4951379" y="3353991"/>
              <a:ext cx="24298" cy="73891"/>
            </a:xfrm>
            <a:custGeom>
              <a:avLst/>
              <a:gdLst/>
              <a:ahLst/>
              <a:cxnLst/>
              <a:rect l="l" t="t" r="r" b="b"/>
              <a:pathLst>
                <a:path w="1073" h="3263" extrusionOk="0">
                  <a:moveTo>
                    <a:pt x="87" y="1"/>
                  </a:moveTo>
                  <a:cubicBezTo>
                    <a:pt x="43" y="1"/>
                    <a:pt x="1" y="35"/>
                    <a:pt x="1" y="87"/>
                  </a:cubicBezTo>
                  <a:lnTo>
                    <a:pt x="1" y="472"/>
                  </a:lnTo>
                  <a:lnTo>
                    <a:pt x="222" y="675"/>
                  </a:lnTo>
                  <a:cubicBezTo>
                    <a:pt x="350" y="793"/>
                    <a:pt x="424" y="957"/>
                    <a:pt x="424" y="1133"/>
                  </a:cubicBezTo>
                  <a:lnTo>
                    <a:pt x="424" y="3262"/>
                  </a:lnTo>
                  <a:lnTo>
                    <a:pt x="1072" y="3262"/>
                  </a:lnTo>
                  <a:lnTo>
                    <a:pt x="1072" y="1135"/>
                  </a:lnTo>
                  <a:cubicBezTo>
                    <a:pt x="1070" y="957"/>
                    <a:pt x="997" y="791"/>
                    <a:pt x="867" y="673"/>
                  </a:cubicBezTo>
                  <a:lnTo>
                    <a:pt x="142" y="23"/>
                  </a:lnTo>
                  <a:cubicBezTo>
                    <a:pt x="126" y="7"/>
                    <a:pt x="106" y="1"/>
                    <a:pt x="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9"/>
            <p:cNvSpPr/>
            <p:nvPr/>
          </p:nvSpPr>
          <p:spPr>
            <a:xfrm>
              <a:off x="4880138" y="3390087"/>
              <a:ext cx="69226" cy="55367"/>
            </a:xfrm>
            <a:custGeom>
              <a:avLst/>
              <a:gdLst/>
              <a:ahLst/>
              <a:cxnLst/>
              <a:rect l="l" t="t" r="r" b="b"/>
              <a:pathLst>
                <a:path w="3057" h="2445" extrusionOk="0">
                  <a:moveTo>
                    <a:pt x="1117" y="1"/>
                  </a:moveTo>
                  <a:cubicBezTo>
                    <a:pt x="1105" y="1"/>
                    <a:pt x="1094" y="1"/>
                    <a:pt x="1083" y="2"/>
                  </a:cubicBezTo>
                  <a:lnTo>
                    <a:pt x="110" y="52"/>
                  </a:lnTo>
                  <a:cubicBezTo>
                    <a:pt x="35" y="58"/>
                    <a:pt x="1" y="147"/>
                    <a:pt x="53" y="199"/>
                  </a:cubicBezTo>
                  <a:lnTo>
                    <a:pt x="2298" y="2445"/>
                  </a:lnTo>
                  <a:lnTo>
                    <a:pt x="3057" y="1686"/>
                  </a:lnTo>
                  <a:lnTo>
                    <a:pt x="1552" y="181"/>
                  </a:lnTo>
                  <a:cubicBezTo>
                    <a:pt x="1436" y="67"/>
                    <a:pt x="1280"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9"/>
            <p:cNvSpPr/>
            <p:nvPr/>
          </p:nvSpPr>
          <p:spPr>
            <a:xfrm>
              <a:off x="4856315" y="3447016"/>
              <a:ext cx="74706" cy="24343"/>
            </a:xfrm>
            <a:custGeom>
              <a:avLst/>
              <a:gdLst/>
              <a:ahLst/>
              <a:cxnLst/>
              <a:rect l="l" t="t" r="r" b="b"/>
              <a:pathLst>
                <a:path w="3299" h="1075" extrusionOk="0">
                  <a:moveTo>
                    <a:pt x="1164" y="1"/>
                  </a:moveTo>
                  <a:cubicBezTo>
                    <a:pt x="989" y="1"/>
                    <a:pt x="823" y="77"/>
                    <a:pt x="705" y="204"/>
                  </a:cubicBezTo>
                  <a:lnTo>
                    <a:pt x="51" y="931"/>
                  </a:lnTo>
                  <a:cubicBezTo>
                    <a:pt x="1" y="987"/>
                    <a:pt x="41" y="1075"/>
                    <a:pt x="116" y="1075"/>
                  </a:cubicBezTo>
                  <a:lnTo>
                    <a:pt x="3298" y="1075"/>
                  </a:lnTo>
                  <a:lnTo>
                    <a:pt x="3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4893476" y="3473466"/>
              <a:ext cx="55526" cy="68614"/>
            </a:xfrm>
            <a:custGeom>
              <a:avLst/>
              <a:gdLst/>
              <a:ahLst/>
              <a:cxnLst/>
              <a:rect l="l" t="t" r="r" b="b"/>
              <a:pathLst>
                <a:path w="2452" h="3030" extrusionOk="0">
                  <a:moveTo>
                    <a:pt x="1693" y="1"/>
                  </a:moveTo>
                  <a:lnTo>
                    <a:pt x="190" y="1506"/>
                  </a:lnTo>
                  <a:cubicBezTo>
                    <a:pt x="66" y="1629"/>
                    <a:pt x="1" y="1799"/>
                    <a:pt x="11" y="1975"/>
                  </a:cubicBezTo>
                  <a:lnTo>
                    <a:pt x="60" y="2947"/>
                  </a:lnTo>
                  <a:cubicBezTo>
                    <a:pt x="63" y="2998"/>
                    <a:pt x="104" y="3030"/>
                    <a:pt x="147" y="3030"/>
                  </a:cubicBezTo>
                  <a:cubicBezTo>
                    <a:pt x="168" y="3030"/>
                    <a:pt x="189" y="3022"/>
                    <a:pt x="206" y="3005"/>
                  </a:cubicBezTo>
                  <a:lnTo>
                    <a:pt x="2452" y="759"/>
                  </a:lnTo>
                  <a:lnTo>
                    <a:pt x="1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9"/>
            <p:cNvSpPr/>
            <p:nvPr/>
          </p:nvSpPr>
          <p:spPr>
            <a:xfrm>
              <a:off x="4950790" y="3491672"/>
              <a:ext cx="24298" cy="73823"/>
            </a:xfrm>
            <a:custGeom>
              <a:avLst/>
              <a:gdLst/>
              <a:ahLst/>
              <a:cxnLst/>
              <a:rect l="l" t="t" r="r" b="b"/>
              <a:pathLst>
                <a:path w="1073" h="3260" extrusionOk="0">
                  <a:moveTo>
                    <a:pt x="1" y="1"/>
                  </a:moveTo>
                  <a:lnTo>
                    <a:pt x="1" y="2129"/>
                  </a:lnTo>
                  <a:cubicBezTo>
                    <a:pt x="1" y="2302"/>
                    <a:pt x="76" y="2470"/>
                    <a:pt x="206" y="2588"/>
                  </a:cubicBezTo>
                  <a:lnTo>
                    <a:pt x="929" y="3239"/>
                  </a:lnTo>
                  <a:cubicBezTo>
                    <a:pt x="946" y="3253"/>
                    <a:pt x="966" y="3260"/>
                    <a:pt x="985" y="3260"/>
                  </a:cubicBezTo>
                  <a:cubicBezTo>
                    <a:pt x="1030" y="3260"/>
                    <a:pt x="1073" y="3226"/>
                    <a:pt x="1073" y="3173"/>
                  </a:cubicBezTo>
                  <a:lnTo>
                    <a:pt x="1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9"/>
            <p:cNvSpPr/>
            <p:nvPr/>
          </p:nvSpPr>
          <p:spPr>
            <a:xfrm>
              <a:off x="4960912" y="3491718"/>
              <a:ext cx="14176" cy="73936"/>
            </a:xfrm>
            <a:custGeom>
              <a:avLst/>
              <a:gdLst/>
              <a:ahLst/>
              <a:cxnLst/>
              <a:rect l="l" t="t" r="r" b="b"/>
              <a:pathLst>
                <a:path w="626" h="3265" extrusionOk="0">
                  <a:moveTo>
                    <a:pt x="1" y="1"/>
                  </a:moveTo>
                  <a:lnTo>
                    <a:pt x="1" y="2813"/>
                  </a:lnTo>
                  <a:lnTo>
                    <a:pt x="482" y="3243"/>
                  </a:lnTo>
                  <a:cubicBezTo>
                    <a:pt x="499" y="3258"/>
                    <a:pt x="518" y="3264"/>
                    <a:pt x="538" y="3264"/>
                  </a:cubicBezTo>
                  <a:cubicBezTo>
                    <a:pt x="583" y="3264"/>
                    <a:pt x="626" y="3228"/>
                    <a:pt x="626" y="3177"/>
                  </a:cubicBezTo>
                  <a:lnTo>
                    <a:pt x="626"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4977013" y="3473828"/>
              <a:ext cx="69271" cy="55322"/>
            </a:xfrm>
            <a:custGeom>
              <a:avLst/>
              <a:gdLst/>
              <a:ahLst/>
              <a:cxnLst/>
              <a:rect l="l" t="t" r="r" b="b"/>
              <a:pathLst>
                <a:path w="3059" h="2443" extrusionOk="0">
                  <a:moveTo>
                    <a:pt x="759" y="0"/>
                  </a:moveTo>
                  <a:lnTo>
                    <a:pt x="0" y="759"/>
                  </a:lnTo>
                  <a:lnTo>
                    <a:pt x="1505" y="2262"/>
                  </a:lnTo>
                  <a:cubicBezTo>
                    <a:pt x="1623" y="2378"/>
                    <a:pt x="1779" y="2443"/>
                    <a:pt x="1940" y="2443"/>
                  </a:cubicBezTo>
                  <a:cubicBezTo>
                    <a:pt x="1952" y="2443"/>
                    <a:pt x="1963" y="2442"/>
                    <a:pt x="1975" y="2442"/>
                  </a:cubicBezTo>
                  <a:lnTo>
                    <a:pt x="2949" y="2392"/>
                  </a:lnTo>
                  <a:cubicBezTo>
                    <a:pt x="3023" y="2388"/>
                    <a:pt x="3058" y="2298"/>
                    <a:pt x="3005" y="2246"/>
                  </a:cubicBezTo>
                  <a:lnTo>
                    <a:pt x="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4984373" y="3473873"/>
              <a:ext cx="61821" cy="54937"/>
            </a:xfrm>
            <a:custGeom>
              <a:avLst/>
              <a:gdLst/>
              <a:ahLst/>
              <a:cxnLst/>
              <a:rect l="l" t="t" r="r" b="b"/>
              <a:pathLst>
                <a:path w="2730" h="2426" extrusionOk="0">
                  <a:moveTo>
                    <a:pt x="432" y="0"/>
                  </a:moveTo>
                  <a:lnTo>
                    <a:pt x="1" y="434"/>
                  </a:lnTo>
                  <a:lnTo>
                    <a:pt x="1991" y="2426"/>
                  </a:lnTo>
                  <a:lnTo>
                    <a:pt x="2624" y="2392"/>
                  </a:lnTo>
                  <a:cubicBezTo>
                    <a:pt x="2696" y="2388"/>
                    <a:pt x="2729" y="2298"/>
                    <a:pt x="2678" y="2246"/>
                  </a:cubicBezTo>
                  <a:lnTo>
                    <a:pt x="432"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4995401" y="3447605"/>
              <a:ext cx="74661" cy="24298"/>
            </a:xfrm>
            <a:custGeom>
              <a:avLst/>
              <a:gdLst/>
              <a:ahLst/>
              <a:cxnLst/>
              <a:rect l="l" t="t" r="r" b="b"/>
              <a:pathLst>
                <a:path w="3297" h="1073" extrusionOk="0">
                  <a:moveTo>
                    <a:pt x="1" y="1"/>
                  </a:moveTo>
                  <a:lnTo>
                    <a:pt x="1" y="1073"/>
                  </a:lnTo>
                  <a:lnTo>
                    <a:pt x="2133" y="1073"/>
                  </a:lnTo>
                  <a:cubicBezTo>
                    <a:pt x="2308" y="1073"/>
                    <a:pt x="2476" y="999"/>
                    <a:pt x="2592" y="869"/>
                  </a:cubicBezTo>
                  <a:lnTo>
                    <a:pt x="3247" y="142"/>
                  </a:lnTo>
                  <a:cubicBezTo>
                    <a:pt x="3296" y="87"/>
                    <a:pt x="3256" y="1"/>
                    <a:pt x="3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9"/>
            <p:cNvSpPr/>
            <p:nvPr/>
          </p:nvSpPr>
          <p:spPr>
            <a:xfrm>
              <a:off x="5026379" y="3447605"/>
              <a:ext cx="43320" cy="24253"/>
            </a:xfrm>
            <a:custGeom>
              <a:avLst/>
              <a:gdLst/>
              <a:ahLst/>
              <a:cxnLst/>
              <a:rect l="l" t="t" r="r" b="b"/>
              <a:pathLst>
                <a:path w="1913" h="1071" extrusionOk="0">
                  <a:moveTo>
                    <a:pt x="1048" y="1"/>
                  </a:moveTo>
                  <a:cubicBezTo>
                    <a:pt x="1122" y="1"/>
                    <a:pt x="1162" y="87"/>
                    <a:pt x="1112" y="142"/>
                  </a:cubicBezTo>
                  <a:lnTo>
                    <a:pt x="459" y="865"/>
                  </a:lnTo>
                  <a:cubicBezTo>
                    <a:pt x="341" y="995"/>
                    <a:pt x="174" y="1071"/>
                    <a:pt x="0" y="1071"/>
                  </a:cubicBezTo>
                  <a:lnTo>
                    <a:pt x="751" y="1071"/>
                  </a:lnTo>
                  <a:cubicBezTo>
                    <a:pt x="924" y="1071"/>
                    <a:pt x="1092" y="995"/>
                    <a:pt x="1210" y="865"/>
                  </a:cubicBezTo>
                  <a:lnTo>
                    <a:pt x="1863" y="138"/>
                  </a:lnTo>
                  <a:cubicBezTo>
                    <a:pt x="1912" y="91"/>
                    <a:pt x="1873" y="1"/>
                    <a:pt x="179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9"/>
            <p:cNvSpPr/>
            <p:nvPr/>
          </p:nvSpPr>
          <p:spPr>
            <a:xfrm>
              <a:off x="4977375" y="3377179"/>
              <a:ext cx="55571" cy="68637"/>
            </a:xfrm>
            <a:custGeom>
              <a:avLst/>
              <a:gdLst/>
              <a:ahLst/>
              <a:cxnLst/>
              <a:rect l="l" t="t" r="r" b="b"/>
              <a:pathLst>
                <a:path w="2454" h="3031" extrusionOk="0">
                  <a:moveTo>
                    <a:pt x="2306" y="1"/>
                  </a:moveTo>
                  <a:cubicBezTo>
                    <a:pt x="2285" y="1"/>
                    <a:pt x="2263" y="9"/>
                    <a:pt x="2246" y="27"/>
                  </a:cubicBezTo>
                  <a:lnTo>
                    <a:pt x="0" y="2272"/>
                  </a:lnTo>
                  <a:lnTo>
                    <a:pt x="759" y="3031"/>
                  </a:lnTo>
                  <a:lnTo>
                    <a:pt x="2264" y="1526"/>
                  </a:lnTo>
                  <a:cubicBezTo>
                    <a:pt x="2386" y="1400"/>
                    <a:pt x="2454" y="1230"/>
                    <a:pt x="2444" y="1057"/>
                  </a:cubicBezTo>
                  <a:lnTo>
                    <a:pt x="2394" y="83"/>
                  </a:lnTo>
                  <a:cubicBezTo>
                    <a:pt x="2390" y="33"/>
                    <a:pt x="2348" y="1"/>
                    <a:pt x="23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4986818" y="3377179"/>
              <a:ext cx="46128" cy="68546"/>
            </a:xfrm>
            <a:custGeom>
              <a:avLst/>
              <a:gdLst/>
              <a:ahLst/>
              <a:cxnLst/>
              <a:rect l="l" t="t" r="r" b="b"/>
              <a:pathLst>
                <a:path w="2037" h="3027" extrusionOk="0">
                  <a:moveTo>
                    <a:pt x="1890" y="0"/>
                  </a:moveTo>
                  <a:cubicBezTo>
                    <a:pt x="1869" y="0"/>
                    <a:pt x="1848" y="8"/>
                    <a:pt x="1831" y="25"/>
                  </a:cubicBezTo>
                  <a:lnTo>
                    <a:pt x="1330" y="528"/>
                  </a:lnTo>
                  <a:lnTo>
                    <a:pt x="1358" y="1037"/>
                  </a:lnTo>
                  <a:cubicBezTo>
                    <a:pt x="1368" y="1210"/>
                    <a:pt x="1300" y="1380"/>
                    <a:pt x="1178" y="1506"/>
                  </a:cubicBezTo>
                  <a:lnTo>
                    <a:pt x="1" y="2684"/>
                  </a:lnTo>
                  <a:lnTo>
                    <a:pt x="344" y="3027"/>
                  </a:lnTo>
                  <a:lnTo>
                    <a:pt x="1849" y="1522"/>
                  </a:lnTo>
                  <a:cubicBezTo>
                    <a:pt x="1971" y="1404"/>
                    <a:pt x="2037" y="1230"/>
                    <a:pt x="2029" y="1057"/>
                  </a:cubicBezTo>
                  <a:lnTo>
                    <a:pt x="1979" y="83"/>
                  </a:lnTo>
                  <a:cubicBezTo>
                    <a:pt x="1975" y="33"/>
                    <a:pt x="1932" y="0"/>
                    <a:pt x="189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4911999" y="3408520"/>
              <a:ext cx="102876" cy="102854"/>
            </a:xfrm>
            <a:custGeom>
              <a:avLst/>
              <a:gdLst/>
              <a:ahLst/>
              <a:cxnLst/>
              <a:rect l="l" t="t" r="r" b="b"/>
              <a:pathLst>
                <a:path w="4543" h="4542" extrusionOk="0">
                  <a:moveTo>
                    <a:pt x="2271" y="0"/>
                  </a:moveTo>
                  <a:cubicBezTo>
                    <a:pt x="1017" y="0"/>
                    <a:pt x="1" y="1016"/>
                    <a:pt x="1" y="2270"/>
                  </a:cubicBezTo>
                  <a:cubicBezTo>
                    <a:pt x="1" y="3523"/>
                    <a:pt x="1017" y="4541"/>
                    <a:pt x="2271" y="4541"/>
                  </a:cubicBezTo>
                  <a:cubicBezTo>
                    <a:pt x="3524" y="4541"/>
                    <a:pt x="4542" y="3523"/>
                    <a:pt x="4542" y="2270"/>
                  </a:cubicBezTo>
                  <a:cubicBezTo>
                    <a:pt x="4542" y="1016"/>
                    <a:pt x="3524" y="0"/>
                    <a:pt x="2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4955002" y="3408520"/>
              <a:ext cx="59919" cy="102718"/>
            </a:xfrm>
            <a:custGeom>
              <a:avLst/>
              <a:gdLst/>
              <a:ahLst/>
              <a:cxnLst/>
              <a:rect l="l" t="t" r="r" b="b"/>
              <a:pathLst>
                <a:path w="2646" h="4536" extrusionOk="0">
                  <a:moveTo>
                    <a:pt x="374" y="0"/>
                  </a:moveTo>
                  <a:cubicBezTo>
                    <a:pt x="248" y="0"/>
                    <a:pt x="122" y="8"/>
                    <a:pt x="0" y="30"/>
                  </a:cubicBezTo>
                  <a:cubicBezTo>
                    <a:pt x="1076" y="208"/>
                    <a:pt x="1897" y="1142"/>
                    <a:pt x="1897" y="2268"/>
                  </a:cubicBezTo>
                  <a:cubicBezTo>
                    <a:pt x="1897" y="3394"/>
                    <a:pt x="1076" y="4328"/>
                    <a:pt x="0" y="4505"/>
                  </a:cubicBezTo>
                  <a:cubicBezTo>
                    <a:pt x="122" y="4525"/>
                    <a:pt x="248" y="4535"/>
                    <a:pt x="374" y="4535"/>
                  </a:cubicBezTo>
                  <a:cubicBezTo>
                    <a:pt x="1627" y="4535"/>
                    <a:pt x="2645" y="3519"/>
                    <a:pt x="2645" y="2264"/>
                  </a:cubicBezTo>
                  <a:cubicBezTo>
                    <a:pt x="2645" y="1014"/>
                    <a:pt x="1627" y="0"/>
                    <a:pt x="374"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4943612" y="3430984"/>
              <a:ext cx="39742" cy="57858"/>
            </a:xfrm>
            <a:custGeom>
              <a:avLst/>
              <a:gdLst/>
              <a:ahLst/>
              <a:cxnLst/>
              <a:rect l="l" t="t" r="r" b="b"/>
              <a:pathLst>
                <a:path w="1755" h="2555" extrusionOk="0">
                  <a:moveTo>
                    <a:pt x="1222" y="0"/>
                  </a:moveTo>
                  <a:cubicBezTo>
                    <a:pt x="1184" y="0"/>
                    <a:pt x="1150" y="22"/>
                    <a:pt x="1118" y="52"/>
                  </a:cubicBezTo>
                  <a:cubicBezTo>
                    <a:pt x="775" y="381"/>
                    <a:pt x="425" y="709"/>
                    <a:pt x="78" y="1038"/>
                  </a:cubicBezTo>
                  <a:cubicBezTo>
                    <a:pt x="0" y="1110"/>
                    <a:pt x="10" y="1218"/>
                    <a:pt x="100" y="1274"/>
                  </a:cubicBezTo>
                  <a:cubicBezTo>
                    <a:pt x="294" y="1389"/>
                    <a:pt x="487" y="1497"/>
                    <a:pt x="683" y="1609"/>
                  </a:cubicBezTo>
                  <a:cubicBezTo>
                    <a:pt x="693" y="1617"/>
                    <a:pt x="699" y="1623"/>
                    <a:pt x="693" y="1637"/>
                  </a:cubicBezTo>
                  <a:lnTo>
                    <a:pt x="505" y="2086"/>
                  </a:lnTo>
                  <a:cubicBezTo>
                    <a:pt x="465" y="2178"/>
                    <a:pt x="427" y="2272"/>
                    <a:pt x="389" y="2366"/>
                  </a:cubicBezTo>
                  <a:cubicBezTo>
                    <a:pt x="364" y="2435"/>
                    <a:pt x="395" y="2507"/>
                    <a:pt x="459" y="2541"/>
                  </a:cubicBezTo>
                  <a:cubicBezTo>
                    <a:pt x="479" y="2550"/>
                    <a:pt x="499" y="2554"/>
                    <a:pt x="519" y="2554"/>
                  </a:cubicBezTo>
                  <a:cubicBezTo>
                    <a:pt x="558" y="2554"/>
                    <a:pt x="597" y="2537"/>
                    <a:pt x="635" y="2501"/>
                  </a:cubicBezTo>
                  <a:cubicBezTo>
                    <a:pt x="982" y="2174"/>
                    <a:pt x="1328" y="1845"/>
                    <a:pt x="1675" y="1515"/>
                  </a:cubicBezTo>
                  <a:cubicBezTo>
                    <a:pt x="1755" y="1439"/>
                    <a:pt x="1741" y="1330"/>
                    <a:pt x="1645" y="1276"/>
                  </a:cubicBezTo>
                  <a:cubicBezTo>
                    <a:pt x="1453" y="1166"/>
                    <a:pt x="1264" y="1054"/>
                    <a:pt x="1072" y="944"/>
                  </a:cubicBezTo>
                  <a:cubicBezTo>
                    <a:pt x="1058" y="936"/>
                    <a:pt x="1056" y="930"/>
                    <a:pt x="1062" y="916"/>
                  </a:cubicBezTo>
                  <a:cubicBezTo>
                    <a:pt x="1164" y="677"/>
                    <a:pt x="1268" y="435"/>
                    <a:pt x="1364" y="190"/>
                  </a:cubicBezTo>
                  <a:cubicBezTo>
                    <a:pt x="1400" y="98"/>
                    <a:pt x="1330" y="0"/>
                    <a:pt x="1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4818611" y="3578833"/>
              <a:ext cx="289335" cy="55797"/>
            </a:xfrm>
            <a:custGeom>
              <a:avLst/>
              <a:gdLst/>
              <a:ahLst/>
              <a:cxnLst/>
              <a:rect l="l" t="t" r="r" b="b"/>
              <a:pathLst>
                <a:path w="12777" h="2464" extrusionOk="0">
                  <a:moveTo>
                    <a:pt x="189" y="0"/>
                  </a:moveTo>
                  <a:cubicBezTo>
                    <a:pt x="85" y="0"/>
                    <a:pt x="1" y="86"/>
                    <a:pt x="1" y="188"/>
                  </a:cubicBezTo>
                  <a:lnTo>
                    <a:pt x="1" y="1777"/>
                  </a:lnTo>
                  <a:cubicBezTo>
                    <a:pt x="1" y="1881"/>
                    <a:pt x="87" y="1965"/>
                    <a:pt x="189" y="1965"/>
                  </a:cubicBezTo>
                  <a:cubicBezTo>
                    <a:pt x="1223" y="1965"/>
                    <a:pt x="1223" y="2464"/>
                    <a:pt x="2255" y="2464"/>
                  </a:cubicBezTo>
                  <a:cubicBezTo>
                    <a:pt x="3289" y="2464"/>
                    <a:pt x="3289" y="1965"/>
                    <a:pt x="4321" y="1965"/>
                  </a:cubicBezTo>
                  <a:cubicBezTo>
                    <a:pt x="5355" y="1965"/>
                    <a:pt x="5355" y="2464"/>
                    <a:pt x="6387" y="2464"/>
                  </a:cubicBezTo>
                  <a:cubicBezTo>
                    <a:pt x="7421" y="2464"/>
                    <a:pt x="7421" y="1965"/>
                    <a:pt x="8453" y="1965"/>
                  </a:cubicBezTo>
                  <a:cubicBezTo>
                    <a:pt x="9487" y="1965"/>
                    <a:pt x="9487" y="2464"/>
                    <a:pt x="10519" y="2464"/>
                  </a:cubicBezTo>
                  <a:cubicBezTo>
                    <a:pt x="11553" y="2464"/>
                    <a:pt x="11553" y="1965"/>
                    <a:pt x="12585" y="1965"/>
                  </a:cubicBezTo>
                  <a:cubicBezTo>
                    <a:pt x="12688" y="1965"/>
                    <a:pt x="12772" y="1881"/>
                    <a:pt x="12772" y="1777"/>
                  </a:cubicBezTo>
                  <a:lnTo>
                    <a:pt x="12776" y="1777"/>
                  </a:lnTo>
                  <a:lnTo>
                    <a:pt x="12776" y="188"/>
                  </a:lnTo>
                  <a:cubicBezTo>
                    <a:pt x="12776" y="86"/>
                    <a:pt x="12692" y="0"/>
                    <a:pt x="12591" y="0"/>
                  </a:cubicBezTo>
                  <a:cubicBezTo>
                    <a:pt x="11555" y="0"/>
                    <a:pt x="11555" y="500"/>
                    <a:pt x="10523" y="500"/>
                  </a:cubicBezTo>
                  <a:cubicBezTo>
                    <a:pt x="9489" y="500"/>
                    <a:pt x="9489" y="0"/>
                    <a:pt x="8457" y="0"/>
                  </a:cubicBezTo>
                  <a:cubicBezTo>
                    <a:pt x="7423" y="0"/>
                    <a:pt x="7423" y="500"/>
                    <a:pt x="6389" y="500"/>
                  </a:cubicBezTo>
                  <a:cubicBezTo>
                    <a:pt x="5357" y="500"/>
                    <a:pt x="5357" y="0"/>
                    <a:pt x="4323" y="0"/>
                  </a:cubicBezTo>
                  <a:cubicBezTo>
                    <a:pt x="3291" y="0"/>
                    <a:pt x="3291" y="500"/>
                    <a:pt x="2257" y="500"/>
                  </a:cubicBezTo>
                  <a:cubicBezTo>
                    <a:pt x="1223" y="500"/>
                    <a:pt x="1225" y="0"/>
                    <a:pt x="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9"/>
          <p:cNvGrpSpPr/>
          <p:nvPr/>
        </p:nvGrpSpPr>
        <p:grpSpPr>
          <a:xfrm>
            <a:off x="5529392" y="3349733"/>
            <a:ext cx="244974" cy="289109"/>
            <a:chOff x="5529392" y="3349733"/>
            <a:chExt cx="244974" cy="289109"/>
          </a:xfrm>
        </p:grpSpPr>
        <p:sp>
          <p:nvSpPr>
            <p:cNvPr id="4991" name="Google Shape;4991;p69"/>
            <p:cNvSpPr/>
            <p:nvPr/>
          </p:nvSpPr>
          <p:spPr>
            <a:xfrm>
              <a:off x="5582223" y="3405712"/>
              <a:ext cx="139289" cy="229145"/>
            </a:xfrm>
            <a:custGeom>
              <a:avLst/>
              <a:gdLst/>
              <a:ahLst/>
              <a:cxnLst/>
              <a:rect l="l" t="t" r="r" b="b"/>
              <a:pathLst>
                <a:path w="6151" h="10119" extrusionOk="0">
                  <a:moveTo>
                    <a:pt x="3075" y="0"/>
                  </a:moveTo>
                  <a:cubicBezTo>
                    <a:pt x="1791" y="0"/>
                    <a:pt x="725" y="986"/>
                    <a:pt x="621" y="2266"/>
                  </a:cubicBezTo>
                  <a:lnTo>
                    <a:pt x="236" y="7136"/>
                  </a:lnTo>
                  <a:lnTo>
                    <a:pt x="448" y="7620"/>
                  </a:lnTo>
                  <a:lnTo>
                    <a:pt x="160" y="8101"/>
                  </a:lnTo>
                  <a:lnTo>
                    <a:pt x="1" y="10119"/>
                  </a:lnTo>
                  <a:lnTo>
                    <a:pt x="6151" y="10119"/>
                  </a:lnTo>
                  <a:lnTo>
                    <a:pt x="5991" y="8101"/>
                  </a:lnTo>
                  <a:lnTo>
                    <a:pt x="5572" y="7620"/>
                  </a:lnTo>
                  <a:lnTo>
                    <a:pt x="5915" y="7136"/>
                  </a:lnTo>
                  <a:lnTo>
                    <a:pt x="5528" y="2266"/>
                  </a:lnTo>
                  <a:cubicBezTo>
                    <a:pt x="5426" y="986"/>
                    <a:pt x="4356" y="0"/>
                    <a:pt x="3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9"/>
            <p:cNvSpPr/>
            <p:nvPr/>
          </p:nvSpPr>
          <p:spPr>
            <a:xfrm>
              <a:off x="5643297" y="3405667"/>
              <a:ext cx="78216" cy="229190"/>
            </a:xfrm>
            <a:custGeom>
              <a:avLst/>
              <a:gdLst/>
              <a:ahLst/>
              <a:cxnLst/>
              <a:rect l="l" t="t" r="r" b="b"/>
              <a:pathLst>
                <a:path w="3454" h="10121" extrusionOk="0">
                  <a:moveTo>
                    <a:pt x="380" y="0"/>
                  </a:moveTo>
                  <a:cubicBezTo>
                    <a:pt x="250" y="0"/>
                    <a:pt x="124" y="10"/>
                    <a:pt x="0" y="30"/>
                  </a:cubicBezTo>
                  <a:cubicBezTo>
                    <a:pt x="1108" y="202"/>
                    <a:pt x="1982" y="1116"/>
                    <a:pt x="2074" y="2266"/>
                  </a:cubicBezTo>
                  <a:lnTo>
                    <a:pt x="2695" y="10121"/>
                  </a:lnTo>
                  <a:lnTo>
                    <a:pt x="3454" y="10121"/>
                  </a:lnTo>
                  <a:lnTo>
                    <a:pt x="3294" y="8103"/>
                  </a:lnTo>
                  <a:lnTo>
                    <a:pt x="2863" y="7442"/>
                  </a:lnTo>
                  <a:lnTo>
                    <a:pt x="3220" y="7136"/>
                  </a:lnTo>
                  <a:lnTo>
                    <a:pt x="2833" y="2266"/>
                  </a:lnTo>
                  <a:cubicBezTo>
                    <a:pt x="2731" y="986"/>
                    <a:pt x="1663" y="0"/>
                    <a:pt x="38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5585348" y="3567035"/>
              <a:ext cx="133130" cy="22079"/>
            </a:xfrm>
            <a:custGeom>
              <a:avLst/>
              <a:gdLst/>
              <a:ahLst/>
              <a:cxnLst/>
              <a:rect l="l" t="t" r="r" b="b"/>
              <a:pathLst>
                <a:path w="5879" h="975" extrusionOk="0">
                  <a:moveTo>
                    <a:pt x="78" y="0"/>
                  </a:moveTo>
                  <a:lnTo>
                    <a:pt x="0" y="975"/>
                  </a:lnTo>
                  <a:lnTo>
                    <a:pt x="5879" y="975"/>
                  </a:lnTo>
                  <a:lnTo>
                    <a:pt x="5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9"/>
            <p:cNvSpPr/>
            <p:nvPr/>
          </p:nvSpPr>
          <p:spPr>
            <a:xfrm>
              <a:off x="5698845" y="3567035"/>
              <a:ext cx="19135" cy="22079"/>
            </a:xfrm>
            <a:custGeom>
              <a:avLst/>
              <a:gdLst/>
              <a:ahLst/>
              <a:cxnLst/>
              <a:rect l="l" t="t" r="r" b="b"/>
              <a:pathLst>
                <a:path w="845" h="975" extrusionOk="0">
                  <a:moveTo>
                    <a:pt x="1" y="0"/>
                  </a:moveTo>
                  <a:lnTo>
                    <a:pt x="78" y="975"/>
                  </a:lnTo>
                  <a:lnTo>
                    <a:pt x="845" y="975"/>
                  </a:lnTo>
                  <a:lnTo>
                    <a:pt x="76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9"/>
            <p:cNvSpPr/>
            <p:nvPr/>
          </p:nvSpPr>
          <p:spPr>
            <a:xfrm>
              <a:off x="5589855" y="3510536"/>
              <a:ext cx="124117" cy="22079"/>
            </a:xfrm>
            <a:custGeom>
              <a:avLst/>
              <a:gdLst/>
              <a:ahLst/>
              <a:cxnLst/>
              <a:rect l="l" t="t" r="r" b="b"/>
              <a:pathLst>
                <a:path w="5481" h="975" extrusionOk="0">
                  <a:moveTo>
                    <a:pt x="75" y="0"/>
                  </a:moveTo>
                  <a:lnTo>
                    <a:pt x="1" y="974"/>
                  </a:lnTo>
                  <a:lnTo>
                    <a:pt x="5480" y="974"/>
                  </a:lnTo>
                  <a:lnTo>
                    <a:pt x="5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5694361" y="3510536"/>
              <a:ext cx="19158" cy="22079"/>
            </a:xfrm>
            <a:custGeom>
              <a:avLst/>
              <a:gdLst/>
              <a:ahLst/>
              <a:cxnLst/>
              <a:rect l="l" t="t" r="r" b="b"/>
              <a:pathLst>
                <a:path w="846" h="975" extrusionOk="0">
                  <a:moveTo>
                    <a:pt x="1" y="0"/>
                  </a:moveTo>
                  <a:lnTo>
                    <a:pt x="79" y="974"/>
                  </a:lnTo>
                  <a:lnTo>
                    <a:pt x="845" y="974"/>
                  </a:lnTo>
                  <a:lnTo>
                    <a:pt x="799" y="400"/>
                  </a:lnTo>
                  <a:lnTo>
                    <a:pt x="76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5634895" y="3556867"/>
              <a:ext cx="34511" cy="77989"/>
            </a:xfrm>
            <a:custGeom>
              <a:avLst/>
              <a:gdLst/>
              <a:ahLst/>
              <a:cxnLst/>
              <a:rect l="l" t="t" r="r" b="b"/>
              <a:pathLst>
                <a:path w="1524" h="3444" extrusionOk="0">
                  <a:moveTo>
                    <a:pt x="761" y="0"/>
                  </a:moveTo>
                  <a:cubicBezTo>
                    <a:pt x="341" y="0"/>
                    <a:pt x="0" y="342"/>
                    <a:pt x="0" y="761"/>
                  </a:cubicBezTo>
                  <a:lnTo>
                    <a:pt x="0" y="3444"/>
                  </a:lnTo>
                  <a:lnTo>
                    <a:pt x="1523" y="3444"/>
                  </a:lnTo>
                  <a:lnTo>
                    <a:pt x="1523" y="761"/>
                  </a:lnTo>
                  <a:cubicBezTo>
                    <a:pt x="1523" y="342"/>
                    <a:pt x="1180" y="0"/>
                    <a:pt x="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5643297" y="3556867"/>
              <a:ext cx="25521" cy="77989"/>
            </a:xfrm>
            <a:custGeom>
              <a:avLst/>
              <a:gdLst/>
              <a:ahLst/>
              <a:cxnLst/>
              <a:rect l="l" t="t" r="r" b="b"/>
              <a:pathLst>
                <a:path w="1127" h="3444" extrusionOk="0">
                  <a:moveTo>
                    <a:pt x="376" y="0"/>
                  </a:moveTo>
                  <a:cubicBezTo>
                    <a:pt x="238" y="0"/>
                    <a:pt x="110" y="38"/>
                    <a:pt x="0" y="102"/>
                  </a:cubicBezTo>
                  <a:cubicBezTo>
                    <a:pt x="226" y="236"/>
                    <a:pt x="378" y="479"/>
                    <a:pt x="378" y="761"/>
                  </a:cubicBezTo>
                  <a:lnTo>
                    <a:pt x="378" y="3444"/>
                  </a:lnTo>
                  <a:lnTo>
                    <a:pt x="1126" y="3444"/>
                  </a:lnTo>
                  <a:lnTo>
                    <a:pt x="1126" y="761"/>
                  </a:lnTo>
                  <a:cubicBezTo>
                    <a:pt x="1126" y="342"/>
                    <a:pt x="793" y="0"/>
                    <a:pt x="376"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9"/>
            <p:cNvSpPr/>
            <p:nvPr/>
          </p:nvSpPr>
          <p:spPr>
            <a:xfrm>
              <a:off x="5654280" y="3414498"/>
              <a:ext cx="41780" cy="40920"/>
            </a:xfrm>
            <a:custGeom>
              <a:avLst/>
              <a:gdLst/>
              <a:ahLst/>
              <a:cxnLst/>
              <a:rect l="l" t="t" r="r" b="b"/>
              <a:pathLst>
                <a:path w="1845" h="1807" extrusionOk="0">
                  <a:moveTo>
                    <a:pt x="1635" y="1"/>
                  </a:moveTo>
                  <a:cubicBezTo>
                    <a:pt x="1586" y="1"/>
                    <a:pt x="1537" y="20"/>
                    <a:pt x="1499" y="57"/>
                  </a:cubicBezTo>
                  <a:lnTo>
                    <a:pt x="74" y="1483"/>
                  </a:lnTo>
                  <a:cubicBezTo>
                    <a:pt x="0" y="1557"/>
                    <a:pt x="0" y="1676"/>
                    <a:pt x="74" y="1752"/>
                  </a:cubicBezTo>
                  <a:cubicBezTo>
                    <a:pt x="112" y="1788"/>
                    <a:pt x="162" y="1806"/>
                    <a:pt x="210" y="1806"/>
                  </a:cubicBezTo>
                  <a:cubicBezTo>
                    <a:pt x="258" y="1806"/>
                    <a:pt x="308" y="1788"/>
                    <a:pt x="344" y="1752"/>
                  </a:cubicBezTo>
                  <a:lnTo>
                    <a:pt x="1769" y="327"/>
                  </a:lnTo>
                  <a:cubicBezTo>
                    <a:pt x="1845" y="251"/>
                    <a:pt x="1845" y="131"/>
                    <a:pt x="1769" y="57"/>
                  </a:cubicBezTo>
                  <a:cubicBezTo>
                    <a:pt x="1732" y="20"/>
                    <a:pt x="1684"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5680729" y="3349733"/>
              <a:ext cx="80118" cy="79235"/>
            </a:xfrm>
            <a:custGeom>
              <a:avLst/>
              <a:gdLst/>
              <a:ahLst/>
              <a:cxnLst/>
              <a:rect l="l" t="t" r="r" b="b"/>
              <a:pathLst>
                <a:path w="3538" h="3499" extrusionOk="0">
                  <a:moveTo>
                    <a:pt x="2658" y="1"/>
                  </a:moveTo>
                  <a:cubicBezTo>
                    <a:pt x="2586" y="1"/>
                    <a:pt x="2514" y="28"/>
                    <a:pt x="2459" y="83"/>
                  </a:cubicBezTo>
                  <a:lnTo>
                    <a:pt x="98" y="2446"/>
                  </a:lnTo>
                  <a:cubicBezTo>
                    <a:pt x="28" y="2518"/>
                    <a:pt x="0" y="2622"/>
                    <a:pt x="28" y="2720"/>
                  </a:cubicBezTo>
                  <a:lnTo>
                    <a:pt x="160" y="3181"/>
                  </a:lnTo>
                  <a:cubicBezTo>
                    <a:pt x="184" y="3267"/>
                    <a:pt x="250" y="3331"/>
                    <a:pt x="333" y="3357"/>
                  </a:cubicBezTo>
                  <a:lnTo>
                    <a:pt x="797" y="3488"/>
                  </a:lnTo>
                  <a:cubicBezTo>
                    <a:pt x="821" y="3496"/>
                    <a:pt x="846" y="3499"/>
                    <a:pt x="871" y="3499"/>
                  </a:cubicBezTo>
                  <a:cubicBezTo>
                    <a:pt x="944" y="3499"/>
                    <a:pt x="1016" y="3469"/>
                    <a:pt x="1066" y="3415"/>
                  </a:cubicBezTo>
                  <a:lnTo>
                    <a:pt x="3427" y="1051"/>
                  </a:lnTo>
                  <a:cubicBezTo>
                    <a:pt x="3537" y="943"/>
                    <a:pt x="3537" y="766"/>
                    <a:pt x="3427" y="656"/>
                  </a:cubicBezTo>
                  <a:lnTo>
                    <a:pt x="2855" y="83"/>
                  </a:lnTo>
                  <a:cubicBezTo>
                    <a:pt x="2801" y="28"/>
                    <a:pt x="2729" y="1"/>
                    <a:pt x="2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5688949" y="3349779"/>
              <a:ext cx="71988" cy="79212"/>
            </a:xfrm>
            <a:custGeom>
              <a:avLst/>
              <a:gdLst/>
              <a:ahLst/>
              <a:cxnLst/>
              <a:rect l="l" t="t" r="r" b="b"/>
              <a:pathLst>
                <a:path w="3179" h="3498" extrusionOk="0">
                  <a:moveTo>
                    <a:pt x="2298" y="1"/>
                  </a:moveTo>
                  <a:cubicBezTo>
                    <a:pt x="2227" y="1"/>
                    <a:pt x="2156" y="28"/>
                    <a:pt x="2102" y="83"/>
                  </a:cubicBezTo>
                  <a:lnTo>
                    <a:pt x="1921" y="265"/>
                  </a:lnTo>
                  <a:lnTo>
                    <a:pt x="2312" y="658"/>
                  </a:lnTo>
                  <a:cubicBezTo>
                    <a:pt x="2422" y="768"/>
                    <a:pt x="2422" y="943"/>
                    <a:pt x="2312" y="1051"/>
                  </a:cubicBezTo>
                  <a:lnTo>
                    <a:pt x="0" y="3363"/>
                  </a:lnTo>
                  <a:lnTo>
                    <a:pt x="434" y="3486"/>
                  </a:lnTo>
                  <a:cubicBezTo>
                    <a:pt x="458" y="3494"/>
                    <a:pt x="484" y="3497"/>
                    <a:pt x="509" y="3497"/>
                  </a:cubicBezTo>
                  <a:cubicBezTo>
                    <a:pt x="582" y="3497"/>
                    <a:pt x="654" y="3468"/>
                    <a:pt x="707" y="3417"/>
                  </a:cubicBezTo>
                  <a:lnTo>
                    <a:pt x="3070" y="1053"/>
                  </a:lnTo>
                  <a:cubicBezTo>
                    <a:pt x="3178" y="943"/>
                    <a:pt x="3178" y="768"/>
                    <a:pt x="3070" y="658"/>
                  </a:cubicBezTo>
                  <a:lnTo>
                    <a:pt x="2496" y="83"/>
                  </a:lnTo>
                  <a:cubicBezTo>
                    <a:pt x="2441" y="28"/>
                    <a:pt x="2369" y="1"/>
                    <a:pt x="229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5606136" y="3412868"/>
              <a:ext cx="43410" cy="42550"/>
            </a:xfrm>
            <a:custGeom>
              <a:avLst/>
              <a:gdLst/>
              <a:ahLst/>
              <a:cxnLst/>
              <a:rect l="l" t="t" r="r" b="b"/>
              <a:pathLst>
                <a:path w="1917" h="1879" extrusionOk="0">
                  <a:moveTo>
                    <a:pt x="210" y="1"/>
                  </a:moveTo>
                  <a:cubicBezTo>
                    <a:pt x="161" y="1"/>
                    <a:pt x="112" y="20"/>
                    <a:pt x="74" y="58"/>
                  </a:cubicBezTo>
                  <a:cubicBezTo>
                    <a:pt x="1" y="131"/>
                    <a:pt x="1" y="251"/>
                    <a:pt x="74" y="327"/>
                  </a:cubicBezTo>
                  <a:lnTo>
                    <a:pt x="1571" y="1824"/>
                  </a:lnTo>
                  <a:cubicBezTo>
                    <a:pt x="1609" y="1860"/>
                    <a:pt x="1659" y="1878"/>
                    <a:pt x="1707" y="1878"/>
                  </a:cubicBezTo>
                  <a:cubicBezTo>
                    <a:pt x="1755" y="1878"/>
                    <a:pt x="1805" y="1860"/>
                    <a:pt x="1841" y="1824"/>
                  </a:cubicBezTo>
                  <a:cubicBezTo>
                    <a:pt x="1917" y="1748"/>
                    <a:pt x="1917" y="1629"/>
                    <a:pt x="1841" y="1555"/>
                  </a:cubicBezTo>
                  <a:lnTo>
                    <a:pt x="344" y="58"/>
                  </a:lnTo>
                  <a:cubicBezTo>
                    <a:pt x="307" y="20"/>
                    <a:pt x="259"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5542798" y="3349915"/>
              <a:ext cx="80277" cy="79122"/>
            </a:xfrm>
            <a:custGeom>
              <a:avLst/>
              <a:gdLst/>
              <a:ahLst/>
              <a:cxnLst/>
              <a:rect l="l" t="t" r="r" b="b"/>
              <a:pathLst>
                <a:path w="3545" h="3494" extrusionOk="0">
                  <a:moveTo>
                    <a:pt x="882" y="1"/>
                  </a:moveTo>
                  <a:cubicBezTo>
                    <a:pt x="810" y="1"/>
                    <a:pt x="738" y="28"/>
                    <a:pt x="684" y="83"/>
                  </a:cubicBezTo>
                  <a:lnTo>
                    <a:pt x="111" y="656"/>
                  </a:lnTo>
                  <a:cubicBezTo>
                    <a:pt x="1" y="764"/>
                    <a:pt x="1" y="941"/>
                    <a:pt x="111" y="1051"/>
                  </a:cubicBezTo>
                  <a:lnTo>
                    <a:pt x="2472" y="3412"/>
                  </a:lnTo>
                  <a:cubicBezTo>
                    <a:pt x="2527" y="3464"/>
                    <a:pt x="2598" y="3493"/>
                    <a:pt x="2671" y="3493"/>
                  </a:cubicBezTo>
                  <a:cubicBezTo>
                    <a:pt x="2697" y="3493"/>
                    <a:pt x="2722" y="3490"/>
                    <a:pt x="2748" y="3482"/>
                  </a:cubicBezTo>
                  <a:lnTo>
                    <a:pt x="3209" y="3351"/>
                  </a:lnTo>
                  <a:cubicBezTo>
                    <a:pt x="3295" y="3327"/>
                    <a:pt x="3358" y="3261"/>
                    <a:pt x="3384" y="3177"/>
                  </a:cubicBezTo>
                  <a:lnTo>
                    <a:pt x="3516" y="2714"/>
                  </a:lnTo>
                  <a:cubicBezTo>
                    <a:pt x="3544" y="2618"/>
                    <a:pt x="3516" y="2512"/>
                    <a:pt x="3440" y="2444"/>
                  </a:cubicBezTo>
                  <a:lnTo>
                    <a:pt x="1079" y="83"/>
                  </a:lnTo>
                  <a:cubicBezTo>
                    <a:pt x="1025" y="28"/>
                    <a:pt x="954" y="1"/>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5554189" y="3349779"/>
              <a:ext cx="68886" cy="79235"/>
            </a:xfrm>
            <a:custGeom>
              <a:avLst/>
              <a:gdLst/>
              <a:ahLst/>
              <a:cxnLst/>
              <a:rect l="l" t="t" r="r" b="b"/>
              <a:pathLst>
                <a:path w="3042" h="3499" extrusionOk="0">
                  <a:moveTo>
                    <a:pt x="379" y="1"/>
                  </a:moveTo>
                  <a:cubicBezTo>
                    <a:pt x="308" y="1"/>
                    <a:pt x="236" y="28"/>
                    <a:pt x="183" y="83"/>
                  </a:cubicBezTo>
                  <a:lnTo>
                    <a:pt x="1" y="265"/>
                  </a:lnTo>
                  <a:lnTo>
                    <a:pt x="2181" y="2446"/>
                  </a:lnTo>
                  <a:cubicBezTo>
                    <a:pt x="2255" y="2518"/>
                    <a:pt x="2281" y="2624"/>
                    <a:pt x="2251" y="2720"/>
                  </a:cubicBezTo>
                  <a:lnTo>
                    <a:pt x="2119" y="3183"/>
                  </a:lnTo>
                  <a:cubicBezTo>
                    <a:pt x="2095" y="3267"/>
                    <a:pt x="2029" y="3333"/>
                    <a:pt x="1945" y="3357"/>
                  </a:cubicBezTo>
                  <a:lnTo>
                    <a:pt x="1917" y="3365"/>
                  </a:lnTo>
                  <a:lnTo>
                    <a:pt x="1969" y="3417"/>
                  </a:lnTo>
                  <a:cubicBezTo>
                    <a:pt x="2022" y="3469"/>
                    <a:pt x="2093" y="3498"/>
                    <a:pt x="2165" y="3498"/>
                  </a:cubicBezTo>
                  <a:cubicBezTo>
                    <a:pt x="2192" y="3498"/>
                    <a:pt x="2218" y="3494"/>
                    <a:pt x="2245" y="3486"/>
                  </a:cubicBezTo>
                  <a:lnTo>
                    <a:pt x="2706" y="3355"/>
                  </a:lnTo>
                  <a:cubicBezTo>
                    <a:pt x="2790" y="3329"/>
                    <a:pt x="2855" y="3265"/>
                    <a:pt x="2879" y="3179"/>
                  </a:cubicBezTo>
                  <a:lnTo>
                    <a:pt x="3013" y="2718"/>
                  </a:lnTo>
                  <a:cubicBezTo>
                    <a:pt x="3041" y="2624"/>
                    <a:pt x="3013" y="2518"/>
                    <a:pt x="2941" y="2446"/>
                  </a:cubicBezTo>
                  <a:lnTo>
                    <a:pt x="578" y="83"/>
                  </a:lnTo>
                  <a:cubicBezTo>
                    <a:pt x="523" y="28"/>
                    <a:pt x="451" y="1"/>
                    <a:pt x="37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5607721" y="3461011"/>
              <a:ext cx="41825" cy="40965"/>
            </a:xfrm>
            <a:custGeom>
              <a:avLst/>
              <a:gdLst/>
              <a:ahLst/>
              <a:cxnLst/>
              <a:rect l="l" t="t" r="r" b="b"/>
              <a:pathLst>
                <a:path w="1847" h="1809" extrusionOk="0">
                  <a:moveTo>
                    <a:pt x="1637" y="1"/>
                  </a:moveTo>
                  <a:cubicBezTo>
                    <a:pt x="1588" y="1"/>
                    <a:pt x="1539" y="20"/>
                    <a:pt x="1501" y="57"/>
                  </a:cubicBezTo>
                  <a:lnTo>
                    <a:pt x="74" y="1483"/>
                  </a:lnTo>
                  <a:cubicBezTo>
                    <a:pt x="0" y="1559"/>
                    <a:pt x="0" y="1678"/>
                    <a:pt x="74" y="1754"/>
                  </a:cubicBezTo>
                  <a:cubicBezTo>
                    <a:pt x="112" y="1790"/>
                    <a:pt x="162" y="1808"/>
                    <a:pt x="210" y="1808"/>
                  </a:cubicBezTo>
                  <a:cubicBezTo>
                    <a:pt x="258" y="1808"/>
                    <a:pt x="308" y="1790"/>
                    <a:pt x="344" y="1754"/>
                  </a:cubicBezTo>
                  <a:lnTo>
                    <a:pt x="1771" y="327"/>
                  </a:lnTo>
                  <a:cubicBezTo>
                    <a:pt x="1847" y="251"/>
                    <a:pt x="1847" y="131"/>
                    <a:pt x="1771" y="57"/>
                  </a:cubicBezTo>
                  <a:cubicBezTo>
                    <a:pt x="1734" y="20"/>
                    <a:pt x="1686" y="1"/>
                    <a:pt x="1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5542889" y="3487460"/>
              <a:ext cx="80186" cy="79257"/>
            </a:xfrm>
            <a:custGeom>
              <a:avLst/>
              <a:gdLst/>
              <a:ahLst/>
              <a:cxnLst/>
              <a:rect l="l" t="t" r="r" b="b"/>
              <a:pathLst>
                <a:path w="3541" h="3500" extrusionOk="0">
                  <a:moveTo>
                    <a:pt x="2668" y="1"/>
                  </a:moveTo>
                  <a:cubicBezTo>
                    <a:pt x="2595" y="1"/>
                    <a:pt x="2525" y="31"/>
                    <a:pt x="2474" y="87"/>
                  </a:cubicBezTo>
                  <a:lnTo>
                    <a:pt x="111" y="2449"/>
                  </a:lnTo>
                  <a:cubicBezTo>
                    <a:pt x="1" y="2556"/>
                    <a:pt x="1" y="2734"/>
                    <a:pt x="111" y="2844"/>
                  </a:cubicBezTo>
                  <a:lnTo>
                    <a:pt x="686" y="3417"/>
                  </a:lnTo>
                  <a:cubicBezTo>
                    <a:pt x="738" y="3472"/>
                    <a:pt x="809" y="3499"/>
                    <a:pt x="881" y="3499"/>
                  </a:cubicBezTo>
                  <a:cubicBezTo>
                    <a:pt x="952" y="3499"/>
                    <a:pt x="1024" y="3472"/>
                    <a:pt x="1079" y="3417"/>
                  </a:cubicBezTo>
                  <a:lnTo>
                    <a:pt x="3442" y="1055"/>
                  </a:lnTo>
                  <a:cubicBezTo>
                    <a:pt x="3512" y="981"/>
                    <a:pt x="3540" y="878"/>
                    <a:pt x="3512" y="780"/>
                  </a:cubicBezTo>
                  <a:lnTo>
                    <a:pt x="3380" y="319"/>
                  </a:lnTo>
                  <a:cubicBezTo>
                    <a:pt x="3354" y="233"/>
                    <a:pt x="3291" y="169"/>
                    <a:pt x="3205" y="143"/>
                  </a:cubicBezTo>
                  <a:lnTo>
                    <a:pt x="2744" y="11"/>
                  </a:lnTo>
                  <a:cubicBezTo>
                    <a:pt x="2719" y="4"/>
                    <a:pt x="2693" y="1"/>
                    <a:pt x="2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9"/>
            <p:cNvSpPr/>
            <p:nvPr/>
          </p:nvSpPr>
          <p:spPr>
            <a:xfrm>
              <a:off x="5554189" y="3487415"/>
              <a:ext cx="68886" cy="79212"/>
            </a:xfrm>
            <a:custGeom>
              <a:avLst/>
              <a:gdLst/>
              <a:ahLst/>
              <a:cxnLst/>
              <a:rect l="l" t="t" r="r" b="b"/>
              <a:pathLst>
                <a:path w="3042" h="3498" extrusionOk="0">
                  <a:moveTo>
                    <a:pt x="2168" y="1"/>
                  </a:moveTo>
                  <a:cubicBezTo>
                    <a:pt x="2095" y="1"/>
                    <a:pt x="2024" y="29"/>
                    <a:pt x="1969" y="81"/>
                  </a:cubicBezTo>
                  <a:lnTo>
                    <a:pt x="1917" y="133"/>
                  </a:lnTo>
                  <a:lnTo>
                    <a:pt x="1945" y="141"/>
                  </a:lnTo>
                  <a:cubicBezTo>
                    <a:pt x="2029" y="165"/>
                    <a:pt x="2095" y="231"/>
                    <a:pt x="2119" y="315"/>
                  </a:cubicBezTo>
                  <a:lnTo>
                    <a:pt x="2253" y="778"/>
                  </a:lnTo>
                  <a:cubicBezTo>
                    <a:pt x="2279" y="874"/>
                    <a:pt x="2253" y="979"/>
                    <a:pt x="2183" y="1051"/>
                  </a:cubicBezTo>
                  <a:lnTo>
                    <a:pt x="1" y="3233"/>
                  </a:lnTo>
                  <a:lnTo>
                    <a:pt x="183" y="3415"/>
                  </a:lnTo>
                  <a:cubicBezTo>
                    <a:pt x="237" y="3470"/>
                    <a:pt x="309" y="3497"/>
                    <a:pt x="381" y="3497"/>
                  </a:cubicBezTo>
                  <a:cubicBezTo>
                    <a:pt x="453" y="3497"/>
                    <a:pt x="524" y="3470"/>
                    <a:pt x="578" y="3415"/>
                  </a:cubicBezTo>
                  <a:lnTo>
                    <a:pt x="2941" y="1051"/>
                  </a:lnTo>
                  <a:cubicBezTo>
                    <a:pt x="3013" y="981"/>
                    <a:pt x="3041" y="878"/>
                    <a:pt x="3013" y="780"/>
                  </a:cubicBezTo>
                  <a:lnTo>
                    <a:pt x="2881" y="317"/>
                  </a:lnTo>
                  <a:cubicBezTo>
                    <a:pt x="2855" y="233"/>
                    <a:pt x="2792" y="167"/>
                    <a:pt x="2706" y="143"/>
                  </a:cubicBezTo>
                  <a:lnTo>
                    <a:pt x="2245" y="11"/>
                  </a:lnTo>
                  <a:cubicBezTo>
                    <a:pt x="2219" y="4"/>
                    <a:pt x="2194" y="1"/>
                    <a:pt x="216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9"/>
            <p:cNvSpPr/>
            <p:nvPr/>
          </p:nvSpPr>
          <p:spPr>
            <a:xfrm>
              <a:off x="5654280" y="3461011"/>
              <a:ext cx="40738" cy="39878"/>
            </a:xfrm>
            <a:custGeom>
              <a:avLst/>
              <a:gdLst/>
              <a:ahLst/>
              <a:cxnLst/>
              <a:rect l="l" t="t" r="r" b="b"/>
              <a:pathLst>
                <a:path w="1799" h="1761" extrusionOk="0">
                  <a:moveTo>
                    <a:pt x="210" y="1"/>
                  </a:moveTo>
                  <a:cubicBezTo>
                    <a:pt x="161" y="1"/>
                    <a:pt x="112" y="20"/>
                    <a:pt x="74" y="57"/>
                  </a:cubicBezTo>
                  <a:cubicBezTo>
                    <a:pt x="0" y="131"/>
                    <a:pt x="0" y="251"/>
                    <a:pt x="74" y="327"/>
                  </a:cubicBezTo>
                  <a:lnTo>
                    <a:pt x="1456" y="1706"/>
                  </a:lnTo>
                  <a:cubicBezTo>
                    <a:pt x="1491" y="1744"/>
                    <a:pt x="1541" y="1760"/>
                    <a:pt x="1589" y="1760"/>
                  </a:cubicBezTo>
                  <a:cubicBezTo>
                    <a:pt x="1637" y="1760"/>
                    <a:pt x="1687" y="1744"/>
                    <a:pt x="1725" y="1706"/>
                  </a:cubicBezTo>
                  <a:cubicBezTo>
                    <a:pt x="1799" y="1630"/>
                    <a:pt x="1799" y="1511"/>
                    <a:pt x="1725" y="1437"/>
                  </a:cubicBezTo>
                  <a:lnTo>
                    <a:pt x="344" y="57"/>
                  </a:lnTo>
                  <a:cubicBezTo>
                    <a:pt x="307" y="20"/>
                    <a:pt x="258"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5681024" y="3487415"/>
              <a:ext cx="80254" cy="79122"/>
            </a:xfrm>
            <a:custGeom>
              <a:avLst/>
              <a:gdLst/>
              <a:ahLst/>
              <a:cxnLst/>
              <a:rect l="l" t="t" r="r" b="b"/>
              <a:pathLst>
                <a:path w="3544" h="3494" extrusionOk="0">
                  <a:moveTo>
                    <a:pt x="873" y="1"/>
                  </a:moveTo>
                  <a:cubicBezTo>
                    <a:pt x="848" y="1"/>
                    <a:pt x="822" y="4"/>
                    <a:pt x="797" y="11"/>
                  </a:cubicBezTo>
                  <a:lnTo>
                    <a:pt x="335" y="143"/>
                  </a:lnTo>
                  <a:cubicBezTo>
                    <a:pt x="250" y="167"/>
                    <a:pt x="186" y="233"/>
                    <a:pt x="160" y="317"/>
                  </a:cubicBezTo>
                  <a:lnTo>
                    <a:pt x="28" y="780"/>
                  </a:lnTo>
                  <a:cubicBezTo>
                    <a:pt x="0" y="878"/>
                    <a:pt x="26" y="981"/>
                    <a:pt x="102" y="1049"/>
                  </a:cubicBezTo>
                  <a:lnTo>
                    <a:pt x="2465" y="3411"/>
                  </a:lnTo>
                  <a:cubicBezTo>
                    <a:pt x="2519" y="3466"/>
                    <a:pt x="2591" y="3493"/>
                    <a:pt x="2662" y="3493"/>
                  </a:cubicBezTo>
                  <a:cubicBezTo>
                    <a:pt x="2734" y="3493"/>
                    <a:pt x="2806" y="3466"/>
                    <a:pt x="2861" y="3411"/>
                  </a:cubicBezTo>
                  <a:lnTo>
                    <a:pt x="3433" y="2838"/>
                  </a:lnTo>
                  <a:cubicBezTo>
                    <a:pt x="3543" y="2730"/>
                    <a:pt x="3543" y="2552"/>
                    <a:pt x="3433" y="2443"/>
                  </a:cubicBezTo>
                  <a:lnTo>
                    <a:pt x="1070" y="81"/>
                  </a:lnTo>
                  <a:cubicBezTo>
                    <a:pt x="1017" y="29"/>
                    <a:pt x="946" y="1"/>
                    <a:pt x="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5689199" y="3487438"/>
              <a:ext cx="71988" cy="79235"/>
            </a:xfrm>
            <a:custGeom>
              <a:avLst/>
              <a:gdLst/>
              <a:ahLst/>
              <a:cxnLst/>
              <a:rect l="l" t="t" r="r" b="b"/>
              <a:pathLst>
                <a:path w="3179" h="3499" extrusionOk="0">
                  <a:moveTo>
                    <a:pt x="512" y="0"/>
                  </a:moveTo>
                  <a:cubicBezTo>
                    <a:pt x="486" y="0"/>
                    <a:pt x="459" y="4"/>
                    <a:pt x="434" y="12"/>
                  </a:cubicBezTo>
                  <a:lnTo>
                    <a:pt x="0" y="138"/>
                  </a:lnTo>
                  <a:lnTo>
                    <a:pt x="2312" y="2448"/>
                  </a:lnTo>
                  <a:cubicBezTo>
                    <a:pt x="2422" y="2557"/>
                    <a:pt x="2422" y="2735"/>
                    <a:pt x="2312" y="2843"/>
                  </a:cubicBezTo>
                  <a:lnTo>
                    <a:pt x="1921" y="3234"/>
                  </a:lnTo>
                  <a:lnTo>
                    <a:pt x="2102" y="3416"/>
                  </a:lnTo>
                  <a:cubicBezTo>
                    <a:pt x="2157" y="3471"/>
                    <a:pt x="2229" y="3498"/>
                    <a:pt x="2300" y="3498"/>
                  </a:cubicBezTo>
                  <a:cubicBezTo>
                    <a:pt x="2372" y="3498"/>
                    <a:pt x="2443" y="3471"/>
                    <a:pt x="2496" y="3416"/>
                  </a:cubicBezTo>
                  <a:lnTo>
                    <a:pt x="3070" y="2843"/>
                  </a:lnTo>
                  <a:cubicBezTo>
                    <a:pt x="3178" y="2733"/>
                    <a:pt x="3178" y="2555"/>
                    <a:pt x="3070" y="2446"/>
                  </a:cubicBezTo>
                  <a:lnTo>
                    <a:pt x="707" y="82"/>
                  </a:lnTo>
                  <a:cubicBezTo>
                    <a:pt x="654" y="30"/>
                    <a:pt x="584" y="0"/>
                    <a:pt x="51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5641938" y="3448149"/>
              <a:ext cx="20177" cy="20131"/>
            </a:xfrm>
            <a:custGeom>
              <a:avLst/>
              <a:gdLst/>
              <a:ahLst/>
              <a:cxnLst/>
              <a:rect l="l" t="t" r="r" b="b"/>
              <a:pathLst>
                <a:path w="891" h="889" extrusionOk="0">
                  <a:moveTo>
                    <a:pt x="447" y="1"/>
                  </a:moveTo>
                  <a:cubicBezTo>
                    <a:pt x="446" y="1"/>
                    <a:pt x="445" y="1"/>
                    <a:pt x="444" y="1"/>
                  </a:cubicBezTo>
                  <a:cubicBezTo>
                    <a:pt x="198" y="1"/>
                    <a:pt x="0" y="202"/>
                    <a:pt x="2" y="448"/>
                  </a:cubicBezTo>
                  <a:cubicBezTo>
                    <a:pt x="2" y="691"/>
                    <a:pt x="204" y="889"/>
                    <a:pt x="450" y="889"/>
                  </a:cubicBezTo>
                  <a:cubicBezTo>
                    <a:pt x="693" y="887"/>
                    <a:pt x="891" y="687"/>
                    <a:pt x="891" y="442"/>
                  </a:cubicBezTo>
                  <a:cubicBezTo>
                    <a:pt x="889" y="198"/>
                    <a:pt x="691" y="1"/>
                    <a:pt x="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5529392" y="3630328"/>
              <a:ext cx="244974" cy="8515"/>
            </a:xfrm>
            <a:custGeom>
              <a:avLst/>
              <a:gdLst/>
              <a:ahLst/>
              <a:cxnLst/>
              <a:rect l="l" t="t" r="r" b="b"/>
              <a:pathLst>
                <a:path w="10818" h="376" extrusionOk="0">
                  <a:moveTo>
                    <a:pt x="204" y="0"/>
                  </a:moveTo>
                  <a:cubicBezTo>
                    <a:pt x="88" y="0"/>
                    <a:pt x="0" y="98"/>
                    <a:pt x="14" y="210"/>
                  </a:cubicBezTo>
                  <a:cubicBezTo>
                    <a:pt x="26" y="305"/>
                    <a:pt x="110" y="375"/>
                    <a:pt x="208" y="375"/>
                  </a:cubicBezTo>
                  <a:lnTo>
                    <a:pt x="10615" y="375"/>
                  </a:lnTo>
                  <a:cubicBezTo>
                    <a:pt x="10727" y="375"/>
                    <a:pt x="10817" y="280"/>
                    <a:pt x="10805" y="166"/>
                  </a:cubicBezTo>
                  <a:cubicBezTo>
                    <a:pt x="10793" y="70"/>
                    <a:pt x="10707" y="0"/>
                    <a:pt x="10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9"/>
          <p:cNvGrpSpPr/>
          <p:nvPr/>
        </p:nvGrpSpPr>
        <p:grpSpPr>
          <a:xfrm>
            <a:off x="6128806" y="3349552"/>
            <a:ext cx="240580" cy="289516"/>
            <a:chOff x="6128806" y="3349552"/>
            <a:chExt cx="240580" cy="289516"/>
          </a:xfrm>
        </p:grpSpPr>
        <p:sp>
          <p:nvSpPr>
            <p:cNvPr id="5014" name="Google Shape;5014;p69"/>
            <p:cNvSpPr/>
            <p:nvPr/>
          </p:nvSpPr>
          <p:spPr>
            <a:xfrm>
              <a:off x="6128806" y="3349552"/>
              <a:ext cx="240580" cy="289516"/>
            </a:xfrm>
            <a:custGeom>
              <a:avLst/>
              <a:gdLst/>
              <a:ahLst/>
              <a:cxnLst/>
              <a:rect l="l" t="t" r="r" b="b"/>
              <a:pathLst>
                <a:path w="10624" h="12785" extrusionOk="0">
                  <a:moveTo>
                    <a:pt x="5676" y="0"/>
                  </a:moveTo>
                  <a:cubicBezTo>
                    <a:pt x="5649" y="0"/>
                    <a:pt x="5621" y="1"/>
                    <a:pt x="5594" y="1"/>
                  </a:cubicBezTo>
                  <a:cubicBezTo>
                    <a:pt x="2931" y="45"/>
                    <a:pt x="785" y="2217"/>
                    <a:pt x="785" y="4888"/>
                  </a:cubicBezTo>
                  <a:lnTo>
                    <a:pt x="785" y="4896"/>
                  </a:lnTo>
                  <a:cubicBezTo>
                    <a:pt x="785" y="5123"/>
                    <a:pt x="719" y="5349"/>
                    <a:pt x="598" y="5540"/>
                  </a:cubicBezTo>
                  <a:lnTo>
                    <a:pt x="109" y="6305"/>
                  </a:lnTo>
                  <a:cubicBezTo>
                    <a:pt x="1" y="6477"/>
                    <a:pt x="121" y="6696"/>
                    <a:pt x="324" y="6696"/>
                  </a:cubicBezTo>
                  <a:lnTo>
                    <a:pt x="1512" y="6696"/>
                  </a:lnTo>
                  <a:lnTo>
                    <a:pt x="1512" y="9024"/>
                  </a:lnTo>
                  <a:cubicBezTo>
                    <a:pt x="1512" y="9666"/>
                    <a:pt x="2033" y="10189"/>
                    <a:pt x="2676" y="10189"/>
                  </a:cubicBezTo>
                  <a:lnTo>
                    <a:pt x="3732" y="10189"/>
                  </a:lnTo>
                  <a:lnTo>
                    <a:pt x="3732" y="12531"/>
                  </a:lnTo>
                  <a:cubicBezTo>
                    <a:pt x="3732" y="12671"/>
                    <a:pt x="3843" y="12784"/>
                    <a:pt x="3983" y="12784"/>
                  </a:cubicBezTo>
                  <a:lnTo>
                    <a:pt x="9440" y="12784"/>
                  </a:lnTo>
                  <a:cubicBezTo>
                    <a:pt x="9580" y="12784"/>
                    <a:pt x="9694" y="12671"/>
                    <a:pt x="9694" y="12531"/>
                  </a:cubicBezTo>
                  <a:lnTo>
                    <a:pt x="9694" y="7678"/>
                  </a:lnTo>
                  <a:cubicBezTo>
                    <a:pt x="10225" y="6914"/>
                    <a:pt x="10542" y="5994"/>
                    <a:pt x="10564" y="4999"/>
                  </a:cubicBezTo>
                  <a:cubicBezTo>
                    <a:pt x="10624" y="2264"/>
                    <a:pt x="8401" y="0"/>
                    <a:pt x="567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6248507" y="3349575"/>
              <a:ext cx="119407" cy="289494"/>
            </a:xfrm>
            <a:custGeom>
              <a:avLst/>
              <a:gdLst/>
              <a:ahLst/>
              <a:cxnLst/>
              <a:rect l="l" t="t" r="r" b="b"/>
              <a:pathLst>
                <a:path w="5273" h="12784" extrusionOk="0">
                  <a:moveTo>
                    <a:pt x="380" y="0"/>
                  </a:moveTo>
                  <a:cubicBezTo>
                    <a:pt x="252" y="0"/>
                    <a:pt x="126" y="4"/>
                    <a:pt x="1" y="14"/>
                  </a:cubicBezTo>
                  <a:cubicBezTo>
                    <a:pt x="2524" y="210"/>
                    <a:pt x="4512" y="2318"/>
                    <a:pt x="4512" y="4891"/>
                  </a:cubicBezTo>
                  <a:cubicBezTo>
                    <a:pt x="4512" y="5773"/>
                    <a:pt x="4276" y="6599"/>
                    <a:pt x="3871" y="7316"/>
                  </a:cubicBezTo>
                  <a:cubicBezTo>
                    <a:pt x="3721" y="7577"/>
                    <a:pt x="3641" y="7869"/>
                    <a:pt x="3635" y="8172"/>
                  </a:cubicBezTo>
                  <a:lnTo>
                    <a:pt x="3635" y="12783"/>
                  </a:lnTo>
                  <a:lnTo>
                    <a:pt x="4146" y="12783"/>
                  </a:lnTo>
                  <a:cubicBezTo>
                    <a:pt x="4286" y="12775"/>
                    <a:pt x="4400" y="12660"/>
                    <a:pt x="4384" y="12520"/>
                  </a:cubicBezTo>
                  <a:lnTo>
                    <a:pt x="4384" y="7677"/>
                  </a:lnTo>
                  <a:cubicBezTo>
                    <a:pt x="4951" y="6887"/>
                    <a:pt x="5272" y="5927"/>
                    <a:pt x="5272" y="4891"/>
                  </a:cubicBezTo>
                  <a:cubicBezTo>
                    <a:pt x="5272" y="2190"/>
                    <a:pt x="3083" y="0"/>
                    <a:pt x="3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6194091" y="3397854"/>
              <a:ext cx="117641" cy="101178"/>
            </a:xfrm>
            <a:custGeom>
              <a:avLst/>
              <a:gdLst/>
              <a:ahLst/>
              <a:cxnLst/>
              <a:rect l="l" t="t" r="r" b="b"/>
              <a:pathLst>
                <a:path w="5195" h="4468" extrusionOk="0">
                  <a:moveTo>
                    <a:pt x="1556" y="0"/>
                  </a:moveTo>
                  <a:cubicBezTo>
                    <a:pt x="1089" y="0"/>
                    <a:pt x="597" y="68"/>
                    <a:pt x="96" y="216"/>
                  </a:cubicBezTo>
                  <a:cubicBezTo>
                    <a:pt x="24" y="236"/>
                    <a:pt x="0" y="327"/>
                    <a:pt x="52" y="381"/>
                  </a:cubicBezTo>
                  <a:cubicBezTo>
                    <a:pt x="238" y="571"/>
                    <a:pt x="447" y="834"/>
                    <a:pt x="599" y="1186"/>
                  </a:cubicBezTo>
                  <a:cubicBezTo>
                    <a:pt x="797" y="1643"/>
                    <a:pt x="751" y="1920"/>
                    <a:pt x="847" y="2363"/>
                  </a:cubicBezTo>
                  <a:cubicBezTo>
                    <a:pt x="966" y="2936"/>
                    <a:pt x="1284" y="3661"/>
                    <a:pt x="1749" y="4054"/>
                  </a:cubicBezTo>
                  <a:cubicBezTo>
                    <a:pt x="2123" y="4367"/>
                    <a:pt x="2596" y="4467"/>
                    <a:pt x="3050" y="4467"/>
                  </a:cubicBezTo>
                  <a:cubicBezTo>
                    <a:pt x="3820" y="4467"/>
                    <a:pt x="4534" y="4179"/>
                    <a:pt x="4613" y="4146"/>
                  </a:cubicBezTo>
                  <a:cubicBezTo>
                    <a:pt x="4769" y="3797"/>
                    <a:pt x="5194" y="2725"/>
                    <a:pt x="4751" y="1725"/>
                  </a:cubicBezTo>
                  <a:cubicBezTo>
                    <a:pt x="4300" y="702"/>
                    <a:pt x="3057" y="0"/>
                    <a:pt x="1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6232995" y="3403538"/>
              <a:ext cx="78737" cy="95358"/>
            </a:xfrm>
            <a:custGeom>
              <a:avLst/>
              <a:gdLst/>
              <a:ahLst/>
              <a:cxnLst/>
              <a:rect l="l" t="t" r="r" b="b"/>
              <a:pathLst>
                <a:path w="3477" h="4211" extrusionOk="0">
                  <a:moveTo>
                    <a:pt x="1318" y="1"/>
                  </a:moveTo>
                  <a:cubicBezTo>
                    <a:pt x="1751" y="290"/>
                    <a:pt x="2083" y="663"/>
                    <a:pt x="2274" y="1094"/>
                  </a:cubicBezTo>
                  <a:cubicBezTo>
                    <a:pt x="2855" y="2410"/>
                    <a:pt x="1847" y="3830"/>
                    <a:pt x="473" y="3830"/>
                  </a:cubicBezTo>
                  <a:cubicBezTo>
                    <a:pt x="354" y="3830"/>
                    <a:pt x="233" y="3819"/>
                    <a:pt x="111" y="3797"/>
                  </a:cubicBezTo>
                  <a:cubicBezTo>
                    <a:pt x="75" y="3789"/>
                    <a:pt x="39" y="3781"/>
                    <a:pt x="1" y="3775"/>
                  </a:cubicBezTo>
                  <a:lnTo>
                    <a:pt x="1" y="3775"/>
                  </a:lnTo>
                  <a:cubicBezTo>
                    <a:pt x="373" y="4106"/>
                    <a:pt x="862" y="4211"/>
                    <a:pt x="1333" y="4211"/>
                  </a:cubicBezTo>
                  <a:cubicBezTo>
                    <a:pt x="2099" y="4211"/>
                    <a:pt x="2816" y="3932"/>
                    <a:pt x="2899" y="3895"/>
                  </a:cubicBezTo>
                  <a:cubicBezTo>
                    <a:pt x="3051" y="3546"/>
                    <a:pt x="3476" y="2474"/>
                    <a:pt x="3033" y="1474"/>
                  </a:cubicBezTo>
                  <a:cubicBezTo>
                    <a:pt x="2742" y="815"/>
                    <a:pt x="2123" y="290"/>
                    <a:pt x="131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9"/>
            <p:cNvSpPr/>
            <p:nvPr/>
          </p:nvSpPr>
          <p:spPr>
            <a:xfrm>
              <a:off x="6228670" y="3420091"/>
              <a:ext cx="81613" cy="91305"/>
            </a:xfrm>
            <a:custGeom>
              <a:avLst/>
              <a:gdLst/>
              <a:ahLst/>
              <a:cxnLst/>
              <a:rect l="l" t="t" r="r" b="b"/>
              <a:pathLst>
                <a:path w="3604" h="4032" extrusionOk="0">
                  <a:moveTo>
                    <a:pt x="216" y="1"/>
                  </a:moveTo>
                  <a:cubicBezTo>
                    <a:pt x="149" y="1"/>
                    <a:pt x="84" y="36"/>
                    <a:pt x="50" y="100"/>
                  </a:cubicBezTo>
                  <a:cubicBezTo>
                    <a:pt x="0" y="192"/>
                    <a:pt x="34" y="306"/>
                    <a:pt x="126" y="355"/>
                  </a:cubicBezTo>
                  <a:cubicBezTo>
                    <a:pt x="759" y="705"/>
                    <a:pt x="1326" y="1144"/>
                    <a:pt x="1815" y="1667"/>
                  </a:cubicBezTo>
                  <a:cubicBezTo>
                    <a:pt x="1757" y="1657"/>
                    <a:pt x="1701" y="1649"/>
                    <a:pt x="1643" y="1643"/>
                  </a:cubicBezTo>
                  <a:cubicBezTo>
                    <a:pt x="1499" y="1628"/>
                    <a:pt x="1354" y="1620"/>
                    <a:pt x="1209" y="1620"/>
                  </a:cubicBezTo>
                  <a:cubicBezTo>
                    <a:pt x="1015" y="1620"/>
                    <a:pt x="820" y="1634"/>
                    <a:pt x="627" y="1665"/>
                  </a:cubicBezTo>
                  <a:cubicBezTo>
                    <a:pt x="523" y="1679"/>
                    <a:pt x="453" y="1777"/>
                    <a:pt x="467" y="1880"/>
                  </a:cubicBezTo>
                  <a:cubicBezTo>
                    <a:pt x="482" y="1976"/>
                    <a:pt x="561" y="2042"/>
                    <a:pt x="655" y="2042"/>
                  </a:cubicBezTo>
                  <a:cubicBezTo>
                    <a:pt x="665" y="2042"/>
                    <a:pt x="675" y="2042"/>
                    <a:pt x="685" y="2040"/>
                  </a:cubicBezTo>
                  <a:cubicBezTo>
                    <a:pt x="862" y="2015"/>
                    <a:pt x="1041" y="2001"/>
                    <a:pt x="1219" y="2001"/>
                  </a:cubicBezTo>
                  <a:cubicBezTo>
                    <a:pt x="1348" y="2001"/>
                    <a:pt x="1476" y="2008"/>
                    <a:pt x="1603" y="2022"/>
                  </a:cubicBezTo>
                  <a:cubicBezTo>
                    <a:pt x="1815" y="2048"/>
                    <a:pt x="2024" y="2090"/>
                    <a:pt x="2230" y="2152"/>
                  </a:cubicBezTo>
                  <a:cubicBezTo>
                    <a:pt x="2643" y="2685"/>
                    <a:pt x="2974" y="3276"/>
                    <a:pt x="3218" y="3909"/>
                  </a:cubicBezTo>
                  <a:cubicBezTo>
                    <a:pt x="3246" y="3985"/>
                    <a:pt x="3319" y="4031"/>
                    <a:pt x="3394" y="4031"/>
                  </a:cubicBezTo>
                  <a:cubicBezTo>
                    <a:pt x="3417" y="4031"/>
                    <a:pt x="3440" y="4027"/>
                    <a:pt x="3461" y="4018"/>
                  </a:cubicBezTo>
                  <a:cubicBezTo>
                    <a:pt x="3553" y="3984"/>
                    <a:pt x="3603" y="3875"/>
                    <a:pt x="3567" y="3777"/>
                  </a:cubicBezTo>
                  <a:cubicBezTo>
                    <a:pt x="3184" y="2777"/>
                    <a:pt x="2719" y="2052"/>
                    <a:pt x="1982" y="1300"/>
                  </a:cubicBezTo>
                  <a:cubicBezTo>
                    <a:pt x="1996" y="1134"/>
                    <a:pt x="1986" y="972"/>
                    <a:pt x="1952" y="811"/>
                  </a:cubicBezTo>
                  <a:cubicBezTo>
                    <a:pt x="1909" y="619"/>
                    <a:pt x="1833" y="435"/>
                    <a:pt x="1725" y="272"/>
                  </a:cubicBezTo>
                  <a:cubicBezTo>
                    <a:pt x="1688" y="216"/>
                    <a:pt x="1628" y="186"/>
                    <a:pt x="1566" y="186"/>
                  </a:cubicBezTo>
                  <a:cubicBezTo>
                    <a:pt x="1531" y="186"/>
                    <a:pt x="1495" y="195"/>
                    <a:pt x="1463" y="216"/>
                  </a:cubicBezTo>
                  <a:cubicBezTo>
                    <a:pt x="1376" y="274"/>
                    <a:pt x="1352" y="391"/>
                    <a:pt x="1407" y="479"/>
                  </a:cubicBezTo>
                  <a:cubicBezTo>
                    <a:pt x="1497" y="613"/>
                    <a:pt x="1557" y="763"/>
                    <a:pt x="1587" y="922"/>
                  </a:cubicBezTo>
                  <a:cubicBezTo>
                    <a:pt x="1196" y="581"/>
                    <a:pt x="769" y="280"/>
                    <a:pt x="308" y="24"/>
                  </a:cubicBezTo>
                  <a:cubicBezTo>
                    <a:pt x="278" y="8"/>
                    <a:pt x="247"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9"/>
          <p:cNvGrpSpPr/>
          <p:nvPr/>
        </p:nvGrpSpPr>
        <p:grpSpPr>
          <a:xfrm>
            <a:off x="6688092" y="3350435"/>
            <a:ext cx="291849" cy="287863"/>
            <a:chOff x="6688092" y="3350435"/>
            <a:chExt cx="291849" cy="287863"/>
          </a:xfrm>
        </p:grpSpPr>
        <p:sp>
          <p:nvSpPr>
            <p:cNvPr id="5020" name="Google Shape;5020;p69"/>
            <p:cNvSpPr/>
            <p:nvPr/>
          </p:nvSpPr>
          <p:spPr>
            <a:xfrm>
              <a:off x="6688092" y="3352858"/>
              <a:ext cx="239516" cy="245653"/>
            </a:xfrm>
            <a:custGeom>
              <a:avLst/>
              <a:gdLst/>
              <a:ahLst/>
              <a:cxnLst/>
              <a:rect l="l" t="t" r="r" b="b"/>
              <a:pathLst>
                <a:path w="10577" h="10848" extrusionOk="0">
                  <a:moveTo>
                    <a:pt x="4446" y="1"/>
                  </a:moveTo>
                  <a:cubicBezTo>
                    <a:pt x="4406" y="1"/>
                    <a:pt x="4367" y="4"/>
                    <a:pt x="4328" y="13"/>
                  </a:cubicBezTo>
                  <a:cubicBezTo>
                    <a:pt x="1855" y="542"/>
                    <a:pt x="1" y="2740"/>
                    <a:pt x="1" y="5368"/>
                  </a:cubicBezTo>
                  <a:cubicBezTo>
                    <a:pt x="1" y="8397"/>
                    <a:pt x="2454" y="10848"/>
                    <a:pt x="5480" y="10848"/>
                  </a:cubicBezTo>
                  <a:cubicBezTo>
                    <a:pt x="6169" y="10848"/>
                    <a:pt x="6810" y="10337"/>
                    <a:pt x="7387" y="10105"/>
                  </a:cubicBezTo>
                  <a:cubicBezTo>
                    <a:pt x="9343" y="9317"/>
                    <a:pt x="10576" y="7704"/>
                    <a:pt x="10576" y="5368"/>
                  </a:cubicBezTo>
                  <a:cubicBezTo>
                    <a:pt x="10576" y="2344"/>
                    <a:pt x="8504" y="274"/>
                    <a:pt x="5480" y="274"/>
                  </a:cubicBezTo>
                  <a:cubicBezTo>
                    <a:pt x="5125" y="274"/>
                    <a:pt x="4780" y="1"/>
                    <a:pt x="4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6803491" y="3350435"/>
              <a:ext cx="132745" cy="248031"/>
            </a:xfrm>
            <a:custGeom>
              <a:avLst/>
              <a:gdLst/>
              <a:ahLst/>
              <a:cxnLst/>
              <a:rect l="l" t="t" r="r" b="b"/>
              <a:pathLst>
                <a:path w="5862" h="10953" extrusionOk="0">
                  <a:moveTo>
                    <a:pt x="384" y="0"/>
                  </a:moveTo>
                  <a:cubicBezTo>
                    <a:pt x="255" y="0"/>
                    <a:pt x="127" y="4"/>
                    <a:pt x="1" y="12"/>
                  </a:cubicBezTo>
                  <a:cubicBezTo>
                    <a:pt x="2847" y="210"/>
                    <a:pt x="5095" y="2579"/>
                    <a:pt x="5095" y="5475"/>
                  </a:cubicBezTo>
                  <a:cubicBezTo>
                    <a:pt x="5095" y="8374"/>
                    <a:pt x="2847" y="10743"/>
                    <a:pt x="1" y="10941"/>
                  </a:cubicBezTo>
                  <a:cubicBezTo>
                    <a:pt x="127" y="10951"/>
                    <a:pt x="255" y="10953"/>
                    <a:pt x="384" y="10953"/>
                  </a:cubicBezTo>
                  <a:cubicBezTo>
                    <a:pt x="1430" y="10953"/>
                    <a:pt x="2408" y="10276"/>
                    <a:pt x="3239" y="9767"/>
                  </a:cubicBezTo>
                  <a:cubicBezTo>
                    <a:pt x="3694" y="9488"/>
                    <a:pt x="4105" y="9532"/>
                    <a:pt x="4458" y="9136"/>
                  </a:cubicBezTo>
                  <a:cubicBezTo>
                    <a:pt x="5333" y="8166"/>
                    <a:pt x="5862" y="6883"/>
                    <a:pt x="5862" y="5475"/>
                  </a:cubicBezTo>
                  <a:cubicBezTo>
                    <a:pt x="5862" y="5160"/>
                    <a:pt x="5834" y="4849"/>
                    <a:pt x="5784" y="4545"/>
                  </a:cubicBezTo>
                  <a:cubicBezTo>
                    <a:pt x="5560" y="3230"/>
                    <a:pt x="4484" y="2078"/>
                    <a:pt x="3500" y="1260"/>
                  </a:cubicBezTo>
                  <a:cubicBezTo>
                    <a:pt x="2550" y="473"/>
                    <a:pt x="1714" y="0"/>
                    <a:pt x="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6786054" y="3350435"/>
              <a:ext cx="148370" cy="109217"/>
            </a:xfrm>
            <a:custGeom>
              <a:avLst/>
              <a:gdLst/>
              <a:ahLst/>
              <a:cxnLst/>
              <a:rect l="l" t="t" r="r" b="b"/>
              <a:pathLst>
                <a:path w="6552" h="4823" extrusionOk="0">
                  <a:moveTo>
                    <a:pt x="1154" y="0"/>
                  </a:moveTo>
                  <a:cubicBezTo>
                    <a:pt x="761" y="0"/>
                    <a:pt x="374" y="42"/>
                    <a:pt x="0" y="122"/>
                  </a:cubicBezTo>
                  <a:cubicBezTo>
                    <a:pt x="110" y="561"/>
                    <a:pt x="220" y="1076"/>
                    <a:pt x="324" y="1689"/>
                  </a:cubicBezTo>
                  <a:cubicBezTo>
                    <a:pt x="488" y="2687"/>
                    <a:pt x="555" y="3531"/>
                    <a:pt x="1032" y="3685"/>
                  </a:cubicBezTo>
                  <a:cubicBezTo>
                    <a:pt x="1080" y="3700"/>
                    <a:pt x="1126" y="3707"/>
                    <a:pt x="1172" y="3707"/>
                  </a:cubicBezTo>
                  <a:cubicBezTo>
                    <a:pt x="1535" y="3707"/>
                    <a:pt x="1865" y="3282"/>
                    <a:pt x="2349" y="3282"/>
                  </a:cubicBezTo>
                  <a:cubicBezTo>
                    <a:pt x="2401" y="3282"/>
                    <a:pt x="2456" y="3287"/>
                    <a:pt x="2512" y="3298"/>
                  </a:cubicBezTo>
                  <a:cubicBezTo>
                    <a:pt x="3051" y="3401"/>
                    <a:pt x="3124" y="3934"/>
                    <a:pt x="3607" y="4328"/>
                  </a:cubicBezTo>
                  <a:cubicBezTo>
                    <a:pt x="3991" y="4643"/>
                    <a:pt x="4575" y="4823"/>
                    <a:pt x="5208" y="4823"/>
                  </a:cubicBezTo>
                  <a:cubicBezTo>
                    <a:pt x="5649" y="4823"/>
                    <a:pt x="6114" y="4736"/>
                    <a:pt x="6552" y="4547"/>
                  </a:cubicBezTo>
                  <a:cubicBezTo>
                    <a:pt x="6109" y="1966"/>
                    <a:pt x="3861" y="0"/>
                    <a:pt x="1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9"/>
            <p:cNvSpPr/>
            <p:nvPr/>
          </p:nvSpPr>
          <p:spPr>
            <a:xfrm>
              <a:off x="6803536" y="3350435"/>
              <a:ext cx="130888" cy="107994"/>
            </a:xfrm>
            <a:custGeom>
              <a:avLst/>
              <a:gdLst/>
              <a:ahLst/>
              <a:cxnLst/>
              <a:rect l="l" t="t" r="r" b="b"/>
              <a:pathLst>
                <a:path w="5780" h="4769" extrusionOk="0">
                  <a:moveTo>
                    <a:pt x="382" y="0"/>
                  </a:moveTo>
                  <a:cubicBezTo>
                    <a:pt x="254" y="0"/>
                    <a:pt x="127" y="4"/>
                    <a:pt x="1" y="14"/>
                  </a:cubicBezTo>
                  <a:cubicBezTo>
                    <a:pt x="2610" y="196"/>
                    <a:pt x="4716" y="2204"/>
                    <a:pt x="5049" y="4769"/>
                  </a:cubicBezTo>
                  <a:cubicBezTo>
                    <a:pt x="5167" y="4747"/>
                    <a:pt x="5285" y="4719"/>
                    <a:pt x="5401" y="4687"/>
                  </a:cubicBezTo>
                  <a:cubicBezTo>
                    <a:pt x="5530" y="4649"/>
                    <a:pt x="5658" y="4605"/>
                    <a:pt x="5780" y="4549"/>
                  </a:cubicBezTo>
                  <a:cubicBezTo>
                    <a:pt x="5339" y="1966"/>
                    <a:pt x="3089" y="0"/>
                    <a:pt x="38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9"/>
            <p:cNvSpPr/>
            <p:nvPr/>
          </p:nvSpPr>
          <p:spPr>
            <a:xfrm>
              <a:off x="6688092" y="3401183"/>
              <a:ext cx="62410" cy="158470"/>
            </a:xfrm>
            <a:custGeom>
              <a:avLst/>
              <a:gdLst/>
              <a:ahLst/>
              <a:cxnLst/>
              <a:rect l="l" t="t" r="r" b="b"/>
              <a:pathLst>
                <a:path w="2756" h="6998" extrusionOk="0">
                  <a:moveTo>
                    <a:pt x="1059" y="1"/>
                  </a:moveTo>
                  <a:cubicBezTo>
                    <a:pt x="396" y="907"/>
                    <a:pt x="1" y="2025"/>
                    <a:pt x="1" y="3234"/>
                  </a:cubicBezTo>
                  <a:cubicBezTo>
                    <a:pt x="1" y="4692"/>
                    <a:pt x="572" y="6017"/>
                    <a:pt x="1500" y="6997"/>
                  </a:cubicBezTo>
                  <a:cubicBezTo>
                    <a:pt x="2187" y="6542"/>
                    <a:pt x="2682" y="5805"/>
                    <a:pt x="2726" y="5147"/>
                  </a:cubicBezTo>
                  <a:cubicBezTo>
                    <a:pt x="2756" y="4708"/>
                    <a:pt x="2566" y="4668"/>
                    <a:pt x="2398" y="3793"/>
                  </a:cubicBezTo>
                  <a:cubicBezTo>
                    <a:pt x="2149" y="2490"/>
                    <a:pt x="2484" y="2091"/>
                    <a:pt x="2276" y="1416"/>
                  </a:cubicBezTo>
                  <a:cubicBezTo>
                    <a:pt x="2105" y="863"/>
                    <a:pt x="1634" y="346"/>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9"/>
            <p:cNvSpPr/>
            <p:nvPr/>
          </p:nvSpPr>
          <p:spPr>
            <a:xfrm>
              <a:off x="6770089" y="3502451"/>
              <a:ext cx="134375" cy="96060"/>
            </a:xfrm>
            <a:custGeom>
              <a:avLst/>
              <a:gdLst/>
              <a:ahLst/>
              <a:cxnLst/>
              <a:rect l="l" t="t" r="r" b="b"/>
              <a:pathLst>
                <a:path w="5934" h="4242" extrusionOk="0">
                  <a:moveTo>
                    <a:pt x="2880" y="0"/>
                  </a:moveTo>
                  <a:cubicBezTo>
                    <a:pt x="2782" y="0"/>
                    <a:pt x="2688" y="18"/>
                    <a:pt x="2602" y="60"/>
                  </a:cubicBezTo>
                  <a:cubicBezTo>
                    <a:pt x="2107" y="299"/>
                    <a:pt x="2348" y="1062"/>
                    <a:pt x="1913" y="2046"/>
                  </a:cubicBezTo>
                  <a:cubicBezTo>
                    <a:pt x="1462" y="3074"/>
                    <a:pt x="614" y="3583"/>
                    <a:pt x="1" y="3918"/>
                  </a:cubicBezTo>
                  <a:cubicBezTo>
                    <a:pt x="582" y="4128"/>
                    <a:pt x="1205" y="4242"/>
                    <a:pt x="1859" y="4242"/>
                  </a:cubicBezTo>
                  <a:cubicBezTo>
                    <a:pt x="3478" y="4242"/>
                    <a:pt x="4931" y="3541"/>
                    <a:pt x="5933" y="2423"/>
                  </a:cubicBezTo>
                  <a:cubicBezTo>
                    <a:pt x="5566" y="1880"/>
                    <a:pt x="5015" y="1375"/>
                    <a:pt x="4704" y="1092"/>
                  </a:cubicBezTo>
                  <a:cubicBezTo>
                    <a:pt x="4331" y="750"/>
                    <a:pt x="3508" y="0"/>
                    <a:pt x="2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9"/>
            <p:cNvSpPr/>
            <p:nvPr/>
          </p:nvSpPr>
          <p:spPr>
            <a:xfrm>
              <a:off x="6803445" y="3546383"/>
              <a:ext cx="101019" cy="52083"/>
            </a:xfrm>
            <a:custGeom>
              <a:avLst/>
              <a:gdLst/>
              <a:ahLst/>
              <a:cxnLst/>
              <a:rect l="l" t="t" r="r" b="b"/>
              <a:pathLst>
                <a:path w="4461" h="2300" extrusionOk="0">
                  <a:moveTo>
                    <a:pt x="4081" y="0"/>
                  </a:moveTo>
                  <a:cubicBezTo>
                    <a:pt x="3159" y="1294"/>
                    <a:pt x="1684" y="2172"/>
                    <a:pt x="1" y="2288"/>
                  </a:cubicBezTo>
                  <a:cubicBezTo>
                    <a:pt x="129" y="2298"/>
                    <a:pt x="257" y="2300"/>
                    <a:pt x="386" y="2300"/>
                  </a:cubicBezTo>
                  <a:cubicBezTo>
                    <a:pt x="389" y="2300"/>
                    <a:pt x="391" y="2300"/>
                    <a:pt x="393" y="2300"/>
                  </a:cubicBezTo>
                  <a:cubicBezTo>
                    <a:pt x="2007" y="2300"/>
                    <a:pt x="3460" y="1598"/>
                    <a:pt x="4460" y="483"/>
                  </a:cubicBezTo>
                  <a:cubicBezTo>
                    <a:pt x="4392" y="386"/>
                    <a:pt x="4323" y="288"/>
                    <a:pt x="4249" y="196"/>
                  </a:cubicBezTo>
                  <a:cubicBezTo>
                    <a:pt x="4193" y="130"/>
                    <a:pt x="4139" y="64"/>
                    <a:pt x="408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9"/>
            <p:cNvSpPr/>
            <p:nvPr/>
          </p:nvSpPr>
          <p:spPr>
            <a:xfrm>
              <a:off x="6956186" y="3430802"/>
              <a:ext cx="21060" cy="8515"/>
            </a:xfrm>
            <a:custGeom>
              <a:avLst/>
              <a:gdLst/>
              <a:ahLst/>
              <a:cxnLst/>
              <a:rect l="l" t="t" r="r" b="b"/>
              <a:pathLst>
                <a:path w="930" h="376" extrusionOk="0">
                  <a:moveTo>
                    <a:pt x="191" y="0"/>
                  </a:moveTo>
                  <a:cubicBezTo>
                    <a:pt x="87" y="0"/>
                    <a:pt x="1" y="88"/>
                    <a:pt x="5" y="194"/>
                  </a:cubicBezTo>
                  <a:cubicBezTo>
                    <a:pt x="7" y="296"/>
                    <a:pt x="97" y="375"/>
                    <a:pt x="199" y="375"/>
                  </a:cubicBezTo>
                  <a:lnTo>
                    <a:pt x="739" y="375"/>
                  </a:lnTo>
                  <a:cubicBezTo>
                    <a:pt x="845" y="375"/>
                    <a:pt x="929" y="288"/>
                    <a:pt x="927" y="184"/>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9"/>
            <p:cNvSpPr/>
            <p:nvPr/>
          </p:nvSpPr>
          <p:spPr>
            <a:xfrm>
              <a:off x="6956186" y="3456776"/>
              <a:ext cx="21060" cy="8537"/>
            </a:xfrm>
            <a:custGeom>
              <a:avLst/>
              <a:gdLst/>
              <a:ahLst/>
              <a:cxnLst/>
              <a:rect l="l" t="t" r="r" b="b"/>
              <a:pathLst>
                <a:path w="930" h="377" extrusionOk="0">
                  <a:moveTo>
                    <a:pt x="191" y="1"/>
                  </a:moveTo>
                  <a:cubicBezTo>
                    <a:pt x="87" y="1"/>
                    <a:pt x="1" y="89"/>
                    <a:pt x="5" y="195"/>
                  </a:cubicBezTo>
                  <a:cubicBezTo>
                    <a:pt x="7" y="296"/>
                    <a:pt x="97" y="376"/>
                    <a:pt x="199" y="376"/>
                  </a:cubicBezTo>
                  <a:lnTo>
                    <a:pt x="739" y="376"/>
                  </a:lnTo>
                  <a:cubicBezTo>
                    <a:pt x="845" y="376"/>
                    <a:pt x="929" y="288"/>
                    <a:pt x="927" y="185"/>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9"/>
            <p:cNvSpPr/>
            <p:nvPr/>
          </p:nvSpPr>
          <p:spPr>
            <a:xfrm>
              <a:off x="6956186" y="3482773"/>
              <a:ext cx="21060" cy="8515"/>
            </a:xfrm>
            <a:custGeom>
              <a:avLst/>
              <a:gdLst/>
              <a:ahLst/>
              <a:cxnLst/>
              <a:rect l="l" t="t" r="r" b="b"/>
              <a:pathLst>
                <a:path w="930" h="376" extrusionOk="0">
                  <a:moveTo>
                    <a:pt x="191" y="1"/>
                  </a:moveTo>
                  <a:cubicBezTo>
                    <a:pt x="87" y="1"/>
                    <a:pt x="1" y="89"/>
                    <a:pt x="5" y="194"/>
                  </a:cubicBezTo>
                  <a:cubicBezTo>
                    <a:pt x="7" y="296"/>
                    <a:pt x="97" y="376"/>
                    <a:pt x="199" y="376"/>
                  </a:cubicBezTo>
                  <a:lnTo>
                    <a:pt x="739" y="376"/>
                  </a:lnTo>
                  <a:cubicBezTo>
                    <a:pt x="845" y="376"/>
                    <a:pt x="929" y="288"/>
                    <a:pt x="927" y="184"/>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6956186" y="3509358"/>
              <a:ext cx="21060" cy="8469"/>
            </a:xfrm>
            <a:custGeom>
              <a:avLst/>
              <a:gdLst/>
              <a:ahLst/>
              <a:cxnLst/>
              <a:rect l="l" t="t" r="r" b="b"/>
              <a:pathLst>
                <a:path w="930" h="374" extrusionOk="0">
                  <a:moveTo>
                    <a:pt x="191" y="0"/>
                  </a:moveTo>
                  <a:cubicBezTo>
                    <a:pt x="87" y="0"/>
                    <a:pt x="1" y="88"/>
                    <a:pt x="5" y="192"/>
                  </a:cubicBezTo>
                  <a:cubicBezTo>
                    <a:pt x="7" y="294"/>
                    <a:pt x="97" y="374"/>
                    <a:pt x="199" y="374"/>
                  </a:cubicBezTo>
                  <a:lnTo>
                    <a:pt x="739" y="374"/>
                  </a:lnTo>
                  <a:cubicBezTo>
                    <a:pt x="845" y="374"/>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9"/>
            <p:cNvSpPr/>
            <p:nvPr/>
          </p:nvSpPr>
          <p:spPr>
            <a:xfrm>
              <a:off x="6956186" y="3535354"/>
              <a:ext cx="21060" cy="8469"/>
            </a:xfrm>
            <a:custGeom>
              <a:avLst/>
              <a:gdLst/>
              <a:ahLst/>
              <a:cxnLst/>
              <a:rect l="l" t="t" r="r" b="b"/>
              <a:pathLst>
                <a:path w="930" h="374" extrusionOk="0">
                  <a:moveTo>
                    <a:pt x="191" y="0"/>
                  </a:moveTo>
                  <a:cubicBezTo>
                    <a:pt x="87" y="0"/>
                    <a:pt x="1" y="88"/>
                    <a:pt x="5" y="192"/>
                  </a:cubicBezTo>
                  <a:cubicBezTo>
                    <a:pt x="7" y="294"/>
                    <a:pt x="97" y="373"/>
                    <a:pt x="199" y="373"/>
                  </a:cubicBezTo>
                  <a:lnTo>
                    <a:pt x="739" y="373"/>
                  </a:lnTo>
                  <a:cubicBezTo>
                    <a:pt x="845" y="373"/>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9"/>
            <p:cNvSpPr/>
            <p:nvPr/>
          </p:nvSpPr>
          <p:spPr>
            <a:xfrm>
              <a:off x="6906027" y="3395001"/>
              <a:ext cx="73913" cy="243298"/>
            </a:xfrm>
            <a:custGeom>
              <a:avLst/>
              <a:gdLst/>
              <a:ahLst/>
              <a:cxnLst/>
              <a:rect l="l" t="t" r="r" b="b"/>
              <a:pathLst>
                <a:path w="3264" h="10744" extrusionOk="0">
                  <a:moveTo>
                    <a:pt x="1610" y="1"/>
                  </a:moveTo>
                  <a:cubicBezTo>
                    <a:pt x="1175" y="1"/>
                    <a:pt x="825" y="353"/>
                    <a:pt x="825" y="789"/>
                  </a:cubicBezTo>
                  <a:lnTo>
                    <a:pt x="825" y="7949"/>
                  </a:lnTo>
                  <a:cubicBezTo>
                    <a:pt x="825" y="7999"/>
                    <a:pt x="799" y="8047"/>
                    <a:pt x="757" y="8077"/>
                  </a:cubicBezTo>
                  <a:cubicBezTo>
                    <a:pt x="238" y="8446"/>
                    <a:pt x="0" y="9127"/>
                    <a:pt x="224" y="9761"/>
                  </a:cubicBezTo>
                  <a:cubicBezTo>
                    <a:pt x="435" y="10366"/>
                    <a:pt x="1002" y="10743"/>
                    <a:pt x="1608" y="10743"/>
                  </a:cubicBezTo>
                  <a:cubicBezTo>
                    <a:pt x="1770" y="10743"/>
                    <a:pt x="1935" y="10716"/>
                    <a:pt x="2096" y="10660"/>
                  </a:cubicBezTo>
                  <a:cubicBezTo>
                    <a:pt x="2863" y="10390"/>
                    <a:pt x="3264" y="9552"/>
                    <a:pt x="2998" y="8785"/>
                  </a:cubicBezTo>
                  <a:cubicBezTo>
                    <a:pt x="2893" y="8488"/>
                    <a:pt x="2703" y="8246"/>
                    <a:pt x="2463" y="8077"/>
                  </a:cubicBezTo>
                  <a:cubicBezTo>
                    <a:pt x="2422" y="8047"/>
                    <a:pt x="2396" y="7999"/>
                    <a:pt x="2396" y="7949"/>
                  </a:cubicBezTo>
                  <a:lnTo>
                    <a:pt x="2396" y="801"/>
                  </a:lnTo>
                  <a:cubicBezTo>
                    <a:pt x="2396" y="401"/>
                    <a:pt x="2104" y="54"/>
                    <a:pt x="1705" y="6"/>
                  </a:cubicBezTo>
                  <a:cubicBezTo>
                    <a:pt x="1673" y="2"/>
                    <a:pt x="1641" y="1"/>
                    <a:pt x="1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9"/>
            <p:cNvSpPr/>
            <p:nvPr/>
          </p:nvSpPr>
          <p:spPr>
            <a:xfrm>
              <a:off x="6936892" y="3395159"/>
              <a:ext cx="42324" cy="242845"/>
            </a:xfrm>
            <a:custGeom>
              <a:avLst/>
              <a:gdLst/>
              <a:ahLst/>
              <a:cxnLst/>
              <a:rect l="l" t="t" r="r" b="b"/>
              <a:pathLst>
                <a:path w="1869" h="10724" extrusionOk="0">
                  <a:moveTo>
                    <a:pt x="265" y="1"/>
                  </a:moveTo>
                  <a:cubicBezTo>
                    <a:pt x="245" y="1"/>
                    <a:pt x="224" y="2"/>
                    <a:pt x="204" y="3"/>
                  </a:cubicBezTo>
                  <a:cubicBezTo>
                    <a:pt x="132" y="7"/>
                    <a:pt x="64" y="23"/>
                    <a:pt x="1" y="47"/>
                  </a:cubicBezTo>
                  <a:cubicBezTo>
                    <a:pt x="296" y="157"/>
                    <a:pt x="512" y="446"/>
                    <a:pt x="512" y="786"/>
                  </a:cubicBezTo>
                  <a:lnTo>
                    <a:pt x="512" y="7784"/>
                  </a:lnTo>
                  <a:cubicBezTo>
                    <a:pt x="512" y="7922"/>
                    <a:pt x="569" y="8052"/>
                    <a:pt x="673" y="8139"/>
                  </a:cubicBezTo>
                  <a:cubicBezTo>
                    <a:pt x="861" y="8299"/>
                    <a:pt x="1009" y="8509"/>
                    <a:pt x="1098" y="8758"/>
                  </a:cubicBezTo>
                  <a:cubicBezTo>
                    <a:pt x="1366" y="9507"/>
                    <a:pt x="983" y="10347"/>
                    <a:pt x="252" y="10629"/>
                  </a:cubicBezTo>
                  <a:cubicBezTo>
                    <a:pt x="170" y="10663"/>
                    <a:pt x="86" y="10684"/>
                    <a:pt x="3" y="10700"/>
                  </a:cubicBezTo>
                  <a:cubicBezTo>
                    <a:pt x="86" y="10716"/>
                    <a:pt x="172" y="10723"/>
                    <a:pt x="259" y="10723"/>
                  </a:cubicBezTo>
                  <a:cubicBezTo>
                    <a:pt x="425" y="10723"/>
                    <a:pt x="594" y="10695"/>
                    <a:pt x="759" y="10635"/>
                  </a:cubicBezTo>
                  <a:cubicBezTo>
                    <a:pt x="1478" y="10371"/>
                    <a:pt x="1869" y="9565"/>
                    <a:pt x="1639" y="8820"/>
                  </a:cubicBezTo>
                  <a:cubicBezTo>
                    <a:pt x="1540" y="8501"/>
                    <a:pt x="1348" y="8243"/>
                    <a:pt x="1100" y="8064"/>
                  </a:cubicBezTo>
                  <a:cubicBezTo>
                    <a:pt x="1061" y="8034"/>
                    <a:pt x="1035" y="7988"/>
                    <a:pt x="1035" y="7938"/>
                  </a:cubicBezTo>
                  <a:lnTo>
                    <a:pt x="1035" y="792"/>
                  </a:lnTo>
                  <a:cubicBezTo>
                    <a:pt x="1035" y="359"/>
                    <a:pt x="689" y="1"/>
                    <a:pt x="26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9"/>
            <p:cNvSpPr/>
            <p:nvPr/>
          </p:nvSpPr>
          <p:spPr>
            <a:xfrm>
              <a:off x="6938251" y="3430395"/>
              <a:ext cx="8469" cy="164629"/>
            </a:xfrm>
            <a:custGeom>
              <a:avLst/>
              <a:gdLst/>
              <a:ahLst/>
              <a:cxnLst/>
              <a:rect l="l" t="t" r="r" b="b"/>
              <a:pathLst>
                <a:path w="374" h="7270" extrusionOk="0">
                  <a:moveTo>
                    <a:pt x="187" y="1"/>
                  </a:moveTo>
                  <a:cubicBezTo>
                    <a:pt x="180" y="1"/>
                    <a:pt x="172" y="1"/>
                    <a:pt x="164" y="2"/>
                  </a:cubicBezTo>
                  <a:cubicBezTo>
                    <a:pt x="70" y="14"/>
                    <a:pt x="0" y="98"/>
                    <a:pt x="0" y="196"/>
                  </a:cubicBezTo>
                  <a:lnTo>
                    <a:pt x="0" y="7074"/>
                  </a:lnTo>
                  <a:cubicBezTo>
                    <a:pt x="0" y="7172"/>
                    <a:pt x="70" y="7260"/>
                    <a:pt x="164" y="7268"/>
                  </a:cubicBezTo>
                  <a:cubicBezTo>
                    <a:pt x="172" y="7269"/>
                    <a:pt x="180" y="7270"/>
                    <a:pt x="187" y="7270"/>
                  </a:cubicBezTo>
                  <a:cubicBezTo>
                    <a:pt x="290" y="7270"/>
                    <a:pt x="374" y="7183"/>
                    <a:pt x="374" y="7078"/>
                  </a:cubicBezTo>
                  <a:lnTo>
                    <a:pt x="374" y="192"/>
                  </a:lnTo>
                  <a:cubicBezTo>
                    <a:pt x="374" y="86"/>
                    <a:pt x="291"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9"/>
            <p:cNvSpPr/>
            <p:nvPr/>
          </p:nvSpPr>
          <p:spPr>
            <a:xfrm>
              <a:off x="6928355" y="3590812"/>
              <a:ext cx="28397" cy="28419"/>
            </a:xfrm>
            <a:custGeom>
              <a:avLst/>
              <a:gdLst/>
              <a:ahLst/>
              <a:cxnLst/>
              <a:rect l="l" t="t" r="r" b="b"/>
              <a:pathLst>
                <a:path w="1254" h="1255" extrusionOk="0">
                  <a:moveTo>
                    <a:pt x="627" y="0"/>
                  </a:moveTo>
                  <a:cubicBezTo>
                    <a:pt x="280" y="0"/>
                    <a:pt x="0" y="282"/>
                    <a:pt x="0" y="627"/>
                  </a:cubicBezTo>
                  <a:cubicBezTo>
                    <a:pt x="0" y="973"/>
                    <a:pt x="280" y="1254"/>
                    <a:pt x="627" y="1254"/>
                  </a:cubicBezTo>
                  <a:cubicBezTo>
                    <a:pt x="972" y="1254"/>
                    <a:pt x="1254" y="973"/>
                    <a:pt x="1254" y="627"/>
                  </a:cubicBezTo>
                  <a:cubicBezTo>
                    <a:pt x="1254" y="282"/>
                    <a:pt x="972"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69"/>
          <p:cNvGrpSpPr/>
          <p:nvPr/>
        </p:nvGrpSpPr>
        <p:grpSpPr>
          <a:xfrm>
            <a:off x="1900070" y="4087168"/>
            <a:ext cx="297374" cy="288520"/>
            <a:chOff x="1900070" y="4087168"/>
            <a:chExt cx="297374" cy="288520"/>
          </a:xfrm>
        </p:grpSpPr>
        <p:sp>
          <p:nvSpPr>
            <p:cNvPr id="5037" name="Google Shape;5037;p69"/>
            <p:cNvSpPr/>
            <p:nvPr/>
          </p:nvSpPr>
          <p:spPr>
            <a:xfrm>
              <a:off x="1900070" y="4198876"/>
              <a:ext cx="185666" cy="176812"/>
            </a:xfrm>
            <a:custGeom>
              <a:avLst/>
              <a:gdLst/>
              <a:ahLst/>
              <a:cxnLst/>
              <a:rect l="l" t="t" r="r" b="b"/>
              <a:pathLst>
                <a:path w="8199" h="7808" extrusionOk="0">
                  <a:moveTo>
                    <a:pt x="3551" y="1"/>
                  </a:moveTo>
                  <a:cubicBezTo>
                    <a:pt x="3461" y="1"/>
                    <a:pt x="3371" y="35"/>
                    <a:pt x="3302" y="104"/>
                  </a:cubicBezTo>
                  <a:lnTo>
                    <a:pt x="2815" y="206"/>
                  </a:lnTo>
                  <a:lnTo>
                    <a:pt x="1422" y="1601"/>
                  </a:lnTo>
                  <a:cubicBezTo>
                    <a:pt x="1" y="3020"/>
                    <a:pt x="1" y="5324"/>
                    <a:pt x="1422" y="6743"/>
                  </a:cubicBezTo>
                  <a:cubicBezTo>
                    <a:pt x="2132" y="7453"/>
                    <a:pt x="3062" y="7808"/>
                    <a:pt x="3993" y="7808"/>
                  </a:cubicBezTo>
                  <a:cubicBezTo>
                    <a:pt x="4924" y="7808"/>
                    <a:pt x="5854" y="7453"/>
                    <a:pt x="6564" y="6743"/>
                  </a:cubicBezTo>
                  <a:lnTo>
                    <a:pt x="7959" y="5348"/>
                  </a:lnTo>
                  <a:lnTo>
                    <a:pt x="8061" y="4863"/>
                  </a:lnTo>
                  <a:cubicBezTo>
                    <a:pt x="8199" y="4725"/>
                    <a:pt x="8199" y="4504"/>
                    <a:pt x="8061" y="4366"/>
                  </a:cubicBezTo>
                  <a:lnTo>
                    <a:pt x="7955" y="4262"/>
                  </a:lnTo>
                  <a:cubicBezTo>
                    <a:pt x="7888" y="4193"/>
                    <a:pt x="7798" y="4159"/>
                    <a:pt x="7708" y="4159"/>
                  </a:cubicBezTo>
                  <a:cubicBezTo>
                    <a:pt x="7618" y="4159"/>
                    <a:pt x="7528" y="4193"/>
                    <a:pt x="7460" y="4262"/>
                  </a:cubicBezTo>
                  <a:lnTo>
                    <a:pt x="6973" y="4364"/>
                  </a:lnTo>
                  <a:lnTo>
                    <a:pt x="5578" y="5759"/>
                  </a:lnTo>
                  <a:cubicBezTo>
                    <a:pt x="5139" y="6196"/>
                    <a:pt x="4564" y="6415"/>
                    <a:pt x="3990" y="6415"/>
                  </a:cubicBezTo>
                  <a:cubicBezTo>
                    <a:pt x="3416" y="6415"/>
                    <a:pt x="2842" y="6196"/>
                    <a:pt x="2404" y="5759"/>
                  </a:cubicBezTo>
                  <a:cubicBezTo>
                    <a:pt x="1528" y="4881"/>
                    <a:pt x="1528" y="3460"/>
                    <a:pt x="2404" y="2585"/>
                  </a:cubicBezTo>
                  <a:lnTo>
                    <a:pt x="3799" y="1190"/>
                  </a:lnTo>
                  <a:lnTo>
                    <a:pt x="3901" y="703"/>
                  </a:lnTo>
                  <a:cubicBezTo>
                    <a:pt x="4039" y="565"/>
                    <a:pt x="4039" y="344"/>
                    <a:pt x="3903" y="208"/>
                  </a:cubicBezTo>
                  <a:lnTo>
                    <a:pt x="3799" y="104"/>
                  </a:lnTo>
                  <a:cubicBezTo>
                    <a:pt x="3731" y="35"/>
                    <a:pt x="36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9"/>
            <p:cNvSpPr/>
            <p:nvPr/>
          </p:nvSpPr>
          <p:spPr>
            <a:xfrm>
              <a:off x="1921673" y="4198898"/>
              <a:ext cx="90444" cy="151744"/>
            </a:xfrm>
            <a:custGeom>
              <a:avLst/>
              <a:gdLst/>
              <a:ahLst/>
              <a:cxnLst/>
              <a:rect l="l" t="t" r="r" b="b"/>
              <a:pathLst>
                <a:path w="3994" h="6701" extrusionOk="0">
                  <a:moveTo>
                    <a:pt x="2595" y="1"/>
                  </a:moveTo>
                  <a:cubicBezTo>
                    <a:pt x="2505" y="1"/>
                    <a:pt x="2415" y="34"/>
                    <a:pt x="2346" y="103"/>
                  </a:cubicBezTo>
                  <a:lnTo>
                    <a:pt x="2209" y="241"/>
                  </a:lnTo>
                  <a:lnTo>
                    <a:pt x="2560" y="205"/>
                  </a:lnTo>
                  <a:cubicBezTo>
                    <a:pt x="2698" y="343"/>
                    <a:pt x="2698" y="564"/>
                    <a:pt x="2560" y="702"/>
                  </a:cubicBezTo>
                  <a:lnTo>
                    <a:pt x="2458" y="804"/>
                  </a:lnTo>
                  <a:lnTo>
                    <a:pt x="680" y="2584"/>
                  </a:lnTo>
                  <a:cubicBezTo>
                    <a:pt x="558" y="2714"/>
                    <a:pt x="43" y="3283"/>
                    <a:pt x="23" y="4171"/>
                  </a:cubicBezTo>
                  <a:cubicBezTo>
                    <a:pt x="1" y="5095"/>
                    <a:pt x="530" y="5702"/>
                    <a:pt x="644" y="5830"/>
                  </a:cubicBezTo>
                  <a:cubicBezTo>
                    <a:pt x="971" y="6189"/>
                    <a:pt x="1632" y="6678"/>
                    <a:pt x="2486" y="6700"/>
                  </a:cubicBezTo>
                  <a:cubicBezTo>
                    <a:pt x="2506" y="6701"/>
                    <a:pt x="2525" y="6701"/>
                    <a:pt x="2545" y="6701"/>
                  </a:cubicBezTo>
                  <a:cubicBezTo>
                    <a:pt x="3283" y="6701"/>
                    <a:pt x="3810" y="6339"/>
                    <a:pt x="3993" y="6201"/>
                  </a:cubicBezTo>
                  <a:lnTo>
                    <a:pt x="3993" y="6201"/>
                  </a:lnTo>
                  <a:cubicBezTo>
                    <a:pt x="3691" y="6343"/>
                    <a:pt x="3364" y="6415"/>
                    <a:pt x="3036" y="6415"/>
                  </a:cubicBezTo>
                  <a:cubicBezTo>
                    <a:pt x="2463" y="6415"/>
                    <a:pt x="1888" y="6196"/>
                    <a:pt x="1450" y="5758"/>
                  </a:cubicBezTo>
                  <a:cubicBezTo>
                    <a:pt x="574" y="4882"/>
                    <a:pt x="574" y="3463"/>
                    <a:pt x="1450" y="2584"/>
                  </a:cubicBezTo>
                  <a:lnTo>
                    <a:pt x="2845" y="1189"/>
                  </a:lnTo>
                  <a:lnTo>
                    <a:pt x="2947" y="702"/>
                  </a:lnTo>
                  <a:cubicBezTo>
                    <a:pt x="3043" y="608"/>
                    <a:pt x="3069" y="472"/>
                    <a:pt x="3035" y="355"/>
                  </a:cubicBezTo>
                  <a:cubicBezTo>
                    <a:pt x="3017" y="301"/>
                    <a:pt x="2987" y="249"/>
                    <a:pt x="2947" y="209"/>
                  </a:cubicBezTo>
                  <a:lnTo>
                    <a:pt x="2843" y="103"/>
                  </a:lnTo>
                  <a:cubicBezTo>
                    <a:pt x="2814" y="73"/>
                    <a:pt x="2780" y="51"/>
                    <a:pt x="2744" y="33"/>
                  </a:cubicBezTo>
                  <a:cubicBezTo>
                    <a:pt x="2697" y="11"/>
                    <a:pt x="2646" y="1"/>
                    <a:pt x="259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9"/>
            <p:cNvSpPr/>
            <p:nvPr/>
          </p:nvSpPr>
          <p:spPr>
            <a:xfrm>
              <a:off x="1981659" y="4293033"/>
              <a:ext cx="103986" cy="82654"/>
            </a:xfrm>
            <a:custGeom>
              <a:avLst/>
              <a:gdLst/>
              <a:ahLst/>
              <a:cxnLst/>
              <a:rect l="l" t="t" r="r" b="b"/>
              <a:pathLst>
                <a:path w="4592" h="3650" extrusionOk="0">
                  <a:moveTo>
                    <a:pt x="4102" y="1"/>
                  </a:moveTo>
                  <a:cubicBezTo>
                    <a:pt x="4012" y="1"/>
                    <a:pt x="3922" y="35"/>
                    <a:pt x="3853" y="104"/>
                  </a:cubicBezTo>
                  <a:lnTo>
                    <a:pt x="3718" y="240"/>
                  </a:lnTo>
                  <a:lnTo>
                    <a:pt x="4069" y="206"/>
                  </a:lnTo>
                  <a:cubicBezTo>
                    <a:pt x="4207" y="344"/>
                    <a:pt x="4207" y="565"/>
                    <a:pt x="4069" y="703"/>
                  </a:cubicBezTo>
                  <a:lnTo>
                    <a:pt x="2187" y="2583"/>
                  </a:lnTo>
                  <a:cubicBezTo>
                    <a:pt x="1576" y="3194"/>
                    <a:pt x="799" y="3543"/>
                    <a:pt x="1" y="3629"/>
                  </a:cubicBezTo>
                  <a:cubicBezTo>
                    <a:pt x="129" y="3643"/>
                    <a:pt x="257" y="3649"/>
                    <a:pt x="386" y="3649"/>
                  </a:cubicBezTo>
                  <a:cubicBezTo>
                    <a:pt x="1318" y="3649"/>
                    <a:pt x="2249" y="3294"/>
                    <a:pt x="2959" y="2583"/>
                  </a:cubicBezTo>
                  <a:lnTo>
                    <a:pt x="4352" y="1188"/>
                  </a:lnTo>
                  <a:lnTo>
                    <a:pt x="4456" y="703"/>
                  </a:lnTo>
                  <a:cubicBezTo>
                    <a:pt x="4592" y="565"/>
                    <a:pt x="4592" y="346"/>
                    <a:pt x="4456" y="208"/>
                  </a:cubicBezTo>
                  <a:lnTo>
                    <a:pt x="4350" y="104"/>
                  </a:lnTo>
                  <a:cubicBezTo>
                    <a:pt x="4282" y="35"/>
                    <a:pt x="4192" y="1"/>
                    <a:pt x="4102"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9"/>
            <p:cNvSpPr/>
            <p:nvPr/>
          </p:nvSpPr>
          <p:spPr>
            <a:xfrm>
              <a:off x="1963770" y="4190157"/>
              <a:ext cx="36458" cy="35666"/>
            </a:xfrm>
            <a:custGeom>
              <a:avLst/>
              <a:gdLst/>
              <a:ahLst/>
              <a:cxnLst/>
              <a:rect l="l" t="t" r="r" b="b"/>
              <a:pathLst>
                <a:path w="1610" h="1575" extrusionOk="0">
                  <a:moveTo>
                    <a:pt x="736" y="0"/>
                  </a:moveTo>
                  <a:cubicBezTo>
                    <a:pt x="646" y="0"/>
                    <a:pt x="556" y="34"/>
                    <a:pt x="487" y="102"/>
                  </a:cubicBezTo>
                  <a:lnTo>
                    <a:pt x="0" y="589"/>
                  </a:lnTo>
                  <a:lnTo>
                    <a:pt x="986" y="1575"/>
                  </a:lnTo>
                  <a:lnTo>
                    <a:pt x="1474" y="1088"/>
                  </a:lnTo>
                  <a:cubicBezTo>
                    <a:pt x="1609" y="950"/>
                    <a:pt x="1609" y="729"/>
                    <a:pt x="1474" y="591"/>
                  </a:cubicBezTo>
                  <a:lnTo>
                    <a:pt x="984" y="102"/>
                  </a:lnTo>
                  <a:cubicBezTo>
                    <a:pt x="916" y="34"/>
                    <a:pt x="826" y="0"/>
                    <a:pt x="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9"/>
            <p:cNvSpPr/>
            <p:nvPr/>
          </p:nvSpPr>
          <p:spPr>
            <a:xfrm>
              <a:off x="1971673" y="4190157"/>
              <a:ext cx="28555" cy="35711"/>
            </a:xfrm>
            <a:custGeom>
              <a:avLst/>
              <a:gdLst/>
              <a:ahLst/>
              <a:cxnLst/>
              <a:rect l="l" t="t" r="r" b="b"/>
              <a:pathLst>
                <a:path w="1261" h="1577" extrusionOk="0">
                  <a:moveTo>
                    <a:pt x="387" y="0"/>
                  </a:moveTo>
                  <a:cubicBezTo>
                    <a:pt x="297" y="0"/>
                    <a:pt x="207" y="34"/>
                    <a:pt x="138" y="102"/>
                  </a:cubicBezTo>
                  <a:lnTo>
                    <a:pt x="1" y="240"/>
                  </a:lnTo>
                  <a:lnTo>
                    <a:pt x="352" y="591"/>
                  </a:lnTo>
                  <a:cubicBezTo>
                    <a:pt x="490" y="729"/>
                    <a:pt x="490" y="950"/>
                    <a:pt x="352" y="1088"/>
                  </a:cubicBezTo>
                  <a:lnTo>
                    <a:pt x="250" y="1190"/>
                  </a:lnTo>
                  <a:lnTo>
                    <a:pt x="637" y="1577"/>
                  </a:lnTo>
                  <a:lnTo>
                    <a:pt x="1125" y="1088"/>
                  </a:lnTo>
                  <a:cubicBezTo>
                    <a:pt x="1260" y="950"/>
                    <a:pt x="1260" y="729"/>
                    <a:pt x="1125" y="591"/>
                  </a:cubicBezTo>
                  <a:lnTo>
                    <a:pt x="635" y="102"/>
                  </a:lnTo>
                  <a:cubicBezTo>
                    <a:pt x="567" y="34"/>
                    <a:pt x="477" y="0"/>
                    <a:pt x="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9"/>
            <p:cNvSpPr/>
            <p:nvPr/>
          </p:nvSpPr>
          <p:spPr>
            <a:xfrm>
              <a:off x="2057973" y="4284315"/>
              <a:ext cx="36413" cy="35711"/>
            </a:xfrm>
            <a:custGeom>
              <a:avLst/>
              <a:gdLst/>
              <a:ahLst/>
              <a:cxnLst/>
              <a:rect l="l" t="t" r="r" b="b"/>
              <a:pathLst>
                <a:path w="1608" h="1577" extrusionOk="0">
                  <a:moveTo>
                    <a:pt x="735" y="0"/>
                  </a:moveTo>
                  <a:cubicBezTo>
                    <a:pt x="645" y="0"/>
                    <a:pt x="555" y="35"/>
                    <a:pt x="487" y="104"/>
                  </a:cubicBezTo>
                  <a:lnTo>
                    <a:pt x="0" y="591"/>
                  </a:lnTo>
                  <a:lnTo>
                    <a:pt x="986" y="1577"/>
                  </a:lnTo>
                  <a:lnTo>
                    <a:pt x="1471" y="1090"/>
                  </a:lnTo>
                  <a:cubicBezTo>
                    <a:pt x="1607" y="950"/>
                    <a:pt x="1607" y="731"/>
                    <a:pt x="1471" y="593"/>
                  </a:cubicBezTo>
                  <a:lnTo>
                    <a:pt x="982" y="104"/>
                  </a:lnTo>
                  <a:cubicBezTo>
                    <a:pt x="915" y="35"/>
                    <a:pt x="825" y="0"/>
                    <a:pt x="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2065876" y="4284315"/>
              <a:ext cx="28510" cy="35756"/>
            </a:xfrm>
            <a:custGeom>
              <a:avLst/>
              <a:gdLst/>
              <a:ahLst/>
              <a:cxnLst/>
              <a:rect l="l" t="t" r="r" b="b"/>
              <a:pathLst>
                <a:path w="1259" h="1579" extrusionOk="0">
                  <a:moveTo>
                    <a:pt x="386" y="0"/>
                  </a:moveTo>
                  <a:cubicBezTo>
                    <a:pt x="296" y="0"/>
                    <a:pt x="206" y="35"/>
                    <a:pt x="138" y="104"/>
                  </a:cubicBezTo>
                  <a:lnTo>
                    <a:pt x="1" y="241"/>
                  </a:lnTo>
                  <a:lnTo>
                    <a:pt x="352" y="593"/>
                  </a:lnTo>
                  <a:cubicBezTo>
                    <a:pt x="490" y="731"/>
                    <a:pt x="490" y="952"/>
                    <a:pt x="352" y="1090"/>
                  </a:cubicBezTo>
                  <a:lnTo>
                    <a:pt x="250" y="1192"/>
                  </a:lnTo>
                  <a:lnTo>
                    <a:pt x="637" y="1579"/>
                  </a:lnTo>
                  <a:lnTo>
                    <a:pt x="1122" y="1092"/>
                  </a:lnTo>
                  <a:cubicBezTo>
                    <a:pt x="1258" y="950"/>
                    <a:pt x="1258" y="731"/>
                    <a:pt x="1122" y="593"/>
                  </a:cubicBezTo>
                  <a:lnTo>
                    <a:pt x="633" y="104"/>
                  </a:lnTo>
                  <a:cubicBezTo>
                    <a:pt x="566" y="35"/>
                    <a:pt x="47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2087298" y="4255669"/>
              <a:ext cx="19973" cy="19158"/>
            </a:xfrm>
            <a:custGeom>
              <a:avLst/>
              <a:gdLst/>
              <a:ahLst/>
              <a:cxnLst/>
              <a:rect l="l" t="t" r="r" b="b"/>
              <a:pathLst>
                <a:path w="882" h="846" extrusionOk="0">
                  <a:moveTo>
                    <a:pt x="670" y="0"/>
                  </a:moveTo>
                  <a:cubicBezTo>
                    <a:pt x="621" y="0"/>
                    <a:pt x="572" y="19"/>
                    <a:pt x="534" y="57"/>
                  </a:cubicBezTo>
                  <a:lnTo>
                    <a:pt x="75" y="516"/>
                  </a:lnTo>
                  <a:cubicBezTo>
                    <a:pt x="1" y="590"/>
                    <a:pt x="1" y="712"/>
                    <a:pt x="75" y="788"/>
                  </a:cubicBezTo>
                  <a:cubicBezTo>
                    <a:pt x="113" y="826"/>
                    <a:pt x="162" y="846"/>
                    <a:pt x="212" y="846"/>
                  </a:cubicBezTo>
                  <a:cubicBezTo>
                    <a:pt x="262" y="846"/>
                    <a:pt x="310" y="828"/>
                    <a:pt x="346" y="788"/>
                  </a:cubicBezTo>
                  <a:lnTo>
                    <a:pt x="805" y="329"/>
                  </a:lnTo>
                  <a:cubicBezTo>
                    <a:pt x="881" y="253"/>
                    <a:pt x="881" y="131"/>
                    <a:pt x="805" y="57"/>
                  </a:cubicBezTo>
                  <a:cubicBezTo>
                    <a:pt x="768" y="19"/>
                    <a:pt x="719" y="0"/>
                    <a:pt x="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104124" y="4264433"/>
              <a:ext cx="28035" cy="27219"/>
            </a:xfrm>
            <a:custGeom>
              <a:avLst/>
              <a:gdLst/>
              <a:ahLst/>
              <a:cxnLst/>
              <a:rect l="l" t="t" r="r" b="b"/>
              <a:pathLst>
                <a:path w="1238" h="1202" extrusionOk="0">
                  <a:moveTo>
                    <a:pt x="1027" y="0"/>
                  </a:moveTo>
                  <a:cubicBezTo>
                    <a:pt x="978" y="0"/>
                    <a:pt x="929" y="19"/>
                    <a:pt x="891" y="56"/>
                  </a:cubicBezTo>
                  <a:lnTo>
                    <a:pt x="76" y="872"/>
                  </a:lnTo>
                  <a:cubicBezTo>
                    <a:pt x="0" y="948"/>
                    <a:pt x="0" y="1070"/>
                    <a:pt x="76" y="1143"/>
                  </a:cubicBezTo>
                  <a:cubicBezTo>
                    <a:pt x="112" y="1181"/>
                    <a:pt x="162" y="1201"/>
                    <a:pt x="212" y="1201"/>
                  </a:cubicBezTo>
                  <a:cubicBezTo>
                    <a:pt x="262" y="1201"/>
                    <a:pt x="310" y="1183"/>
                    <a:pt x="348" y="1143"/>
                  </a:cubicBezTo>
                  <a:lnTo>
                    <a:pt x="1164" y="329"/>
                  </a:lnTo>
                  <a:cubicBezTo>
                    <a:pt x="1238" y="253"/>
                    <a:pt x="1238" y="131"/>
                    <a:pt x="1164" y="56"/>
                  </a:cubicBezTo>
                  <a:cubicBezTo>
                    <a:pt x="1126" y="19"/>
                    <a:pt x="1077"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1992416" y="4152725"/>
              <a:ext cx="28057" cy="27219"/>
            </a:xfrm>
            <a:custGeom>
              <a:avLst/>
              <a:gdLst/>
              <a:ahLst/>
              <a:cxnLst/>
              <a:rect l="l" t="t" r="r" b="b"/>
              <a:pathLst>
                <a:path w="1239" h="1202" extrusionOk="0">
                  <a:moveTo>
                    <a:pt x="1028" y="1"/>
                  </a:moveTo>
                  <a:cubicBezTo>
                    <a:pt x="979" y="1"/>
                    <a:pt x="929" y="19"/>
                    <a:pt x="891" y="56"/>
                  </a:cubicBezTo>
                  <a:lnTo>
                    <a:pt x="75" y="873"/>
                  </a:lnTo>
                  <a:cubicBezTo>
                    <a:pt x="1" y="946"/>
                    <a:pt x="1" y="1070"/>
                    <a:pt x="75" y="1144"/>
                  </a:cubicBezTo>
                  <a:cubicBezTo>
                    <a:pt x="113" y="1182"/>
                    <a:pt x="163" y="1202"/>
                    <a:pt x="212" y="1202"/>
                  </a:cubicBezTo>
                  <a:cubicBezTo>
                    <a:pt x="262" y="1202"/>
                    <a:pt x="310" y="1184"/>
                    <a:pt x="348" y="1144"/>
                  </a:cubicBezTo>
                  <a:lnTo>
                    <a:pt x="1163" y="328"/>
                  </a:lnTo>
                  <a:cubicBezTo>
                    <a:pt x="1239" y="254"/>
                    <a:pt x="1239" y="132"/>
                    <a:pt x="1163" y="56"/>
                  </a:cubicBezTo>
                  <a:cubicBezTo>
                    <a:pt x="1126" y="19"/>
                    <a:pt x="1077" y="1"/>
                    <a:pt x="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2009241" y="4177974"/>
              <a:ext cx="19633" cy="18795"/>
            </a:xfrm>
            <a:custGeom>
              <a:avLst/>
              <a:gdLst/>
              <a:ahLst/>
              <a:cxnLst/>
              <a:rect l="l" t="t" r="r" b="b"/>
              <a:pathLst>
                <a:path w="867" h="830" extrusionOk="0">
                  <a:moveTo>
                    <a:pt x="656" y="0"/>
                  </a:moveTo>
                  <a:cubicBezTo>
                    <a:pt x="607" y="0"/>
                    <a:pt x="557" y="19"/>
                    <a:pt x="519" y="57"/>
                  </a:cubicBezTo>
                  <a:lnTo>
                    <a:pt x="76" y="500"/>
                  </a:lnTo>
                  <a:cubicBezTo>
                    <a:pt x="0" y="576"/>
                    <a:pt x="0" y="698"/>
                    <a:pt x="76" y="774"/>
                  </a:cubicBezTo>
                  <a:cubicBezTo>
                    <a:pt x="114" y="809"/>
                    <a:pt x="164" y="829"/>
                    <a:pt x="214" y="829"/>
                  </a:cubicBezTo>
                  <a:cubicBezTo>
                    <a:pt x="264" y="829"/>
                    <a:pt x="310" y="813"/>
                    <a:pt x="348" y="774"/>
                  </a:cubicBezTo>
                  <a:lnTo>
                    <a:pt x="791" y="328"/>
                  </a:lnTo>
                  <a:cubicBezTo>
                    <a:pt x="867" y="255"/>
                    <a:pt x="867" y="131"/>
                    <a:pt x="791" y="57"/>
                  </a:cubicBezTo>
                  <a:cubicBezTo>
                    <a:pt x="754" y="19"/>
                    <a:pt x="705"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a:off x="2058245" y="4087168"/>
              <a:ext cx="139108" cy="139154"/>
            </a:xfrm>
            <a:custGeom>
              <a:avLst/>
              <a:gdLst/>
              <a:ahLst/>
              <a:cxnLst/>
              <a:rect l="l" t="t" r="r" b="b"/>
              <a:pathLst>
                <a:path w="6143" h="6145" extrusionOk="0">
                  <a:moveTo>
                    <a:pt x="3072" y="1"/>
                  </a:moveTo>
                  <a:cubicBezTo>
                    <a:pt x="1376" y="1"/>
                    <a:pt x="0" y="1376"/>
                    <a:pt x="0" y="3073"/>
                  </a:cubicBezTo>
                  <a:cubicBezTo>
                    <a:pt x="0" y="4770"/>
                    <a:pt x="1376" y="6145"/>
                    <a:pt x="3072" y="6145"/>
                  </a:cubicBezTo>
                  <a:cubicBezTo>
                    <a:pt x="4769" y="6145"/>
                    <a:pt x="6142" y="4770"/>
                    <a:pt x="6142" y="3073"/>
                  </a:cubicBezTo>
                  <a:cubicBezTo>
                    <a:pt x="6142" y="1376"/>
                    <a:pt x="4769"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9"/>
            <p:cNvSpPr/>
            <p:nvPr/>
          </p:nvSpPr>
          <p:spPr>
            <a:xfrm>
              <a:off x="2088295" y="4090746"/>
              <a:ext cx="109149" cy="135621"/>
            </a:xfrm>
            <a:custGeom>
              <a:avLst/>
              <a:gdLst/>
              <a:ahLst/>
              <a:cxnLst/>
              <a:rect l="l" t="t" r="r" b="b"/>
              <a:pathLst>
                <a:path w="4820" h="5989" extrusionOk="0">
                  <a:moveTo>
                    <a:pt x="2717" y="1"/>
                  </a:moveTo>
                  <a:lnTo>
                    <a:pt x="2717" y="1"/>
                  </a:lnTo>
                  <a:cubicBezTo>
                    <a:pt x="3522" y="555"/>
                    <a:pt x="4045" y="1482"/>
                    <a:pt x="4045" y="2532"/>
                  </a:cubicBezTo>
                  <a:cubicBezTo>
                    <a:pt x="4045" y="4228"/>
                    <a:pt x="2672" y="5604"/>
                    <a:pt x="975" y="5604"/>
                  </a:cubicBezTo>
                  <a:cubicBezTo>
                    <a:pt x="635" y="5604"/>
                    <a:pt x="308" y="5548"/>
                    <a:pt x="1" y="5446"/>
                  </a:cubicBezTo>
                  <a:lnTo>
                    <a:pt x="1" y="5446"/>
                  </a:lnTo>
                  <a:cubicBezTo>
                    <a:pt x="498" y="5787"/>
                    <a:pt x="1097" y="5989"/>
                    <a:pt x="1745" y="5989"/>
                  </a:cubicBezTo>
                  <a:cubicBezTo>
                    <a:pt x="3442" y="5989"/>
                    <a:pt x="4817" y="4616"/>
                    <a:pt x="4817" y="2919"/>
                  </a:cubicBezTo>
                  <a:cubicBezTo>
                    <a:pt x="4819" y="1562"/>
                    <a:pt x="3939" y="408"/>
                    <a:pt x="271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9"/>
            <p:cNvSpPr/>
            <p:nvPr/>
          </p:nvSpPr>
          <p:spPr>
            <a:xfrm>
              <a:off x="2095496" y="4109496"/>
              <a:ext cx="64923" cy="94588"/>
            </a:xfrm>
            <a:custGeom>
              <a:avLst/>
              <a:gdLst/>
              <a:ahLst/>
              <a:cxnLst/>
              <a:rect l="l" t="t" r="r" b="b"/>
              <a:pathLst>
                <a:path w="2867" h="4177" extrusionOk="0">
                  <a:moveTo>
                    <a:pt x="1997" y="1"/>
                  </a:moveTo>
                  <a:cubicBezTo>
                    <a:pt x="1996" y="1"/>
                    <a:pt x="1995" y="1"/>
                    <a:pt x="1994" y="1"/>
                  </a:cubicBezTo>
                  <a:cubicBezTo>
                    <a:pt x="1930" y="5"/>
                    <a:pt x="1874" y="39"/>
                    <a:pt x="1827" y="87"/>
                  </a:cubicBezTo>
                  <a:cubicBezTo>
                    <a:pt x="1260" y="626"/>
                    <a:pt x="691" y="1163"/>
                    <a:pt x="124" y="1698"/>
                  </a:cubicBezTo>
                  <a:cubicBezTo>
                    <a:pt x="0" y="1815"/>
                    <a:pt x="18" y="1995"/>
                    <a:pt x="162" y="2083"/>
                  </a:cubicBezTo>
                  <a:cubicBezTo>
                    <a:pt x="473" y="2273"/>
                    <a:pt x="793" y="2450"/>
                    <a:pt x="1110" y="2632"/>
                  </a:cubicBezTo>
                  <a:cubicBezTo>
                    <a:pt x="1130" y="2642"/>
                    <a:pt x="1138" y="2652"/>
                    <a:pt x="1128" y="2676"/>
                  </a:cubicBezTo>
                  <a:lnTo>
                    <a:pt x="820" y="3410"/>
                  </a:lnTo>
                  <a:cubicBezTo>
                    <a:pt x="759" y="3562"/>
                    <a:pt x="693" y="3714"/>
                    <a:pt x="633" y="3867"/>
                  </a:cubicBezTo>
                  <a:cubicBezTo>
                    <a:pt x="589" y="3979"/>
                    <a:pt x="641" y="4099"/>
                    <a:pt x="749" y="4151"/>
                  </a:cubicBezTo>
                  <a:cubicBezTo>
                    <a:pt x="783" y="4168"/>
                    <a:pt x="817" y="4176"/>
                    <a:pt x="850" y="4176"/>
                  </a:cubicBezTo>
                  <a:cubicBezTo>
                    <a:pt x="913" y="4176"/>
                    <a:pt x="974" y="4147"/>
                    <a:pt x="1036" y="4089"/>
                  </a:cubicBezTo>
                  <a:cubicBezTo>
                    <a:pt x="1601" y="3552"/>
                    <a:pt x="2170" y="3015"/>
                    <a:pt x="2737" y="2476"/>
                  </a:cubicBezTo>
                  <a:cubicBezTo>
                    <a:pt x="2867" y="2354"/>
                    <a:pt x="2843" y="2175"/>
                    <a:pt x="2687" y="2085"/>
                  </a:cubicBezTo>
                  <a:cubicBezTo>
                    <a:pt x="2373" y="1905"/>
                    <a:pt x="2060" y="1724"/>
                    <a:pt x="1749" y="1544"/>
                  </a:cubicBezTo>
                  <a:cubicBezTo>
                    <a:pt x="1729" y="1534"/>
                    <a:pt x="1721" y="1524"/>
                    <a:pt x="1731" y="1498"/>
                  </a:cubicBezTo>
                  <a:cubicBezTo>
                    <a:pt x="1898" y="1105"/>
                    <a:pt x="2070" y="710"/>
                    <a:pt x="2226" y="310"/>
                  </a:cubicBezTo>
                  <a:cubicBezTo>
                    <a:pt x="2283" y="160"/>
                    <a:pt x="2169" y="1"/>
                    <a:pt x="1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9"/>
          <p:cNvGrpSpPr/>
          <p:nvPr/>
        </p:nvGrpSpPr>
        <p:grpSpPr>
          <a:xfrm>
            <a:off x="2614723" y="4086760"/>
            <a:ext cx="289313" cy="289380"/>
            <a:chOff x="2614723" y="4086760"/>
            <a:chExt cx="289313" cy="289380"/>
          </a:xfrm>
        </p:grpSpPr>
        <p:sp>
          <p:nvSpPr>
            <p:cNvPr id="5052" name="Google Shape;5052;p69"/>
            <p:cNvSpPr/>
            <p:nvPr/>
          </p:nvSpPr>
          <p:spPr>
            <a:xfrm>
              <a:off x="2614723" y="4086805"/>
              <a:ext cx="289313" cy="289335"/>
            </a:xfrm>
            <a:custGeom>
              <a:avLst/>
              <a:gdLst/>
              <a:ahLst/>
              <a:cxnLst/>
              <a:rect l="l" t="t" r="r" b="b"/>
              <a:pathLst>
                <a:path w="12776" h="12777" extrusionOk="0">
                  <a:moveTo>
                    <a:pt x="6388" y="1"/>
                  </a:moveTo>
                  <a:cubicBezTo>
                    <a:pt x="2861" y="1"/>
                    <a:pt x="1" y="2859"/>
                    <a:pt x="1" y="6388"/>
                  </a:cubicBezTo>
                  <a:cubicBezTo>
                    <a:pt x="1" y="9916"/>
                    <a:pt x="2861" y="12776"/>
                    <a:pt x="6388" y="12776"/>
                  </a:cubicBezTo>
                  <a:cubicBezTo>
                    <a:pt x="9917" y="12776"/>
                    <a:pt x="12776" y="9916"/>
                    <a:pt x="12776" y="6388"/>
                  </a:cubicBezTo>
                  <a:cubicBezTo>
                    <a:pt x="12776" y="2859"/>
                    <a:pt x="9917" y="1"/>
                    <a:pt x="6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a:off x="2750638" y="4086805"/>
              <a:ext cx="153397" cy="289335"/>
            </a:xfrm>
            <a:custGeom>
              <a:avLst/>
              <a:gdLst/>
              <a:ahLst/>
              <a:cxnLst/>
              <a:rect l="l" t="t" r="r" b="b"/>
              <a:pathLst>
                <a:path w="6774" h="12777" extrusionOk="0">
                  <a:moveTo>
                    <a:pt x="386" y="1"/>
                  </a:moveTo>
                  <a:cubicBezTo>
                    <a:pt x="256" y="1"/>
                    <a:pt x="131" y="5"/>
                    <a:pt x="1" y="13"/>
                  </a:cubicBezTo>
                  <a:cubicBezTo>
                    <a:pt x="3349" y="212"/>
                    <a:pt x="6001" y="2989"/>
                    <a:pt x="6001" y="6388"/>
                  </a:cubicBezTo>
                  <a:cubicBezTo>
                    <a:pt x="6001" y="9786"/>
                    <a:pt x="3349" y="12564"/>
                    <a:pt x="1" y="12764"/>
                  </a:cubicBezTo>
                  <a:cubicBezTo>
                    <a:pt x="127" y="12770"/>
                    <a:pt x="256" y="12776"/>
                    <a:pt x="386" y="12776"/>
                  </a:cubicBezTo>
                  <a:cubicBezTo>
                    <a:pt x="3915" y="12776"/>
                    <a:pt x="6774" y="9916"/>
                    <a:pt x="6774" y="6388"/>
                  </a:cubicBezTo>
                  <a:cubicBezTo>
                    <a:pt x="6774" y="2859"/>
                    <a:pt x="3915" y="1"/>
                    <a:pt x="386"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2728990" y="4086760"/>
              <a:ext cx="172985" cy="127446"/>
            </a:xfrm>
            <a:custGeom>
              <a:avLst/>
              <a:gdLst/>
              <a:ahLst/>
              <a:cxnLst/>
              <a:rect l="l" t="t" r="r" b="b"/>
              <a:pathLst>
                <a:path w="7639" h="5628" extrusionOk="0">
                  <a:moveTo>
                    <a:pt x="1342" y="1"/>
                  </a:moveTo>
                  <a:cubicBezTo>
                    <a:pt x="881" y="1"/>
                    <a:pt x="432" y="51"/>
                    <a:pt x="1" y="143"/>
                  </a:cubicBezTo>
                  <a:cubicBezTo>
                    <a:pt x="129" y="656"/>
                    <a:pt x="258" y="1256"/>
                    <a:pt x="374" y="1969"/>
                  </a:cubicBezTo>
                  <a:cubicBezTo>
                    <a:pt x="568" y="3131"/>
                    <a:pt x="648" y="4117"/>
                    <a:pt x="1201" y="4297"/>
                  </a:cubicBezTo>
                  <a:cubicBezTo>
                    <a:pt x="1256" y="4315"/>
                    <a:pt x="1311" y="4323"/>
                    <a:pt x="1364" y="4323"/>
                  </a:cubicBezTo>
                  <a:cubicBezTo>
                    <a:pt x="1788" y="4323"/>
                    <a:pt x="2173" y="3827"/>
                    <a:pt x="2738" y="3827"/>
                  </a:cubicBezTo>
                  <a:cubicBezTo>
                    <a:pt x="2799" y="3827"/>
                    <a:pt x="2862" y="3833"/>
                    <a:pt x="2927" y="3845"/>
                  </a:cubicBezTo>
                  <a:cubicBezTo>
                    <a:pt x="3556" y="3967"/>
                    <a:pt x="3644" y="4586"/>
                    <a:pt x="4203" y="5045"/>
                  </a:cubicBezTo>
                  <a:cubicBezTo>
                    <a:pt x="4652" y="5416"/>
                    <a:pt x="5333" y="5627"/>
                    <a:pt x="6073" y="5627"/>
                  </a:cubicBezTo>
                  <a:cubicBezTo>
                    <a:pt x="6586" y="5627"/>
                    <a:pt x="7128" y="5525"/>
                    <a:pt x="7638" y="5305"/>
                  </a:cubicBezTo>
                  <a:cubicBezTo>
                    <a:pt x="7125" y="2292"/>
                    <a:pt x="4502" y="1"/>
                    <a:pt x="1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2750684" y="4086805"/>
              <a:ext cx="151246" cy="125431"/>
            </a:xfrm>
            <a:custGeom>
              <a:avLst/>
              <a:gdLst/>
              <a:ahLst/>
              <a:cxnLst/>
              <a:rect l="l" t="t" r="r" b="b"/>
              <a:pathLst>
                <a:path w="6679" h="5539" extrusionOk="0">
                  <a:moveTo>
                    <a:pt x="384" y="1"/>
                  </a:moveTo>
                  <a:cubicBezTo>
                    <a:pt x="254" y="1"/>
                    <a:pt x="129" y="5"/>
                    <a:pt x="1" y="13"/>
                  </a:cubicBezTo>
                  <a:cubicBezTo>
                    <a:pt x="3065" y="195"/>
                    <a:pt x="5544" y="2538"/>
                    <a:pt x="5943" y="5538"/>
                  </a:cubicBezTo>
                  <a:cubicBezTo>
                    <a:pt x="6035" y="5518"/>
                    <a:pt x="6129" y="5494"/>
                    <a:pt x="6219" y="5468"/>
                  </a:cubicBezTo>
                  <a:cubicBezTo>
                    <a:pt x="6325" y="5438"/>
                    <a:pt x="6433" y="5400"/>
                    <a:pt x="6538" y="5360"/>
                  </a:cubicBezTo>
                  <a:cubicBezTo>
                    <a:pt x="6586" y="5342"/>
                    <a:pt x="6632" y="5323"/>
                    <a:pt x="6678" y="5303"/>
                  </a:cubicBezTo>
                  <a:cubicBezTo>
                    <a:pt x="6163" y="2294"/>
                    <a:pt x="3544" y="1"/>
                    <a:pt x="384"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614723" y="4146067"/>
              <a:ext cx="72804" cy="184806"/>
            </a:xfrm>
            <a:custGeom>
              <a:avLst/>
              <a:gdLst/>
              <a:ahLst/>
              <a:cxnLst/>
              <a:rect l="l" t="t" r="r" b="b"/>
              <a:pathLst>
                <a:path w="3215" h="8161" extrusionOk="0">
                  <a:moveTo>
                    <a:pt x="1234" y="1"/>
                  </a:moveTo>
                  <a:cubicBezTo>
                    <a:pt x="460" y="1059"/>
                    <a:pt x="1" y="2362"/>
                    <a:pt x="1" y="3771"/>
                  </a:cubicBezTo>
                  <a:cubicBezTo>
                    <a:pt x="1" y="5470"/>
                    <a:pt x="667" y="7015"/>
                    <a:pt x="1749" y="8161"/>
                  </a:cubicBezTo>
                  <a:cubicBezTo>
                    <a:pt x="2552" y="7628"/>
                    <a:pt x="3125" y="6770"/>
                    <a:pt x="3180" y="6001"/>
                  </a:cubicBezTo>
                  <a:cubicBezTo>
                    <a:pt x="3214" y="5490"/>
                    <a:pt x="2993" y="5442"/>
                    <a:pt x="2797" y="4424"/>
                  </a:cubicBezTo>
                  <a:cubicBezTo>
                    <a:pt x="2504" y="2897"/>
                    <a:pt x="2899" y="2434"/>
                    <a:pt x="2653" y="1650"/>
                  </a:cubicBezTo>
                  <a:cubicBezTo>
                    <a:pt x="2454" y="1005"/>
                    <a:pt x="1905" y="402"/>
                    <a:pt x="1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710330" y="4264048"/>
              <a:ext cx="156658" cy="112047"/>
            </a:xfrm>
            <a:custGeom>
              <a:avLst/>
              <a:gdLst/>
              <a:ahLst/>
              <a:cxnLst/>
              <a:rect l="l" t="t" r="r" b="b"/>
              <a:pathLst>
                <a:path w="6918" h="4948" extrusionOk="0">
                  <a:moveTo>
                    <a:pt x="3358" y="0"/>
                  </a:moveTo>
                  <a:cubicBezTo>
                    <a:pt x="3243" y="0"/>
                    <a:pt x="3133" y="22"/>
                    <a:pt x="3033" y="71"/>
                  </a:cubicBezTo>
                  <a:cubicBezTo>
                    <a:pt x="2452" y="348"/>
                    <a:pt x="2735" y="1236"/>
                    <a:pt x="2232" y="2386"/>
                  </a:cubicBezTo>
                  <a:cubicBezTo>
                    <a:pt x="1705" y="3586"/>
                    <a:pt x="715" y="4181"/>
                    <a:pt x="0" y="4570"/>
                  </a:cubicBezTo>
                  <a:cubicBezTo>
                    <a:pt x="677" y="4813"/>
                    <a:pt x="1406" y="4947"/>
                    <a:pt x="2166" y="4947"/>
                  </a:cubicBezTo>
                  <a:cubicBezTo>
                    <a:pt x="4053" y="4947"/>
                    <a:pt x="5749" y="4129"/>
                    <a:pt x="6917" y="2827"/>
                  </a:cubicBezTo>
                  <a:cubicBezTo>
                    <a:pt x="6492" y="2194"/>
                    <a:pt x="5847" y="1608"/>
                    <a:pt x="5484" y="1274"/>
                  </a:cubicBezTo>
                  <a:cubicBezTo>
                    <a:pt x="5048" y="874"/>
                    <a:pt x="4088" y="0"/>
                    <a:pt x="3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2750684" y="4317082"/>
              <a:ext cx="116305" cy="59058"/>
            </a:xfrm>
            <a:custGeom>
              <a:avLst/>
              <a:gdLst/>
              <a:ahLst/>
              <a:cxnLst/>
              <a:rect l="l" t="t" r="r" b="b"/>
              <a:pathLst>
                <a:path w="5136" h="2608" extrusionOk="0">
                  <a:moveTo>
                    <a:pt x="4764" y="0"/>
                  </a:moveTo>
                  <a:cubicBezTo>
                    <a:pt x="3674" y="1483"/>
                    <a:pt x="1955" y="2477"/>
                    <a:pt x="1" y="2595"/>
                  </a:cubicBezTo>
                  <a:cubicBezTo>
                    <a:pt x="129" y="2601"/>
                    <a:pt x="258" y="2607"/>
                    <a:pt x="384" y="2607"/>
                  </a:cubicBezTo>
                  <a:cubicBezTo>
                    <a:pt x="2271" y="2607"/>
                    <a:pt x="3967" y="1789"/>
                    <a:pt x="5135" y="489"/>
                  </a:cubicBezTo>
                  <a:cubicBezTo>
                    <a:pt x="5077" y="401"/>
                    <a:pt x="5019" y="319"/>
                    <a:pt x="4955" y="236"/>
                  </a:cubicBezTo>
                  <a:cubicBezTo>
                    <a:pt x="4894" y="156"/>
                    <a:pt x="4830" y="76"/>
                    <a:pt x="4764" y="0"/>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2741965" y="4233953"/>
              <a:ext cx="34828" cy="21762"/>
            </a:xfrm>
            <a:custGeom>
              <a:avLst/>
              <a:gdLst/>
              <a:ahLst/>
              <a:cxnLst/>
              <a:rect l="l" t="t" r="r" b="b"/>
              <a:pathLst>
                <a:path w="1538" h="961" extrusionOk="0">
                  <a:moveTo>
                    <a:pt x="769" y="0"/>
                  </a:moveTo>
                  <a:cubicBezTo>
                    <a:pt x="346" y="0"/>
                    <a:pt x="1" y="344"/>
                    <a:pt x="1" y="769"/>
                  </a:cubicBezTo>
                  <a:cubicBezTo>
                    <a:pt x="1" y="873"/>
                    <a:pt x="87" y="960"/>
                    <a:pt x="192" y="960"/>
                  </a:cubicBezTo>
                  <a:cubicBezTo>
                    <a:pt x="298" y="960"/>
                    <a:pt x="386" y="877"/>
                    <a:pt x="386" y="769"/>
                  </a:cubicBezTo>
                  <a:cubicBezTo>
                    <a:pt x="386" y="557"/>
                    <a:pt x="558" y="384"/>
                    <a:pt x="769" y="384"/>
                  </a:cubicBezTo>
                  <a:cubicBezTo>
                    <a:pt x="983" y="384"/>
                    <a:pt x="1154" y="557"/>
                    <a:pt x="1154" y="769"/>
                  </a:cubicBezTo>
                  <a:cubicBezTo>
                    <a:pt x="1154" y="873"/>
                    <a:pt x="1238" y="960"/>
                    <a:pt x="1346" y="960"/>
                  </a:cubicBezTo>
                  <a:cubicBezTo>
                    <a:pt x="1454" y="960"/>
                    <a:pt x="1538" y="877"/>
                    <a:pt x="1538" y="769"/>
                  </a:cubicBezTo>
                  <a:cubicBezTo>
                    <a:pt x="1538" y="344"/>
                    <a:pt x="1194" y="0"/>
                    <a:pt x="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2706254" y="4202725"/>
              <a:ext cx="27695" cy="10960"/>
            </a:xfrm>
            <a:custGeom>
              <a:avLst/>
              <a:gdLst/>
              <a:ahLst/>
              <a:cxnLst/>
              <a:rect l="l" t="t" r="r" b="b"/>
              <a:pathLst>
                <a:path w="1223" h="484" extrusionOk="0">
                  <a:moveTo>
                    <a:pt x="608" y="1"/>
                  </a:moveTo>
                  <a:cubicBezTo>
                    <a:pt x="594" y="1"/>
                    <a:pt x="579" y="1"/>
                    <a:pt x="564" y="2"/>
                  </a:cubicBezTo>
                  <a:cubicBezTo>
                    <a:pt x="414" y="10"/>
                    <a:pt x="264" y="52"/>
                    <a:pt x="131" y="122"/>
                  </a:cubicBezTo>
                  <a:cubicBezTo>
                    <a:pt x="37" y="172"/>
                    <a:pt x="1" y="285"/>
                    <a:pt x="51" y="381"/>
                  </a:cubicBezTo>
                  <a:cubicBezTo>
                    <a:pt x="85" y="446"/>
                    <a:pt x="152" y="484"/>
                    <a:pt x="220" y="484"/>
                  </a:cubicBezTo>
                  <a:cubicBezTo>
                    <a:pt x="251" y="484"/>
                    <a:pt x="281" y="476"/>
                    <a:pt x="310" y="461"/>
                  </a:cubicBezTo>
                  <a:cubicBezTo>
                    <a:pt x="394" y="415"/>
                    <a:pt x="488" y="391"/>
                    <a:pt x="580" y="385"/>
                  </a:cubicBezTo>
                  <a:cubicBezTo>
                    <a:pt x="589" y="385"/>
                    <a:pt x="598" y="385"/>
                    <a:pt x="606" y="385"/>
                  </a:cubicBezTo>
                  <a:cubicBezTo>
                    <a:pt x="739" y="385"/>
                    <a:pt x="844" y="425"/>
                    <a:pt x="913" y="461"/>
                  </a:cubicBezTo>
                  <a:cubicBezTo>
                    <a:pt x="939" y="475"/>
                    <a:pt x="973" y="483"/>
                    <a:pt x="1003" y="483"/>
                  </a:cubicBezTo>
                  <a:cubicBezTo>
                    <a:pt x="1073" y="483"/>
                    <a:pt x="1139" y="445"/>
                    <a:pt x="1173" y="381"/>
                  </a:cubicBezTo>
                  <a:cubicBezTo>
                    <a:pt x="1222" y="289"/>
                    <a:pt x="1186" y="172"/>
                    <a:pt x="1093" y="122"/>
                  </a:cubicBezTo>
                  <a:cubicBezTo>
                    <a:pt x="986" y="66"/>
                    <a:pt x="819" y="1"/>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2784832" y="4202521"/>
              <a:ext cx="27672" cy="11164"/>
            </a:xfrm>
            <a:custGeom>
              <a:avLst/>
              <a:gdLst/>
              <a:ahLst/>
              <a:cxnLst/>
              <a:rect l="l" t="t" r="r" b="b"/>
              <a:pathLst>
                <a:path w="1222" h="493" extrusionOk="0">
                  <a:moveTo>
                    <a:pt x="606" y="1"/>
                  </a:moveTo>
                  <a:cubicBezTo>
                    <a:pt x="393" y="1"/>
                    <a:pt x="225" y="69"/>
                    <a:pt x="122" y="133"/>
                  </a:cubicBezTo>
                  <a:cubicBezTo>
                    <a:pt x="32" y="189"/>
                    <a:pt x="0" y="304"/>
                    <a:pt x="54" y="398"/>
                  </a:cubicBezTo>
                  <a:cubicBezTo>
                    <a:pt x="92" y="458"/>
                    <a:pt x="158" y="492"/>
                    <a:pt x="222" y="492"/>
                  </a:cubicBezTo>
                  <a:cubicBezTo>
                    <a:pt x="254" y="492"/>
                    <a:pt x="288" y="484"/>
                    <a:pt x="317" y="464"/>
                  </a:cubicBezTo>
                  <a:cubicBezTo>
                    <a:pt x="380" y="429"/>
                    <a:pt x="485" y="384"/>
                    <a:pt x="614" y="384"/>
                  </a:cubicBezTo>
                  <a:cubicBezTo>
                    <a:pt x="617" y="384"/>
                    <a:pt x="620" y="384"/>
                    <a:pt x="623" y="384"/>
                  </a:cubicBezTo>
                  <a:cubicBezTo>
                    <a:pt x="747" y="386"/>
                    <a:pt x="842" y="430"/>
                    <a:pt x="902" y="464"/>
                  </a:cubicBezTo>
                  <a:cubicBezTo>
                    <a:pt x="934" y="483"/>
                    <a:pt x="969" y="492"/>
                    <a:pt x="1003" y="492"/>
                  </a:cubicBezTo>
                  <a:cubicBezTo>
                    <a:pt x="1068" y="492"/>
                    <a:pt x="1131" y="459"/>
                    <a:pt x="1168" y="398"/>
                  </a:cubicBezTo>
                  <a:cubicBezTo>
                    <a:pt x="1222" y="304"/>
                    <a:pt x="1192" y="187"/>
                    <a:pt x="1100" y="133"/>
                  </a:cubicBezTo>
                  <a:cubicBezTo>
                    <a:pt x="1002" y="75"/>
                    <a:pt x="840" y="5"/>
                    <a:pt x="633" y="1"/>
                  </a:cubicBezTo>
                  <a:cubicBezTo>
                    <a:pt x="624" y="1"/>
                    <a:pt x="615"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2789656" y="4248921"/>
              <a:ext cx="27378" cy="36572"/>
            </a:xfrm>
            <a:custGeom>
              <a:avLst/>
              <a:gdLst/>
              <a:ahLst/>
              <a:cxnLst/>
              <a:rect l="l" t="t" r="r" b="b"/>
              <a:pathLst>
                <a:path w="1209" h="1615" extrusionOk="0">
                  <a:moveTo>
                    <a:pt x="603" y="1"/>
                  </a:moveTo>
                  <a:cubicBezTo>
                    <a:pt x="571" y="1"/>
                    <a:pt x="538" y="16"/>
                    <a:pt x="516" y="46"/>
                  </a:cubicBezTo>
                  <a:cubicBezTo>
                    <a:pt x="348" y="267"/>
                    <a:pt x="1" y="758"/>
                    <a:pt x="1" y="1010"/>
                  </a:cubicBezTo>
                  <a:cubicBezTo>
                    <a:pt x="1" y="1345"/>
                    <a:pt x="270" y="1615"/>
                    <a:pt x="605" y="1615"/>
                  </a:cubicBezTo>
                  <a:cubicBezTo>
                    <a:pt x="939" y="1615"/>
                    <a:pt x="1208" y="1345"/>
                    <a:pt x="1208" y="1010"/>
                  </a:cubicBezTo>
                  <a:cubicBezTo>
                    <a:pt x="1208" y="756"/>
                    <a:pt x="859" y="267"/>
                    <a:pt x="691" y="46"/>
                  </a:cubicBezTo>
                  <a:cubicBezTo>
                    <a:pt x="669" y="16"/>
                    <a:pt x="636" y="1"/>
                    <a:pt x="6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701114" y="4237078"/>
              <a:ext cx="29891" cy="39923"/>
            </a:xfrm>
            <a:custGeom>
              <a:avLst/>
              <a:gdLst/>
              <a:ahLst/>
              <a:cxnLst/>
              <a:rect l="l" t="t" r="r" b="b"/>
              <a:pathLst>
                <a:path w="1320" h="1763" extrusionOk="0">
                  <a:moveTo>
                    <a:pt x="661" y="0"/>
                  </a:moveTo>
                  <a:cubicBezTo>
                    <a:pt x="625" y="0"/>
                    <a:pt x="589" y="17"/>
                    <a:pt x="565" y="50"/>
                  </a:cubicBezTo>
                  <a:cubicBezTo>
                    <a:pt x="379" y="291"/>
                    <a:pt x="0" y="828"/>
                    <a:pt x="0" y="1104"/>
                  </a:cubicBezTo>
                  <a:cubicBezTo>
                    <a:pt x="0" y="1469"/>
                    <a:pt x="296" y="1763"/>
                    <a:pt x="661" y="1763"/>
                  </a:cubicBezTo>
                  <a:cubicBezTo>
                    <a:pt x="1024" y="1763"/>
                    <a:pt x="1320" y="1469"/>
                    <a:pt x="1320" y="1104"/>
                  </a:cubicBezTo>
                  <a:cubicBezTo>
                    <a:pt x="1320" y="828"/>
                    <a:pt x="940" y="291"/>
                    <a:pt x="759" y="50"/>
                  </a:cubicBezTo>
                  <a:cubicBezTo>
                    <a:pt x="734" y="17"/>
                    <a:pt x="697" y="0"/>
                    <a:pt x="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2649710" y="4137259"/>
              <a:ext cx="59964" cy="77378"/>
            </a:xfrm>
            <a:custGeom>
              <a:avLst/>
              <a:gdLst/>
              <a:ahLst/>
              <a:cxnLst/>
              <a:rect l="l" t="t" r="r" b="b"/>
              <a:pathLst>
                <a:path w="2648" h="3417" extrusionOk="0">
                  <a:moveTo>
                    <a:pt x="1966" y="1"/>
                  </a:moveTo>
                  <a:cubicBezTo>
                    <a:pt x="1760" y="1"/>
                    <a:pt x="1559" y="107"/>
                    <a:pt x="1448" y="300"/>
                  </a:cubicBezTo>
                  <a:lnTo>
                    <a:pt x="166" y="2522"/>
                  </a:lnTo>
                  <a:cubicBezTo>
                    <a:pt x="1" y="2807"/>
                    <a:pt x="100" y="3172"/>
                    <a:pt x="386" y="3336"/>
                  </a:cubicBezTo>
                  <a:cubicBezTo>
                    <a:pt x="480" y="3390"/>
                    <a:pt x="582" y="3416"/>
                    <a:pt x="683" y="3416"/>
                  </a:cubicBezTo>
                  <a:cubicBezTo>
                    <a:pt x="889" y="3416"/>
                    <a:pt x="1090" y="3308"/>
                    <a:pt x="1200" y="3116"/>
                  </a:cubicBezTo>
                  <a:lnTo>
                    <a:pt x="2484" y="897"/>
                  </a:lnTo>
                  <a:cubicBezTo>
                    <a:pt x="2648" y="609"/>
                    <a:pt x="2548" y="246"/>
                    <a:pt x="2264" y="80"/>
                  </a:cubicBezTo>
                  <a:cubicBezTo>
                    <a:pt x="2170" y="26"/>
                    <a:pt x="2067" y="1"/>
                    <a:pt x="1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656458" y="4137236"/>
              <a:ext cx="53216" cy="77401"/>
            </a:xfrm>
            <a:custGeom>
              <a:avLst/>
              <a:gdLst/>
              <a:ahLst/>
              <a:cxnLst/>
              <a:rect l="l" t="t" r="r" b="b"/>
              <a:pathLst>
                <a:path w="2350" h="3418" extrusionOk="0">
                  <a:moveTo>
                    <a:pt x="1668" y="1"/>
                  </a:moveTo>
                  <a:cubicBezTo>
                    <a:pt x="1528" y="1"/>
                    <a:pt x="1390" y="51"/>
                    <a:pt x="1282" y="143"/>
                  </a:cubicBezTo>
                  <a:cubicBezTo>
                    <a:pt x="1499" y="327"/>
                    <a:pt x="1561" y="642"/>
                    <a:pt x="1415" y="898"/>
                  </a:cubicBezTo>
                  <a:lnTo>
                    <a:pt x="132" y="3117"/>
                  </a:lnTo>
                  <a:cubicBezTo>
                    <a:pt x="96" y="3181"/>
                    <a:pt x="52" y="3233"/>
                    <a:pt x="0" y="3275"/>
                  </a:cubicBezTo>
                  <a:cubicBezTo>
                    <a:pt x="26" y="3297"/>
                    <a:pt x="54" y="3317"/>
                    <a:pt x="88" y="3337"/>
                  </a:cubicBezTo>
                  <a:cubicBezTo>
                    <a:pt x="181" y="3392"/>
                    <a:pt x="284" y="3418"/>
                    <a:pt x="385" y="3418"/>
                  </a:cubicBezTo>
                  <a:cubicBezTo>
                    <a:pt x="591" y="3418"/>
                    <a:pt x="793" y="3310"/>
                    <a:pt x="902" y="3117"/>
                  </a:cubicBezTo>
                  <a:lnTo>
                    <a:pt x="2186" y="898"/>
                  </a:lnTo>
                  <a:cubicBezTo>
                    <a:pt x="2350" y="610"/>
                    <a:pt x="2254" y="247"/>
                    <a:pt x="1966" y="81"/>
                  </a:cubicBezTo>
                  <a:cubicBezTo>
                    <a:pt x="1872" y="27"/>
                    <a:pt x="1769" y="1"/>
                    <a:pt x="166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2660240" y="4155692"/>
              <a:ext cx="38995" cy="40535"/>
            </a:xfrm>
            <a:custGeom>
              <a:avLst/>
              <a:gdLst/>
              <a:ahLst/>
              <a:cxnLst/>
              <a:rect l="l" t="t" r="r" b="b"/>
              <a:pathLst>
                <a:path w="1722" h="1790" extrusionOk="0">
                  <a:moveTo>
                    <a:pt x="687" y="1"/>
                  </a:moveTo>
                  <a:lnTo>
                    <a:pt x="1" y="1193"/>
                  </a:lnTo>
                  <a:lnTo>
                    <a:pt x="1033" y="1789"/>
                  </a:lnTo>
                  <a:lnTo>
                    <a:pt x="1721" y="596"/>
                  </a:lnTo>
                  <a:lnTo>
                    <a:pt x="6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2670498" y="4161625"/>
              <a:ext cx="28737" cy="34602"/>
            </a:xfrm>
            <a:custGeom>
              <a:avLst/>
              <a:gdLst/>
              <a:ahLst/>
              <a:cxnLst/>
              <a:rect l="l" t="t" r="r" b="b"/>
              <a:pathLst>
                <a:path w="1269" h="1528" extrusionOk="0">
                  <a:moveTo>
                    <a:pt x="690" y="0"/>
                  </a:moveTo>
                  <a:lnTo>
                    <a:pt x="1" y="1192"/>
                  </a:lnTo>
                  <a:lnTo>
                    <a:pt x="580" y="1527"/>
                  </a:lnTo>
                  <a:lnTo>
                    <a:pt x="1268" y="334"/>
                  </a:lnTo>
                  <a:lnTo>
                    <a:pt x="690"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2828945" y="4163414"/>
              <a:ext cx="59964" cy="77378"/>
            </a:xfrm>
            <a:custGeom>
              <a:avLst/>
              <a:gdLst/>
              <a:ahLst/>
              <a:cxnLst/>
              <a:rect l="l" t="t" r="r" b="b"/>
              <a:pathLst>
                <a:path w="2648" h="3417" extrusionOk="0">
                  <a:moveTo>
                    <a:pt x="683" y="1"/>
                  </a:moveTo>
                  <a:cubicBezTo>
                    <a:pt x="582" y="1"/>
                    <a:pt x="479" y="27"/>
                    <a:pt x="386" y="81"/>
                  </a:cubicBezTo>
                  <a:cubicBezTo>
                    <a:pt x="100" y="245"/>
                    <a:pt x="0" y="610"/>
                    <a:pt x="166" y="898"/>
                  </a:cubicBezTo>
                  <a:lnTo>
                    <a:pt x="1447" y="3117"/>
                  </a:lnTo>
                  <a:cubicBezTo>
                    <a:pt x="1557" y="3309"/>
                    <a:pt x="1758" y="3417"/>
                    <a:pt x="1966" y="3417"/>
                  </a:cubicBezTo>
                  <a:cubicBezTo>
                    <a:pt x="2067" y="3417"/>
                    <a:pt x="2170" y="3391"/>
                    <a:pt x="2264" y="3337"/>
                  </a:cubicBezTo>
                  <a:cubicBezTo>
                    <a:pt x="2547" y="3173"/>
                    <a:pt x="2647" y="2808"/>
                    <a:pt x="2483" y="2520"/>
                  </a:cubicBezTo>
                  <a:lnTo>
                    <a:pt x="1200" y="301"/>
                  </a:lnTo>
                  <a:cubicBezTo>
                    <a:pt x="1090" y="108"/>
                    <a:pt x="889" y="1"/>
                    <a:pt x="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2835670" y="4163414"/>
              <a:ext cx="53238" cy="77355"/>
            </a:xfrm>
            <a:custGeom>
              <a:avLst/>
              <a:gdLst/>
              <a:ahLst/>
              <a:cxnLst/>
              <a:rect l="l" t="t" r="r" b="b"/>
              <a:pathLst>
                <a:path w="2351" h="3416" extrusionOk="0">
                  <a:moveTo>
                    <a:pt x="385" y="1"/>
                  </a:moveTo>
                  <a:cubicBezTo>
                    <a:pt x="284" y="1"/>
                    <a:pt x="181" y="27"/>
                    <a:pt x="87" y="81"/>
                  </a:cubicBezTo>
                  <a:cubicBezTo>
                    <a:pt x="55" y="99"/>
                    <a:pt x="27" y="119"/>
                    <a:pt x="1" y="143"/>
                  </a:cubicBezTo>
                  <a:cubicBezTo>
                    <a:pt x="53" y="185"/>
                    <a:pt x="95" y="239"/>
                    <a:pt x="132" y="301"/>
                  </a:cubicBezTo>
                  <a:lnTo>
                    <a:pt x="1414" y="2520"/>
                  </a:lnTo>
                  <a:cubicBezTo>
                    <a:pt x="1562" y="2776"/>
                    <a:pt x="1500" y="3093"/>
                    <a:pt x="1282" y="3275"/>
                  </a:cubicBezTo>
                  <a:cubicBezTo>
                    <a:pt x="1391" y="3367"/>
                    <a:pt x="1529" y="3416"/>
                    <a:pt x="1669" y="3416"/>
                  </a:cubicBezTo>
                  <a:cubicBezTo>
                    <a:pt x="1770" y="3416"/>
                    <a:pt x="1872" y="3390"/>
                    <a:pt x="1967" y="3337"/>
                  </a:cubicBezTo>
                  <a:cubicBezTo>
                    <a:pt x="2254" y="3173"/>
                    <a:pt x="2350" y="2806"/>
                    <a:pt x="2186" y="2520"/>
                  </a:cubicBezTo>
                  <a:lnTo>
                    <a:pt x="903" y="301"/>
                  </a:lnTo>
                  <a:cubicBezTo>
                    <a:pt x="793" y="109"/>
                    <a:pt x="592" y="1"/>
                    <a:pt x="38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839384" y="4181824"/>
              <a:ext cx="39040" cy="40580"/>
            </a:xfrm>
            <a:custGeom>
              <a:avLst/>
              <a:gdLst/>
              <a:ahLst/>
              <a:cxnLst/>
              <a:rect l="l" t="t" r="r" b="b"/>
              <a:pathLst>
                <a:path w="1724" h="1792" extrusionOk="0">
                  <a:moveTo>
                    <a:pt x="1034" y="1"/>
                  </a:moveTo>
                  <a:lnTo>
                    <a:pt x="0" y="598"/>
                  </a:lnTo>
                  <a:lnTo>
                    <a:pt x="689" y="1791"/>
                  </a:lnTo>
                  <a:lnTo>
                    <a:pt x="1723" y="1194"/>
                  </a:lnTo>
                  <a:lnTo>
                    <a:pt x="1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2849733" y="4181824"/>
              <a:ext cx="28737" cy="34602"/>
            </a:xfrm>
            <a:custGeom>
              <a:avLst/>
              <a:gdLst/>
              <a:ahLst/>
              <a:cxnLst/>
              <a:rect l="l" t="t" r="r" b="b"/>
              <a:pathLst>
                <a:path w="1269" h="1528" extrusionOk="0">
                  <a:moveTo>
                    <a:pt x="579" y="1"/>
                  </a:moveTo>
                  <a:lnTo>
                    <a:pt x="1" y="336"/>
                  </a:lnTo>
                  <a:lnTo>
                    <a:pt x="689" y="1528"/>
                  </a:lnTo>
                  <a:lnTo>
                    <a:pt x="1268" y="1194"/>
                  </a:lnTo>
                  <a:lnTo>
                    <a:pt x="581" y="5"/>
                  </a:lnTo>
                  <a:lnTo>
                    <a:pt x="579"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69"/>
          <p:cNvGrpSpPr/>
          <p:nvPr/>
        </p:nvGrpSpPr>
        <p:grpSpPr>
          <a:xfrm>
            <a:off x="3231007" y="4086805"/>
            <a:ext cx="222193" cy="289335"/>
            <a:chOff x="3231007" y="4086805"/>
            <a:chExt cx="222193" cy="289335"/>
          </a:xfrm>
        </p:grpSpPr>
        <p:sp>
          <p:nvSpPr>
            <p:cNvPr id="5073" name="Google Shape;5073;p69"/>
            <p:cNvSpPr/>
            <p:nvPr/>
          </p:nvSpPr>
          <p:spPr>
            <a:xfrm>
              <a:off x="3305645" y="4086805"/>
              <a:ext cx="72940" cy="26019"/>
            </a:xfrm>
            <a:custGeom>
              <a:avLst/>
              <a:gdLst/>
              <a:ahLst/>
              <a:cxnLst/>
              <a:rect l="l" t="t" r="r" b="b"/>
              <a:pathLst>
                <a:path w="3221" h="1149" extrusionOk="0">
                  <a:moveTo>
                    <a:pt x="515" y="1"/>
                  </a:moveTo>
                  <a:cubicBezTo>
                    <a:pt x="230" y="1"/>
                    <a:pt x="0" y="230"/>
                    <a:pt x="0" y="514"/>
                  </a:cubicBezTo>
                  <a:lnTo>
                    <a:pt x="0" y="1149"/>
                  </a:lnTo>
                  <a:lnTo>
                    <a:pt x="3220" y="1149"/>
                  </a:lnTo>
                  <a:lnTo>
                    <a:pt x="3220" y="514"/>
                  </a:lnTo>
                  <a:cubicBezTo>
                    <a:pt x="3220" y="230"/>
                    <a:pt x="2991" y="1"/>
                    <a:pt x="27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3247515" y="4122970"/>
              <a:ext cx="189154" cy="253171"/>
            </a:xfrm>
            <a:custGeom>
              <a:avLst/>
              <a:gdLst/>
              <a:ahLst/>
              <a:cxnLst/>
              <a:rect l="l" t="t" r="r" b="b"/>
              <a:pathLst>
                <a:path w="8353" h="11180" extrusionOk="0">
                  <a:moveTo>
                    <a:pt x="0" y="1"/>
                  </a:moveTo>
                  <a:lnTo>
                    <a:pt x="360" y="10434"/>
                  </a:lnTo>
                  <a:cubicBezTo>
                    <a:pt x="376" y="10850"/>
                    <a:pt x="717" y="11179"/>
                    <a:pt x="1130" y="11179"/>
                  </a:cubicBezTo>
                  <a:lnTo>
                    <a:pt x="7222" y="11179"/>
                  </a:lnTo>
                  <a:cubicBezTo>
                    <a:pt x="7638" y="11179"/>
                    <a:pt x="7977" y="10850"/>
                    <a:pt x="7993" y="10434"/>
                  </a:cubicBezTo>
                  <a:lnTo>
                    <a:pt x="8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3258135" y="4122970"/>
              <a:ext cx="178533" cy="253171"/>
            </a:xfrm>
            <a:custGeom>
              <a:avLst/>
              <a:gdLst/>
              <a:ahLst/>
              <a:cxnLst/>
              <a:rect l="l" t="t" r="r" b="b"/>
              <a:pathLst>
                <a:path w="7884" h="11180" extrusionOk="0">
                  <a:moveTo>
                    <a:pt x="7103" y="1"/>
                  </a:moveTo>
                  <a:lnTo>
                    <a:pt x="6897" y="5901"/>
                  </a:lnTo>
                  <a:cubicBezTo>
                    <a:pt x="6803" y="8636"/>
                    <a:pt x="4560" y="10804"/>
                    <a:pt x="1823" y="10804"/>
                  </a:cubicBezTo>
                  <a:lnTo>
                    <a:pt x="1" y="10804"/>
                  </a:lnTo>
                  <a:cubicBezTo>
                    <a:pt x="130" y="11029"/>
                    <a:pt x="372" y="11179"/>
                    <a:pt x="649" y="11179"/>
                  </a:cubicBezTo>
                  <a:lnTo>
                    <a:pt x="6753" y="11179"/>
                  </a:lnTo>
                  <a:cubicBezTo>
                    <a:pt x="7167" y="11179"/>
                    <a:pt x="7508" y="10850"/>
                    <a:pt x="7524" y="10434"/>
                  </a:cubicBezTo>
                  <a:lnTo>
                    <a:pt x="7883"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3282366" y="4131439"/>
              <a:ext cx="119452" cy="244702"/>
            </a:xfrm>
            <a:custGeom>
              <a:avLst/>
              <a:gdLst/>
              <a:ahLst/>
              <a:cxnLst/>
              <a:rect l="l" t="t" r="r" b="b"/>
              <a:pathLst>
                <a:path w="5275" h="10806" extrusionOk="0">
                  <a:moveTo>
                    <a:pt x="0" y="0"/>
                  </a:moveTo>
                  <a:lnTo>
                    <a:pt x="388" y="10805"/>
                  </a:lnTo>
                  <a:lnTo>
                    <a:pt x="4889" y="10805"/>
                  </a:lnTo>
                  <a:lnTo>
                    <a:pt x="52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3290812" y="4316177"/>
              <a:ext cx="104348" cy="59964"/>
            </a:xfrm>
            <a:custGeom>
              <a:avLst/>
              <a:gdLst/>
              <a:ahLst/>
              <a:cxnLst/>
              <a:rect l="l" t="t" r="r" b="b"/>
              <a:pathLst>
                <a:path w="4608" h="2648" extrusionOk="0">
                  <a:moveTo>
                    <a:pt x="4608" y="0"/>
                  </a:moveTo>
                  <a:cubicBezTo>
                    <a:pt x="3698" y="1368"/>
                    <a:pt x="2143" y="2266"/>
                    <a:pt x="382" y="2272"/>
                  </a:cubicBezTo>
                  <a:lnTo>
                    <a:pt x="1" y="2272"/>
                  </a:lnTo>
                  <a:lnTo>
                    <a:pt x="15" y="2647"/>
                  </a:lnTo>
                  <a:lnTo>
                    <a:pt x="4514" y="2647"/>
                  </a:lnTo>
                  <a:lnTo>
                    <a:pt x="460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3231007" y="4104310"/>
              <a:ext cx="222193" cy="27151"/>
            </a:xfrm>
            <a:custGeom>
              <a:avLst/>
              <a:gdLst/>
              <a:ahLst/>
              <a:cxnLst/>
              <a:rect l="l" t="t" r="r" b="b"/>
              <a:pathLst>
                <a:path w="9812" h="1199" extrusionOk="0">
                  <a:moveTo>
                    <a:pt x="781" y="0"/>
                  </a:moveTo>
                  <a:cubicBezTo>
                    <a:pt x="520" y="0"/>
                    <a:pt x="288" y="170"/>
                    <a:pt x="208" y="420"/>
                  </a:cubicBezTo>
                  <a:lnTo>
                    <a:pt x="41" y="939"/>
                  </a:lnTo>
                  <a:cubicBezTo>
                    <a:pt x="1" y="1066"/>
                    <a:pt x="97" y="1198"/>
                    <a:pt x="230" y="1198"/>
                  </a:cubicBezTo>
                  <a:lnTo>
                    <a:pt x="9582" y="1198"/>
                  </a:lnTo>
                  <a:cubicBezTo>
                    <a:pt x="9718" y="1198"/>
                    <a:pt x="9812" y="1068"/>
                    <a:pt x="9768" y="943"/>
                  </a:cubicBezTo>
                  <a:lnTo>
                    <a:pt x="9600" y="420"/>
                  </a:lnTo>
                  <a:cubicBezTo>
                    <a:pt x="9520" y="170"/>
                    <a:pt x="9289" y="0"/>
                    <a:pt x="90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3418100" y="4104310"/>
              <a:ext cx="34919" cy="27151"/>
            </a:xfrm>
            <a:custGeom>
              <a:avLst/>
              <a:gdLst/>
              <a:ahLst/>
              <a:cxnLst/>
              <a:rect l="l" t="t" r="r" b="b"/>
              <a:pathLst>
                <a:path w="1542" h="1199" extrusionOk="0">
                  <a:moveTo>
                    <a:pt x="1" y="0"/>
                  </a:moveTo>
                  <a:cubicBezTo>
                    <a:pt x="260" y="0"/>
                    <a:pt x="492" y="170"/>
                    <a:pt x="572" y="418"/>
                  </a:cubicBezTo>
                  <a:lnTo>
                    <a:pt x="739" y="943"/>
                  </a:lnTo>
                  <a:cubicBezTo>
                    <a:pt x="779" y="1068"/>
                    <a:pt x="684" y="1198"/>
                    <a:pt x="552" y="1198"/>
                  </a:cubicBezTo>
                  <a:lnTo>
                    <a:pt x="1312" y="1198"/>
                  </a:lnTo>
                  <a:cubicBezTo>
                    <a:pt x="1448" y="1198"/>
                    <a:pt x="1542" y="1066"/>
                    <a:pt x="1502" y="939"/>
                  </a:cubicBezTo>
                  <a:lnTo>
                    <a:pt x="1338" y="420"/>
                  </a:lnTo>
                  <a:cubicBezTo>
                    <a:pt x="1258" y="170"/>
                    <a:pt x="1027" y="0"/>
                    <a:pt x="761"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3311646" y="4203540"/>
              <a:ext cx="65671" cy="89833"/>
            </a:xfrm>
            <a:custGeom>
              <a:avLst/>
              <a:gdLst/>
              <a:ahLst/>
              <a:cxnLst/>
              <a:rect l="l" t="t" r="r" b="b"/>
              <a:pathLst>
                <a:path w="2900" h="3967" extrusionOk="0">
                  <a:moveTo>
                    <a:pt x="1081" y="1"/>
                  </a:moveTo>
                  <a:cubicBezTo>
                    <a:pt x="1023" y="1"/>
                    <a:pt x="970" y="45"/>
                    <a:pt x="967" y="108"/>
                  </a:cubicBezTo>
                  <a:cubicBezTo>
                    <a:pt x="959" y="269"/>
                    <a:pt x="929" y="467"/>
                    <a:pt x="847" y="673"/>
                  </a:cubicBezTo>
                  <a:cubicBezTo>
                    <a:pt x="724" y="982"/>
                    <a:pt x="572" y="1092"/>
                    <a:pt x="408" y="1343"/>
                  </a:cubicBezTo>
                  <a:cubicBezTo>
                    <a:pt x="193" y="1671"/>
                    <a:pt x="1" y="2162"/>
                    <a:pt x="35" y="2569"/>
                  </a:cubicBezTo>
                  <a:cubicBezTo>
                    <a:pt x="113" y="3441"/>
                    <a:pt x="1261" y="3928"/>
                    <a:pt x="1346" y="3966"/>
                  </a:cubicBezTo>
                  <a:cubicBezTo>
                    <a:pt x="1582" y="3876"/>
                    <a:pt x="2289" y="3571"/>
                    <a:pt x="2554" y="2888"/>
                  </a:cubicBezTo>
                  <a:cubicBezTo>
                    <a:pt x="2899" y="1992"/>
                    <a:pt x="2378" y="726"/>
                    <a:pt x="1139" y="16"/>
                  </a:cubicBezTo>
                  <a:cubicBezTo>
                    <a:pt x="1120" y="5"/>
                    <a:pt x="1100"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3325708" y="4232594"/>
              <a:ext cx="34647" cy="76110"/>
            </a:xfrm>
            <a:custGeom>
              <a:avLst/>
              <a:gdLst/>
              <a:ahLst/>
              <a:cxnLst/>
              <a:rect l="l" t="t" r="r" b="b"/>
              <a:pathLst>
                <a:path w="1530" h="3361" extrusionOk="0">
                  <a:moveTo>
                    <a:pt x="751" y="1"/>
                  </a:moveTo>
                  <a:cubicBezTo>
                    <a:pt x="733" y="1"/>
                    <a:pt x="715" y="3"/>
                    <a:pt x="697" y="8"/>
                  </a:cubicBezTo>
                  <a:cubicBezTo>
                    <a:pt x="596" y="38"/>
                    <a:pt x="536" y="144"/>
                    <a:pt x="566" y="248"/>
                  </a:cubicBezTo>
                  <a:cubicBezTo>
                    <a:pt x="667" y="599"/>
                    <a:pt x="721" y="959"/>
                    <a:pt x="729" y="1320"/>
                  </a:cubicBezTo>
                  <a:cubicBezTo>
                    <a:pt x="612" y="1186"/>
                    <a:pt x="478" y="1060"/>
                    <a:pt x="332" y="953"/>
                  </a:cubicBezTo>
                  <a:cubicBezTo>
                    <a:pt x="298" y="928"/>
                    <a:pt x="258" y="916"/>
                    <a:pt x="218" y="916"/>
                  </a:cubicBezTo>
                  <a:cubicBezTo>
                    <a:pt x="159" y="916"/>
                    <a:pt x="100" y="942"/>
                    <a:pt x="63" y="992"/>
                  </a:cubicBezTo>
                  <a:cubicBezTo>
                    <a:pt x="1" y="1078"/>
                    <a:pt x="19" y="1200"/>
                    <a:pt x="103" y="1262"/>
                  </a:cubicBezTo>
                  <a:cubicBezTo>
                    <a:pt x="250" y="1372"/>
                    <a:pt x="382" y="1499"/>
                    <a:pt x="498" y="1641"/>
                  </a:cubicBezTo>
                  <a:cubicBezTo>
                    <a:pt x="572" y="1735"/>
                    <a:pt x="638" y="1837"/>
                    <a:pt x="695" y="1939"/>
                  </a:cubicBezTo>
                  <a:cubicBezTo>
                    <a:pt x="642" y="2336"/>
                    <a:pt x="532" y="2723"/>
                    <a:pt x="368" y="3088"/>
                  </a:cubicBezTo>
                  <a:cubicBezTo>
                    <a:pt x="326" y="3186"/>
                    <a:pt x="368" y="3302"/>
                    <a:pt x="466" y="3344"/>
                  </a:cubicBezTo>
                  <a:cubicBezTo>
                    <a:pt x="491" y="3355"/>
                    <a:pt x="517" y="3360"/>
                    <a:pt x="543" y="3360"/>
                  </a:cubicBezTo>
                  <a:cubicBezTo>
                    <a:pt x="616" y="3360"/>
                    <a:pt x="687" y="3319"/>
                    <a:pt x="719" y="3246"/>
                  </a:cubicBezTo>
                  <a:cubicBezTo>
                    <a:pt x="973" y="2679"/>
                    <a:pt x="1105" y="2078"/>
                    <a:pt x="1115" y="1460"/>
                  </a:cubicBezTo>
                  <a:lnTo>
                    <a:pt x="1460" y="1050"/>
                  </a:lnTo>
                  <a:cubicBezTo>
                    <a:pt x="1530" y="970"/>
                    <a:pt x="1520" y="851"/>
                    <a:pt x="1440" y="781"/>
                  </a:cubicBezTo>
                  <a:cubicBezTo>
                    <a:pt x="1403" y="750"/>
                    <a:pt x="1359" y="734"/>
                    <a:pt x="1315" y="734"/>
                  </a:cubicBezTo>
                  <a:cubicBezTo>
                    <a:pt x="1261" y="734"/>
                    <a:pt x="1207" y="758"/>
                    <a:pt x="1168" y="803"/>
                  </a:cubicBezTo>
                  <a:lnTo>
                    <a:pt x="1089" y="899"/>
                  </a:lnTo>
                  <a:cubicBezTo>
                    <a:pt x="1061" y="643"/>
                    <a:pt x="1009" y="390"/>
                    <a:pt x="937" y="140"/>
                  </a:cubicBezTo>
                  <a:cubicBezTo>
                    <a:pt x="912" y="56"/>
                    <a:pt x="835"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69"/>
          <p:cNvGrpSpPr/>
          <p:nvPr/>
        </p:nvGrpSpPr>
        <p:grpSpPr>
          <a:xfrm>
            <a:off x="3790134" y="4086805"/>
            <a:ext cx="268389" cy="289335"/>
            <a:chOff x="3790134" y="4086805"/>
            <a:chExt cx="268389" cy="289335"/>
          </a:xfrm>
        </p:grpSpPr>
        <p:sp>
          <p:nvSpPr>
            <p:cNvPr id="5083" name="Google Shape;5083;p69"/>
            <p:cNvSpPr/>
            <p:nvPr/>
          </p:nvSpPr>
          <p:spPr>
            <a:xfrm>
              <a:off x="3790134" y="4115610"/>
              <a:ext cx="113655" cy="260531"/>
            </a:xfrm>
            <a:custGeom>
              <a:avLst/>
              <a:gdLst/>
              <a:ahLst/>
              <a:cxnLst/>
              <a:rect l="l" t="t" r="r" b="b"/>
              <a:pathLst>
                <a:path w="5019" h="11505" extrusionOk="0">
                  <a:moveTo>
                    <a:pt x="1541" y="0"/>
                  </a:moveTo>
                  <a:lnTo>
                    <a:pt x="373" y="2206"/>
                  </a:lnTo>
                  <a:cubicBezTo>
                    <a:pt x="126" y="2669"/>
                    <a:pt x="0" y="3184"/>
                    <a:pt x="0" y="3709"/>
                  </a:cubicBezTo>
                  <a:lnTo>
                    <a:pt x="0" y="10885"/>
                  </a:lnTo>
                  <a:cubicBezTo>
                    <a:pt x="0" y="11227"/>
                    <a:pt x="277" y="11504"/>
                    <a:pt x="619" y="11504"/>
                  </a:cubicBezTo>
                  <a:lnTo>
                    <a:pt x="4246" y="11504"/>
                  </a:lnTo>
                  <a:cubicBezTo>
                    <a:pt x="4671" y="11504"/>
                    <a:pt x="5014" y="11157"/>
                    <a:pt x="5018" y="10734"/>
                  </a:cubicBezTo>
                  <a:lnTo>
                    <a:pt x="5018" y="3709"/>
                  </a:lnTo>
                  <a:cubicBezTo>
                    <a:pt x="5018" y="3184"/>
                    <a:pt x="4889" y="2671"/>
                    <a:pt x="4643" y="2206"/>
                  </a:cubicBezTo>
                  <a:lnTo>
                    <a:pt x="3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3851819" y="4115610"/>
              <a:ext cx="58107" cy="260531"/>
            </a:xfrm>
            <a:custGeom>
              <a:avLst/>
              <a:gdLst/>
              <a:ahLst/>
              <a:cxnLst/>
              <a:rect l="l" t="t" r="r" b="b"/>
              <a:pathLst>
                <a:path w="2566" h="11505" extrusionOk="0">
                  <a:moveTo>
                    <a:pt x="1" y="0"/>
                  </a:moveTo>
                  <a:lnTo>
                    <a:pt x="230" y="434"/>
                  </a:lnTo>
                  <a:cubicBezTo>
                    <a:pt x="372" y="699"/>
                    <a:pt x="444" y="996"/>
                    <a:pt x="444" y="1298"/>
                  </a:cubicBezTo>
                  <a:lnTo>
                    <a:pt x="444" y="11075"/>
                  </a:lnTo>
                  <a:cubicBezTo>
                    <a:pt x="444" y="11296"/>
                    <a:pt x="614" y="11478"/>
                    <a:pt x="829" y="11502"/>
                  </a:cubicBezTo>
                  <a:cubicBezTo>
                    <a:pt x="809" y="11504"/>
                    <a:pt x="791" y="11504"/>
                    <a:pt x="771" y="11504"/>
                  </a:cubicBezTo>
                  <a:lnTo>
                    <a:pt x="2009" y="11504"/>
                  </a:lnTo>
                  <a:cubicBezTo>
                    <a:pt x="2316" y="11504"/>
                    <a:pt x="2566" y="11255"/>
                    <a:pt x="2566" y="10947"/>
                  </a:cubicBezTo>
                  <a:lnTo>
                    <a:pt x="2566" y="4019"/>
                  </a:lnTo>
                  <a:lnTo>
                    <a:pt x="2290" y="4019"/>
                  </a:lnTo>
                  <a:lnTo>
                    <a:pt x="2290" y="3897"/>
                  </a:lnTo>
                  <a:cubicBezTo>
                    <a:pt x="2290" y="3374"/>
                    <a:pt x="2188" y="2859"/>
                    <a:pt x="1991" y="2380"/>
                  </a:cubicBezTo>
                  <a:lnTo>
                    <a:pt x="1991" y="1827"/>
                  </a:lnTo>
                  <a:lnTo>
                    <a:pt x="1460" y="825"/>
                  </a:lnTo>
                  <a:lnTo>
                    <a:pt x="1190" y="825"/>
                  </a:lnTo>
                  <a:lnTo>
                    <a:pt x="75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9"/>
            <p:cNvSpPr/>
            <p:nvPr/>
          </p:nvSpPr>
          <p:spPr>
            <a:xfrm>
              <a:off x="3816108" y="4086805"/>
              <a:ext cx="61051" cy="28827"/>
            </a:xfrm>
            <a:custGeom>
              <a:avLst/>
              <a:gdLst/>
              <a:ahLst/>
              <a:cxnLst/>
              <a:rect l="l" t="t" r="r" b="b"/>
              <a:pathLst>
                <a:path w="2696" h="1273" extrusionOk="0">
                  <a:moveTo>
                    <a:pt x="258" y="1"/>
                  </a:moveTo>
                  <a:cubicBezTo>
                    <a:pt x="115" y="1"/>
                    <a:pt x="1" y="115"/>
                    <a:pt x="1" y="258"/>
                  </a:cubicBezTo>
                  <a:lnTo>
                    <a:pt x="1" y="1017"/>
                  </a:lnTo>
                  <a:cubicBezTo>
                    <a:pt x="1" y="1159"/>
                    <a:pt x="115" y="1272"/>
                    <a:pt x="258" y="1272"/>
                  </a:cubicBezTo>
                  <a:lnTo>
                    <a:pt x="2438" y="1272"/>
                  </a:lnTo>
                  <a:cubicBezTo>
                    <a:pt x="2580" y="1272"/>
                    <a:pt x="2696" y="1159"/>
                    <a:pt x="2696" y="1017"/>
                  </a:cubicBezTo>
                  <a:lnTo>
                    <a:pt x="2696" y="258"/>
                  </a:lnTo>
                  <a:cubicBezTo>
                    <a:pt x="2696" y="115"/>
                    <a:pt x="2580" y="1"/>
                    <a:pt x="2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9"/>
            <p:cNvSpPr/>
            <p:nvPr/>
          </p:nvSpPr>
          <p:spPr>
            <a:xfrm>
              <a:off x="3853812" y="4086805"/>
              <a:ext cx="23347" cy="28918"/>
            </a:xfrm>
            <a:custGeom>
              <a:avLst/>
              <a:gdLst/>
              <a:ahLst/>
              <a:cxnLst/>
              <a:rect l="l" t="t" r="r" b="b"/>
              <a:pathLst>
                <a:path w="1031" h="1277" extrusionOk="0">
                  <a:moveTo>
                    <a:pt x="1" y="1"/>
                  </a:moveTo>
                  <a:cubicBezTo>
                    <a:pt x="142" y="1"/>
                    <a:pt x="256" y="115"/>
                    <a:pt x="256" y="258"/>
                  </a:cubicBezTo>
                  <a:lnTo>
                    <a:pt x="256" y="1019"/>
                  </a:lnTo>
                  <a:cubicBezTo>
                    <a:pt x="256" y="1161"/>
                    <a:pt x="142" y="1276"/>
                    <a:pt x="1" y="1276"/>
                  </a:cubicBezTo>
                  <a:lnTo>
                    <a:pt x="773" y="1276"/>
                  </a:lnTo>
                  <a:cubicBezTo>
                    <a:pt x="915" y="1276"/>
                    <a:pt x="1031" y="1161"/>
                    <a:pt x="1031" y="1019"/>
                  </a:cubicBezTo>
                  <a:lnTo>
                    <a:pt x="1031" y="258"/>
                  </a:lnTo>
                  <a:cubicBezTo>
                    <a:pt x="1031" y="115"/>
                    <a:pt x="915" y="1"/>
                    <a:pt x="7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9"/>
            <p:cNvSpPr/>
            <p:nvPr/>
          </p:nvSpPr>
          <p:spPr>
            <a:xfrm>
              <a:off x="3790134" y="4228608"/>
              <a:ext cx="113565" cy="70675"/>
            </a:xfrm>
            <a:custGeom>
              <a:avLst/>
              <a:gdLst/>
              <a:ahLst/>
              <a:cxnLst/>
              <a:rect l="l" t="t" r="r" b="b"/>
              <a:pathLst>
                <a:path w="5015" h="3121" extrusionOk="0">
                  <a:moveTo>
                    <a:pt x="0" y="1"/>
                  </a:moveTo>
                  <a:lnTo>
                    <a:pt x="0" y="3121"/>
                  </a:lnTo>
                  <a:lnTo>
                    <a:pt x="5014" y="3121"/>
                  </a:lnTo>
                  <a:lnTo>
                    <a:pt x="50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9"/>
            <p:cNvSpPr/>
            <p:nvPr/>
          </p:nvSpPr>
          <p:spPr>
            <a:xfrm>
              <a:off x="3861851" y="4228608"/>
              <a:ext cx="41848" cy="70675"/>
            </a:xfrm>
            <a:custGeom>
              <a:avLst/>
              <a:gdLst/>
              <a:ahLst/>
              <a:cxnLst/>
              <a:rect l="l" t="t" r="r" b="b"/>
              <a:pathLst>
                <a:path w="1848" h="3121" extrusionOk="0">
                  <a:moveTo>
                    <a:pt x="1" y="1"/>
                  </a:moveTo>
                  <a:lnTo>
                    <a:pt x="1" y="3121"/>
                  </a:lnTo>
                  <a:lnTo>
                    <a:pt x="1847" y="3121"/>
                  </a:lnTo>
                  <a:lnTo>
                    <a:pt x="1847"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9"/>
            <p:cNvSpPr/>
            <p:nvPr/>
          </p:nvSpPr>
          <p:spPr>
            <a:xfrm>
              <a:off x="3872608" y="4134269"/>
              <a:ext cx="185915" cy="241871"/>
            </a:xfrm>
            <a:custGeom>
              <a:avLst/>
              <a:gdLst/>
              <a:ahLst/>
              <a:cxnLst/>
              <a:rect l="l" t="t" r="r" b="b"/>
              <a:pathLst>
                <a:path w="8210" h="10681" extrusionOk="0">
                  <a:moveTo>
                    <a:pt x="215" y="1"/>
                  </a:moveTo>
                  <a:cubicBezTo>
                    <a:pt x="95" y="1"/>
                    <a:pt x="1" y="99"/>
                    <a:pt x="1" y="214"/>
                  </a:cubicBezTo>
                  <a:lnTo>
                    <a:pt x="1" y="10035"/>
                  </a:lnTo>
                  <a:cubicBezTo>
                    <a:pt x="1" y="10393"/>
                    <a:pt x="290" y="10680"/>
                    <a:pt x="644" y="10680"/>
                  </a:cubicBezTo>
                  <a:lnTo>
                    <a:pt x="7566" y="10680"/>
                  </a:lnTo>
                  <a:cubicBezTo>
                    <a:pt x="7924" y="10680"/>
                    <a:pt x="8209" y="10391"/>
                    <a:pt x="8209" y="10035"/>
                  </a:cubicBezTo>
                  <a:lnTo>
                    <a:pt x="8209" y="214"/>
                  </a:lnTo>
                  <a:cubicBezTo>
                    <a:pt x="8209" y="95"/>
                    <a:pt x="8113" y="1"/>
                    <a:pt x="7995" y="1"/>
                  </a:cubicBezTo>
                  <a:lnTo>
                    <a:pt x="6878" y="1"/>
                  </a:lnTo>
                  <a:cubicBezTo>
                    <a:pt x="6760" y="1"/>
                    <a:pt x="6662" y="95"/>
                    <a:pt x="6662" y="214"/>
                  </a:cubicBezTo>
                  <a:lnTo>
                    <a:pt x="6662" y="2955"/>
                  </a:lnTo>
                  <a:cubicBezTo>
                    <a:pt x="6662" y="3075"/>
                    <a:pt x="6566" y="3169"/>
                    <a:pt x="6448" y="3169"/>
                  </a:cubicBezTo>
                  <a:lnTo>
                    <a:pt x="1762" y="3169"/>
                  </a:lnTo>
                  <a:cubicBezTo>
                    <a:pt x="1642" y="3169"/>
                    <a:pt x="1548" y="3073"/>
                    <a:pt x="1548" y="2955"/>
                  </a:cubicBezTo>
                  <a:lnTo>
                    <a:pt x="1548" y="214"/>
                  </a:lnTo>
                  <a:cubicBezTo>
                    <a:pt x="1548" y="95"/>
                    <a:pt x="1450"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9"/>
            <p:cNvSpPr/>
            <p:nvPr/>
          </p:nvSpPr>
          <p:spPr>
            <a:xfrm>
              <a:off x="3890112" y="4134269"/>
              <a:ext cx="17550" cy="66712"/>
            </a:xfrm>
            <a:custGeom>
              <a:avLst/>
              <a:gdLst/>
              <a:ahLst/>
              <a:cxnLst/>
              <a:rect l="l" t="t" r="r" b="b"/>
              <a:pathLst>
                <a:path w="775" h="2946" extrusionOk="0">
                  <a:moveTo>
                    <a:pt x="0" y="1"/>
                  </a:moveTo>
                  <a:lnTo>
                    <a:pt x="0" y="2729"/>
                  </a:lnTo>
                  <a:cubicBezTo>
                    <a:pt x="0" y="2847"/>
                    <a:pt x="98" y="2945"/>
                    <a:pt x="216" y="2945"/>
                  </a:cubicBezTo>
                  <a:lnTo>
                    <a:pt x="775" y="2945"/>
                  </a:lnTo>
                  <a:lnTo>
                    <a:pt x="775" y="214"/>
                  </a:lnTo>
                  <a:cubicBezTo>
                    <a:pt x="775" y="95"/>
                    <a:pt x="677" y="1"/>
                    <a:pt x="55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9"/>
            <p:cNvSpPr/>
            <p:nvPr/>
          </p:nvSpPr>
          <p:spPr>
            <a:xfrm>
              <a:off x="3873695" y="4134269"/>
              <a:ext cx="184828" cy="241871"/>
            </a:xfrm>
            <a:custGeom>
              <a:avLst/>
              <a:gdLst/>
              <a:ahLst/>
              <a:cxnLst/>
              <a:rect l="l" t="t" r="r" b="b"/>
              <a:pathLst>
                <a:path w="8162" h="10681" extrusionOk="0">
                  <a:moveTo>
                    <a:pt x="7389" y="1"/>
                  </a:moveTo>
                  <a:lnTo>
                    <a:pt x="7389" y="6211"/>
                  </a:lnTo>
                  <a:cubicBezTo>
                    <a:pt x="7389" y="6211"/>
                    <a:pt x="5566" y="10293"/>
                    <a:pt x="3310" y="10305"/>
                  </a:cubicBezTo>
                  <a:lnTo>
                    <a:pt x="1" y="10305"/>
                  </a:lnTo>
                  <a:cubicBezTo>
                    <a:pt x="101" y="10520"/>
                    <a:pt x="590" y="10680"/>
                    <a:pt x="590" y="10680"/>
                  </a:cubicBezTo>
                  <a:lnTo>
                    <a:pt x="7516" y="10680"/>
                  </a:lnTo>
                  <a:cubicBezTo>
                    <a:pt x="7872" y="10680"/>
                    <a:pt x="8159" y="10391"/>
                    <a:pt x="8159" y="10035"/>
                  </a:cubicBezTo>
                  <a:lnTo>
                    <a:pt x="8159" y="214"/>
                  </a:lnTo>
                  <a:cubicBezTo>
                    <a:pt x="8161" y="95"/>
                    <a:pt x="8067" y="1"/>
                    <a:pt x="79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a:off x="3921883" y="4235628"/>
              <a:ext cx="116237" cy="62749"/>
            </a:xfrm>
            <a:custGeom>
              <a:avLst/>
              <a:gdLst/>
              <a:ahLst/>
              <a:cxnLst/>
              <a:rect l="l" t="t" r="r" b="b"/>
              <a:pathLst>
                <a:path w="5133" h="2771" extrusionOk="0">
                  <a:moveTo>
                    <a:pt x="1961" y="0"/>
                  </a:moveTo>
                  <a:cubicBezTo>
                    <a:pt x="1228" y="0"/>
                    <a:pt x="538" y="325"/>
                    <a:pt x="69" y="894"/>
                  </a:cubicBezTo>
                  <a:cubicBezTo>
                    <a:pt x="1" y="976"/>
                    <a:pt x="11" y="1098"/>
                    <a:pt x="93" y="1166"/>
                  </a:cubicBezTo>
                  <a:cubicBezTo>
                    <a:pt x="129" y="1196"/>
                    <a:pt x="173" y="1211"/>
                    <a:pt x="217" y="1211"/>
                  </a:cubicBezTo>
                  <a:cubicBezTo>
                    <a:pt x="272" y="1211"/>
                    <a:pt x="326" y="1187"/>
                    <a:pt x="364" y="1142"/>
                  </a:cubicBezTo>
                  <a:cubicBezTo>
                    <a:pt x="759" y="663"/>
                    <a:pt x="1340" y="389"/>
                    <a:pt x="1961" y="389"/>
                  </a:cubicBezTo>
                  <a:cubicBezTo>
                    <a:pt x="3005" y="389"/>
                    <a:pt x="3871" y="1166"/>
                    <a:pt x="4011" y="2172"/>
                  </a:cubicBezTo>
                  <a:lnTo>
                    <a:pt x="3448" y="1733"/>
                  </a:lnTo>
                  <a:cubicBezTo>
                    <a:pt x="3413" y="1705"/>
                    <a:pt x="3371" y="1692"/>
                    <a:pt x="3330" y="1692"/>
                  </a:cubicBezTo>
                  <a:cubicBezTo>
                    <a:pt x="3273" y="1692"/>
                    <a:pt x="3217" y="1717"/>
                    <a:pt x="3179" y="1765"/>
                  </a:cubicBezTo>
                  <a:cubicBezTo>
                    <a:pt x="3115" y="1849"/>
                    <a:pt x="3129" y="1968"/>
                    <a:pt x="3212" y="2034"/>
                  </a:cubicBezTo>
                  <a:lnTo>
                    <a:pt x="4103" y="2731"/>
                  </a:lnTo>
                  <a:cubicBezTo>
                    <a:pt x="4134" y="2756"/>
                    <a:pt x="4178" y="2771"/>
                    <a:pt x="4223" y="2771"/>
                  </a:cubicBezTo>
                  <a:cubicBezTo>
                    <a:pt x="4280" y="2771"/>
                    <a:pt x="4338" y="2748"/>
                    <a:pt x="4372" y="2697"/>
                  </a:cubicBezTo>
                  <a:lnTo>
                    <a:pt x="5067" y="1807"/>
                  </a:lnTo>
                  <a:cubicBezTo>
                    <a:pt x="5133" y="1721"/>
                    <a:pt x="5119" y="1601"/>
                    <a:pt x="5035" y="1533"/>
                  </a:cubicBezTo>
                  <a:cubicBezTo>
                    <a:pt x="5000" y="1505"/>
                    <a:pt x="4958" y="1492"/>
                    <a:pt x="4917" y="1492"/>
                  </a:cubicBezTo>
                  <a:cubicBezTo>
                    <a:pt x="4860" y="1492"/>
                    <a:pt x="4804" y="1518"/>
                    <a:pt x="4765" y="1565"/>
                  </a:cubicBezTo>
                  <a:lnTo>
                    <a:pt x="4384" y="2054"/>
                  </a:lnTo>
                  <a:cubicBezTo>
                    <a:pt x="4193" y="892"/>
                    <a:pt x="3179" y="0"/>
                    <a:pt x="1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9"/>
            <p:cNvSpPr/>
            <p:nvPr/>
          </p:nvSpPr>
          <p:spPr>
            <a:xfrm>
              <a:off x="3892965" y="4269392"/>
              <a:ext cx="125861" cy="77401"/>
            </a:xfrm>
            <a:custGeom>
              <a:avLst/>
              <a:gdLst/>
              <a:ahLst/>
              <a:cxnLst/>
              <a:rect l="l" t="t" r="r" b="b"/>
              <a:pathLst>
                <a:path w="5558" h="3418" extrusionOk="0">
                  <a:moveTo>
                    <a:pt x="1119" y="0"/>
                  </a:moveTo>
                  <a:cubicBezTo>
                    <a:pt x="1085" y="0"/>
                    <a:pt x="1044" y="13"/>
                    <a:pt x="990" y="44"/>
                  </a:cubicBezTo>
                  <a:lnTo>
                    <a:pt x="100" y="741"/>
                  </a:lnTo>
                  <a:cubicBezTo>
                    <a:pt x="14" y="805"/>
                    <a:pt x="0" y="928"/>
                    <a:pt x="68" y="1010"/>
                  </a:cubicBezTo>
                  <a:cubicBezTo>
                    <a:pt x="105" y="1059"/>
                    <a:pt x="161" y="1085"/>
                    <a:pt x="218" y="1085"/>
                  </a:cubicBezTo>
                  <a:cubicBezTo>
                    <a:pt x="260" y="1085"/>
                    <a:pt x="302" y="1071"/>
                    <a:pt x="338" y="1042"/>
                  </a:cubicBezTo>
                  <a:lnTo>
                    <a:pt x="799" y="681"/>
                  </a:lnTo>
                  <a:lnTo>
                    <a:pt x="799" y="681"/>
                  </a:lnTo>
                  <a:cubicBezTo>
                    <a:pt x="789" y="773"/>
                    <a:pt x="781" y="869"/>
                    <a:pt x="781" y="962"/>
                  </a:cubicBezTo>
                  <a:cubicBezTo>
                    <a:pt x="781" y="2316"/>
                    <a:pt x="1881" y="3418"/>
                    <a:pt x="3236" y="3418"/>
                  </a:cubicBezTo>
                  <a:cubicBezTo>
                    <a:pt x="4246" y="3418"/>
                    <a:pt x="5140" y="2811"/>
                    <a:pt x="5517" y="1877"/>
                  </a:cubicBezTo>
                  <a:cubicBezTo>
                    <a:pt x="5557" y="1777"/>
                    <a:pt x="5510" y="1663"/>
                    <a:pt x="5410" y="1627"/>
                  </a:cubicBezTo>
                  <a:cubicBezTo>
                    <a:pt x="5385" y="1617"/>
                    <a:pt x="5360" y="1613"/>
                    <a:pt x="5336" y="1613"/>
                  </a:cubicBezTo>
                  <a:cubicBezTo>
                    <a:pt x="5260" y="1613"/>
                    <a:pt x="5189" y="1657"/>
                    <a:pt x="5160" y="1733"/>
                  </a:cubicBezTo>
                  <a:cubicBezTo>
                    <a:pt x="4843" y="2525"/>
                    <a:pt x="4090" y="3034"/>
                    <a:pt x="3238" y="3034"/>
                  </a:cubicBezTo>
                  <a:cubicBezTo>
                    <a:pt x="2098" y="3034"/>
                    <a:pt x="1170" y="2106"/>
                    <a:pt x="1170" y="964"/>
                  </a:cubicBezTo>
                  <a:cubicBezTo>
                    <a:pt x="1170" y="849"/>
                    <a:pt x="1180" y="733"/>
                    <a:pt x="1200" y="621"/>
                  </a:cubicBezTo>
                  <a:lnTo>
                    <a:pt x="1657" y="1204"/>
                  </a:lnTo>
                  <a:cubicBezTo>
                    <a:pt x="1694" y="1253"/>
                    <a:pt x="1751" y="1278"/>
                    <a:pt x="1808" y="1278"/>
                  </a:cubicBezTo>
                  <a:cubicBezTo>
                    <a:pt x="1850" y="1278"/>
                    <a:pt x="1892" y="1265"/>
                    <a:pt x="1926" y="1238"/>
                  </a:cubicBezTo>
                  <a:cubicBezTo>
                    <a:pt x="2010" y="1172"/>
                    <a:pt x="2026" y="1050"/>
                    <a:pt x="1958" y="968"/>
                  </a:cubicBezTo>
                  <a:lnTo>
                    <a:pt x="1266" y="82"/>
                  </a:lnTo>
                  <a:cubicBezTo>
                    <a:pt x="1216" y="37"/>
                    <a:pt x="1177"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69"/>
          <p:cNvGrpSpPr/>
          <p:nvPr/>
        </p:nvGrpSpPr>
        <p:grpSpPr>
          <a:xfrm>
            <a:off x="4424987" y="4086783"/>
            <a:ext cx="301654" cy="289335"/>
            <a:chOff x="4424987" y="4086783"/>
            <a:chExt cx="301654" cy="289335"/>
          </a:xfrm>
        </p:grpSpPr>
        <p:sp>
          <p:nvSpPr>
            <p:cNvPr id="5095" name="Google Shape;5095;p69"/>
            <p:cNvSpPr/>
            <p:nvPr/>
          </p:nvSpPr>
          <p:spPr>
            <a:xfrm>
              <a:off x="4424987" y="4086783"/>
              <a:ext cx="255956" cy="169838"/>
            </a:xfrm>
            <a:custGeom>
              <a:avLst/>
              <a:gdLst/>
              <a:ahLst/>
              <a:cxnLst/>
              <a:rect l="l" t="t" r="r" b="b"/>
              <a:pathLst>
                <a:path w="11303" h="7500" extrusionOk="0">
                  <a:moveTo>
                    <a:pt x="6504" y="1"/>
                  </a:moveTo>
                  <a:cubicBezTo>
                    <a:pt x="4865" y="1"/>
                    <a:pt x="3226" y="627"/>
                    <a:pt x="1981" y="1880"/>
                  </a:cubicBezTo>
                  <a:cubicBezTo>
                    <a:pt x="607" y="3266"/>
                    <a:pt x="1" y="5134"/>
                    <a:pt x="164" y="6942"/>
                  </a:cubicBezTo>
                  <a:cubicBezTo>
                    <a:pt x="196" y="7285"/>
                    <a:pt x="482" y="7500"/>
                    <a:pt x="779" y="7500"/>
                  </a:cubicBezTo>
                  <a:cubicBezTo>
                    <a:pt x="931" y="7500"/>
                    <a:pt x="1087" y="7443"/>
                    <a:pt x="1212" y="7318"/>
                  </a:cubicBezTo>
                  <a:cubicBezTo>
                    <a:pt x="1346" y="7188"/>
                    <a:pt x="1408" y="7006"/>
                    <a:pt x="1392" y="6821"/>
                  </a:cubicBezTo>
                  <a:cubicBezTo>
                    <a:pt x="1262" y="5371"/>
                    <a:pt x="1745" y="3876"/>
                    <a:pt x="2837" y="2767"/>
                  </a:cubicBezTo>
                  <a:cubicBezTo>
                    <a:pt x="3844" y="1743"/>
                    <a:pt x="5175" y="1231"/>
                    <a:pt x="6506" y="1231"/>
                  </a:cubicBezTo>
                  <a:cubicBezTo>
                    <a:pt x="7320" y="1231"/>
                    <a:pt x="8133" y="1422"/>
                    <a:pt x="8873" y="1806"/>
                  </a:cubicBezTo>
                  <a:cubicBezTo>
                    <a:pt x="9043" y="1892"/>
                    <a:pt x="9077" y="2126"/>
                    <a:pt x="8941" y="2261"/>
                  </a:cubicBezTo>
                  <a:lnTo>
                    <a:pt x="8496" y="2707"/>
                  </a:lnTo>
                  <a:cubicBezTo>
                    <a:pt x="8315" y="2888"/>
                    <a:pt x="8442" y="3198"/>
                    <a:pt x="8698" y="3198"/>
                  </a:cubicBezTo>
                  <a:lnTo>
                    <a:pt x="11013" y="3194"/>
                  </a:lnTo>
                  <a:cubicBezTo>
                    <a:pt x="11173" y="3194"/>
                    <a:pt x="11303" y="3064"/>
                    <a:pt x="11303" y="2904"/>
                  </a:cubicBezTo>
                  <a:lnTo>
                    <a:pt x="11301" y="591"/>
                  </a:lnTo>
                  <a:cubicBezTo>
                    <a:pt x="11301" y="417"/>
                    <a:pt x="11160" y="303"/>
                    <a:pt x="11013" y="303"/>
                  </a:cubicBezTo>
                  <a:cubicBezTo>
                    <a:pt x="10942" y="303"/>
                    <a:pt x="10869" y="329"/>
                    <a:pt x="10810" y="389"/>
                  </a:cubicBezTo>
                  <a:lnTo>
                    <a:pt x="10263" y="938"/>
                  </a:lnTo>
                  <a:cubicBezTo>
                    <a:pt x="10207" y="994"/>
                    <a:pt x="10132" y="1023"/>
                    <a:pt x="10056" y="1023"/>
                  </a:cubicBezTo>
                  <a:cubicBezTo>
                    <a:pt x="10004" y="1023"/>
                    <a:pt x="9952" y="1009"/>
                    <a:pt x="9905" y="980"/>
                  </a:cubicBezTo>
                  <a:cubicBezTo>
                    <a:pt x="8871" y="327"/>
                    <a:pt x="7688" y="1"/>
                    <a:pt x="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9"/>
            <p:cNvSpPr/>
            <p:nvPr/>
          </p:nvSpPr>
          <p:spPr>
            <a:xfrm>
              <a:off x="4627909" y="4097879"/>
              <a:ext cx="7337" cy="3374"/>
            </a:xfrm>
            <a:custGeom>
              <a:avLst/>
              <a:gdLst/>
              <a:ahLst/>
              <a:cxnLst/>
              <a:rect l="l" t="t" r="r" b="b"/>
              <a:pathLst>
                <a:path w="324" h="149" extrusionOk="0">
                  <a:moveTo>
                    <a:pt x="0" y="1"/>
                  </a:moveTo>
                  <a:lnTo>
                    <a:pt x="0" y="1"/>
                  </a:lnTo>
                  <a:cubicBezTo>
                    <a:pt x="56" y="33"/>
                    <a:pt x="114" y="69"/>
                    <a:pt x="170" y="103"/>
                  </a:cubicBezTo>
                  <a:cubicBezTo>
                    <a:pt x="216" y="135"/>
                    <a:pt x="272" y="149"/>
                    <a:pt x="324" y="149"/>
                  </a:cubicBezTo>
                  <a:cubicBezTo>
                    <a:pt x="216" y="95"/>
                    <a:pt x="108" y="49"/>
                    <a:pt x="0" y="1"/>
                  </a:cubicBez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4627728" y="4129265"/>
              <a:ext cx="23" cy="23"/>
            </a:xfrm>
            <a:custGeom>
              <a:avLst/>
              <a:gdLst/>
              <a:ahLst/>
              <a:cxnLst/>
              <a:rect l="l" t="t" r="r" b="b"/>
              <a:pathLst>
                <a:path w="1" h="1" extrusionOk="0">
                  <a:moveTo>
                    <a:pt x="0" y="0"/>
                  </a:moveTo>
                  <a:lnTo>
                    <a:pt x="0" y="0"/>
                  </a:lnTo>
                  <a:lnTo>
                    <a:pt x="0" y="0"/>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4429154" y="4100777"/>
              <a:ext cx="197102" cy="155820"/>
            </a:xfrm>
            <a:custGeom>
              <a:avLst/>
              <a:gdLst/>
              <a:ahLst/>
              <a:cxnLst/>
              <a:rect l="l" t="t" r="r" b="b"/>
              <a:pathLst>
                <a:path w="8704" h="6881" extrusionOk="0">
                  <a:moveTo>
                    <a:pt x="5653" y="0"/>
                  </a:moveTo>
                  <a:cubicBezTo>
                    <a:pt x="3301" y="0"/>
                    <a:pt x="1229" y="1936"/>
                    <a:pt x="667" y="3745"/>
                  </a:cubicBezTo>
                  <a:cubicBezTo>
                    <a:pt x="196" y="5093"/>
                    <a:pt x="613" y="6065"/>
                    <a:pt x="250" y="6314"/>
                  </a:cubicBezTo>
                  <a:cubicBezTo>
                    <a:pt x="176" y="6390"/>
                    <a:pt x="90" y="6440"/>
                    <a:pt x="0" y="6468"/>
                  </a:cubicBezTo>
                  <a:cubicBezTo>
                    <a:pt x="75" y="6716"/>
                    <a:pt x="337" y="6881"/>
                    <a:pt x="600" y="6881"/>
                  </a:cubicBezTo>
                  <a:cubicBezTo>
                    <a:pt x="753" y="6881"/>
                    <a:pt x="905" y="6825"/>
                    <a:pt x="1022" y="6700"/>
                  </a:cubicBezTo>
                  <a:cubicBezTo>
                    <a:pt x="1124" y="6604"/>
                    <a:pt x="1222" y="6400"/>
                    <a:pt x="1200" y="6203"/>
                  </a:cubicBezTo>
                  <a:cubicBezTo>
                    <a:pt x="1110" y="5161"/>
                    <a:pt x="1330" y="4055"/>
                    <a:pt x="1915" y="3091"/>
                  </a:cubicBezTo>
                  <a:cubicBezTo>
                    <a:pt x="2876" y="1484"/>
                    <a:pt x="4590" y="614"/>
                    <a:pt x="6324" y="614"/>
                  </a:cubicBezTo>
                  <a:cubicBezTo>
                    <a:pt x="7138" y="614"/>
                    <a:pt x="7956" y="806"/>
                    <a:pt x="8703" y="1202"/>
                  </a:cubicBezTo>
                  <a:cubicBezTo>
                    <a:pt x="7699" y="349"/>
                    <a:pt x="6651" y="0"/>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4614254" y="4092059"/>
              <a:ext cx="66644" cy="67052"/>
            </a:xfrm>
            <a:custGeom>
              <a:avLst/>
              <a:gdLst/>
              <a:ahLst/>
              <a:cxnLst/>
              <a:rect l="l" t="t" r="r" b="b"/>
              <a:pathLst>
                <a:path w="2943" h="2961" extrusionOk="0">
                  <a:moveTo>
                    <a:pt x="2652" y="1"/>
                  </a:moveTo>
                  <a:cubicBezTo>
                    <a:pt x="2581" y="1"/>
                    <a:pt x="2509" y="28"/>
                    <a:pt x="2450" y="88"/>
                  </a:cubicBezTo>
                  <a:lnTo>
                    <a:pt x="2170" y="376"/>
                  </a:lnTo>
                  <a:lnTo>
                    <a:pt x="2172" y="2266"/>
                  </a:lnTo>
                  <a:cubicBezTo>
                    <a:pt x="2172" y="2428"/>
                    <a:pt x="2042" y="2561"/>
                    <a:pt x="1883" y="2561"/>
                  </a:cubicBezTo>
                  <a:lnTo>
                    <a:pt x="66" y="2565"/>
                  </a:lnTo>
                  <a:cubicBezTo>
                    <a:pt x="1" y="2744"/>
                    <a:pt x="125" y="2961"/>
                    <a:pt x="333" y="2961"/>
                  </a:cubicBezTo>
                  <a:cubicBezTo>
                    <a:pt x="334" y="2961"/>
                    <a:pt x="335" y="2961"/>
                    <a:pt x="336" y="2961"/>
                  </a:cubicBezTo>
                  <a:lnTo>
                    <a:pt x="2653" y="2955"/>
                  </a:lnTo>
                  <a:cubicBezTo>
                    <a:pt x="2813" y="2955"/>
                    <a:pt x="2943" y="2823"/>
                    <a:pt x="2943" y="2661"/>
                  </a:cubicBezTo>
                  <a:lnTo>
                    <a:pt x="2941" y="296"/>
                  </a:lnTo>
                  <a:cubicBezTo>
                    <a:pt x="2941" y="118"/>
                    <a:pt x="280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4447791" y="4185628"/>
              <a:ext cx="278851" cy="190467"/>
            </a:xfrm>
            <a:custGeom>
              <a:avLst/>
              <a:gdLst/>
              <a:ahLst/>
              <a:cxnLst/>
              <a:rect l="l" t="t" r="r" b="b"/>
              <a:pathLst>
                <a:path w="12314" h="8411" extrusionOk="0">
                  <a:moveTo>
                    <a:pt x="11110" y="1"/>
                  </a:moveTo>
                  <a:cubicBezTo>
                    <a:pt x="10955" y="1"/>
                    <a:pt x="10798" y="58"/>
                    <a:pt x="10673" y="182"/>
                  </a:cubicBezTo>
                  <a:cubicBezTo>
                    <a:pt x="10519" y="338"/>
                    <a:pt x="10455" y="559"/>
                    <a:pt x="10511" y="771"/>
                  </a:cubicBezTo>
                  <a:cubicBezTo>
                    <a:pt x="10998" y="2687"/>
                    <a:pt x="10346" y="4807"/>
                    <a:pt x="8697" y="6095"/>
                  </a:cubicBezTo>
                  <a:cubicBezTo>
                    <a:pt x="7758" y="6826"/>
                    <a:pt x="6644" y="7180"/>
                    <a:pt x="5540" y="7180"/>
                  </a:cubicBezTo>
                  <a:cubicBezTo>
                    <a:pt x="4497" y="7180"/>
                    <a:pt x="3463" y="6865"/>
                    <a:pt x="2591" y="6254"/>
                  </a:cubicBezTo>
                  <a:cubicBezTo>
                    <a:pt x="2431" y="6144"/>
                    <a:pt x="2429" y="5909"/>
                    <a:pt x="2585" y="5791"/>
                  </a:cubicBezTo>
                  <a:lnTo>
                    <a:pt x="3084" y="5408"/>
                  </a:lnTo>
                  <a:cubicBezTo>
                    <a:pt x="3285" y="5250"/>
                    <a:pt x="3199" y="4927"/>
                    <a:pt x="2946" y="4893"/>
                  </a:cubicBezTo>
                  <a:lnTo>
                    <a:pt x="650" y="4593"/>
                  </a:lnTo>
                  <a:cubicBezTo>
                    <a:pt x="638" y="4592"/>
                    <a:pt x="626" y="4591"/>
                    <a:pt x="614" y="4591"/>
                  </a:cubicBezTo>
                  <a:cubicBezTo>
                    <a:pt x="471" y="4591"/>
                    <a:pt x="344" y="4699"/>
                    <a:pt x="325" y="4843"/>
                  </a:cubicBezTo>
                  <a:lnTo>
                    <a:pt x="24" y="7139"/>
                  </a:lnTo>
                  <a:cubicBezTo>
                    <a:pt x="0" y="7325"/>
                    <a:pt x="149" y="7465"/>
                    <a:pt x="310" y="7465"/>
                  </a:cubicBezTo>
                  <a:cubicBezTo>
                    <a:pt x="369" y="7465"/>
                    <a:pt x="430" y="7446"/>
                    <a:pt x="485" y="7404"/>
                  </a:cubicBezTo>
                  <a:lnTo>
                    <a:pt x="1100" y="6933"/>
                  </a:lnTo>
                  <a:cubicBezTo>
                    <a:pt x="1151" y="6892"/>
                    <a:pt x="1213" y="6872"/>
                    <a:pt x="1275" y="6872"/>
                  </a:cubicBezTo>
                  <a:cubicBezTo>
                    <a:pt x="1341" y="6872"/>
                    <a:pt x="1406" y="6894"/>
                    <a:pt x="1459" y="6937"/>
                  </a:cubicBezTo>
                  <a:cubicBezTo>
                    <a:pt x="2622" y="7907"/>
                    <a:pt x="4076" y="8410"/>
                    <a:pt x="5544" y="8410"/>
                  </a:cubicBezTo>
                  <a:cubicBezTo>
                    <a:pt x="6903" y="8410"/>
                    <a:pt x="8273" y="7978"/>
                    <a:pt x="9431" y="7085"/>
                  </a:cubicBezTo>
                  <a:cubicBezTo>
                    <a:pt x="11499" y="5488"/>
                    <a:pt x="12314" y="2847"/>
                    <a:pt x="11707" y="460"/>
                  </a:cubicBezTo>
                  <a:cubicBezTo>
                    <a:pt x="11633" y="169"/>
                    <a:pt x="11375" y="1"/>
                    <a:pt x="1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9"/>
            <p:cNvSpPr/>
            <p:nvPr/>
          </p:nvSpPr>
          <p:spPr>
            <a:xfrm>
              <a:off x="4564526" y="4185628"/>
              <a:ext cx="162070" cy="190490"/>
            </a:xfrm>
            <a:custGeom>
              <a:avLst/>
              <a:gdLst/>
              <a:ahLst/>
              <a:cxnLst/>
              <a:rect l="l" t="t" r="r" b="b"/>
              <a:pathLst>
                <a:path w="7157" h="8412" extrusionOk="0">
                  <a:moveTo>
                    <a:pt x="5953" y="0"/>
                  </a:moveTo>
                  <a:cubicBezTo>
                    <a:pt x="5819" y="0"/>
                    <a:pt x="5684" y="44"/>
                    <a:pt x="5570" y="136"/>
                  </a:cubicBezTo>
                  <a:cubicBezTo>
                    <a:pt x="5668" y="212"/>
                    <a:pt x="5744" y="322"/>
                    <a:pt x="5778" y="460"/>
                  </a:cubicBezTo>
                  <a:cubicBezTo>
                    <a:pt x="6386" y="2847"/>
                    <a:pt x="5570" y="5488"/>
                    <a:pt x="3502" y="7085"/>
                  </a:cubicBezTo>
                  <a:cubicBezTo>
                    <a:pt x="2454" y="7893"/>
                    <a:pt x="1232" y="8324"/>
                    <a:pt x="1" y="8400"/>
                  </a:cubicBezTo>
                  <a:cubicBezTo>
                    <a:pt x="129" y="8408"/>
                    <a:pt x="258" y="8412"/>
                    <a:pt x="387" y="8412"/>
                  </a:cubicBezTo>
                  <a:cubicBezTo>
                    <a:pt x="1747" y="8412"/>
                    <a:pt x="3115" y="7978"/>
                    <a:pt x="4272" y="7085"/>
                  </a:cubicBezTo>
                  <a:cubicBezTo>
                    <a:pt x="6342" y="5488"/>
                    <a:pt x="7157" y="2847"/>
                    <a:pt x="6548" y="460"/>
                  </a:cubicBezTo>
                  <a:cubicBezTo>
                    <a:pt x="6474" y="169"/>
                    <a:pt x="6216" y="0"/>
                    <a:pt x="5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9"/>
            <p:cNvSpPr/>
            <p:nvPr/>
          </p:nvSpPr>
          <p:spPr>
            <a:xfrm>
              <a:off x="4528316" y="4145796"/>
              <a:ext cx="91373" cy="124978"/>
            </a:xfrm>
            <a:custGeom>
              <a:avLst/>
              <a:gdLst/>
              <a:ahLst/>
              <a:cxnLst/>
              <a:rect l="l" t="t" r="r" b="b"/>
              <a:pathLst>
                <a:path w="4035" h="5519" extrusionOk="0">
                  <a:moveTo>
                    <a:pt x="951" y="1"/>
                  </a:moveTo>
                  <a:cubicBezTo>
                    <a:pt x="865" y="1"/>
                    <a:pt x="792" y="77"/>
                    <a:pt x="807" y="168"/>
                  </a:cubicBezTo>
                  <a:cubicBezTo>
                    <a:pt x="841" y="404"/>
                    <a:pt x="855" y="695"/>
                    <a:pt x="791" y="1019"/>
                  </a:cubicBezTo>
                  <a:cubicBezTo>
                    <a:pt x="701" y="1486"/>
                    <a:pt x="520" y="1680"/>
                    <a:pt x="352" y="2081"/>
                  </a:cubicBezTo>
                  <a:cubicBezTo>
                    <a:pt x="141" y="2598"/>
                    <a:pt x="1" y="3344"/>
                    <a:pt x="158" y="3903"/>
                  </a:cubicBezTo>
                  <a:cubicBezTo>
                    <a:pt x="500" y="5113"/>
                    <a:pt x="2244" y="5490"/>
                    <a:pt x="2376" y="5518"/>
                  </a:cubicBezTo>
                  <a:cubicBezTo>
                    <a:pt x="2686" y="5328"/>
                    <a:pt x="3596" y="4712"/>
                    <a:pt x="3785" y="3682"/>
                  </a:cubicBezTo>
                  <a:cubicBezTo>
                    <a:pt x="4035" y="2320"/>
                    <a:pt x="2951" y="672"/>
                    <a:pt x="999" y="9"/>
                  </a:cubicBezTo>
                  <a:cubicBezTo>
                    <a:pt x="983" y="3"/>
                    <a:pt x="967"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4546296" y="4145796"/>
              <a:ext cx="73483" cy="125023"/>
            </a:xfrm>
            <a:custGeom>
              <a:avLst/>
              <a:gdLst/>
              <a:ahLst/>
              <a:cxnLst/>
              <a:rect l="l" t="t" r="r" b="b"/>
              <a:pathLst>
                <a:path w="3245" h="5521" extrusionOk="0">
                  <a:moveTo>
                    <a:pt x="159" y="1"/>
                  </a:moveTo>
                  <a:cubicBezTo>
                    <a:pt x="73" y="1"/>
                    <a:pt x="0" y="77"/>
                    <a:pt x="15" y="168"/>
                  </a:cubicBezTo>
                  <a:cubicBezTo>
                    <a:pt x="19" y="194"/>
                    <a:pt x="23" y="220"/>
                    <a:pt x="25" y="250"/>
                  </a:cubicBezTo>
                  <a:cubicBezTo>
                    <a:pt x="1602" y="1019"/>
                    <a:pt x="2445" y="2464"/>
                    <a:pt x="2223" y="3682"/>
                  </a:cubicBezTo>
                  <a:cubicBezTo>
                    <a:pt x="2069" y="4516"/>
                    <a:pt x="1442" y="5081"/>
                    <a:pt x="1045" y="5364"/>
                  </a:cubicBezTo>
                  <a:cubicBezTo>
                    <a:pt x="1329" y="5464"/>
                    <a:pt x="1542" y="5512"/>
                    <a:pt x="1584" y="5520"/>
                  </a:cubicBezTo>
                  <a:cubicBezTo>
                    <a:pt x="1894" y="5330"/>
                    <a:pt x="2806" y="4712"/>
                    <a:pt x="2995" y="3682"/>
                  </a:cubicBezTo>
                  <a:cubicBezTo>
                    <a:pt x="3245" y="2318"/>
                    <a:pt x="2159" y="672"/>
                    <a:pt x="207" y="9"/>
                  </a:cubicBezTo>
                  <a:cubicBezTo>
                    <a:pt x="191" y="3"/>
                    <a:pt x="175"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4549512" y="4178087"/>
              <a:ext cx="46581" cy="143162"/>
            </a:xfrm>
            <a:custGeom>
              <a:avLst/>
              <a:gdLst/>
              <a:ahLst/>
              <a:cxnLst/>
              <a:rect l="l" t="t" r="r" b="b"/>
              <a:pathLst>
                <a:path w="2057" h="6322" extrusionOk="0">
                  <a:moveTo>
                    <a:pt x="762" y="1"/>
                  </a:moveTo>
                  <a:cubicBezTo>
                    <a:pt x="742" y="1"/>
                    <a:pt x="723" y="4"/>
                    <a:pt x="704" y="10"/>
                  </a:cubicBezTo>
                  <a:cubicBezTo>
                    <a:pt x="590" y="50"/>
                    <a:pt x="542" y="176"/>
                    <a:pt x="594" y="280"/>
                  </a:cubicBezTo>
                  <a:cubicBezTo>
                    <a:pt x="907" y="888"/>
                    <a:pt x="1117" y="1529"/>
                    <a:pt x="1221" y="2192"/>
                  </a:cubicBezTo>
                  <a:cubicBezTo>
                    <a:pt x="949" y="1940"/>
                    <a:pt x="638" y="1729"/>
                    <a:pt x="302" y="1567"/>
                  </a:cubicBezTo>
                  <a:cubicBezTo>
                    <a:pt x="276" y="1554"/>
                    <a:pt x="248" y="1548"/>
                    <a:pt x="220" y="1548"/>
                  </a:cubicBezTo>
                  <a:cubicBezTo>
                    <a:pt x="148" y="1548"/>
                    <a:pt x="78" y="1588"/>
                    <a:pt x="45" y="1657"/>
                  </a:cubicBezTo>
                  <a:cubicBezTo>
                    <a:pt x="1" y="1751"/>
                    <a:pt x="41" y="1868"/>
                    <a:pt x="135" y="1912"/>
                  </a:cubicBezTo>
                  <a:cubicBezTo>
                    <a:pt x="400" y="2040"/>
                    <a:pt x="648" y="2200"/>
                    <a:pt x="869" y="2391"/>
                  </a:cubicBezTo>
                  <a:cubicBezTo>
                    <a:pt x="1021" y="2525"/>
                    <a:pt x="1163" y="2669"/>
                    <a:pt x="1290" y="2827"/>
                  </a:cubicBezTo>
                  <a:cubicBezTo>
                    <a:pt x="1368" y="4206"/>
                    <a:pt x="979" y="5332"/>
                    <a:pt x="630" y="6044"/>
                  </a:cubicBezTo>
                  <a:cubicBezTo>
                    <a:pt x="582" y="6140"/>
                    <a:pt x="622" y="6258"/>
                    <a:pt x="718" y="6302"/>
                  </a:cubicBezTo>
                  <a:cubicBezTo>
                    <a:pt x="744" y="6315"/>
                    <a:pt x="773" y="6321"/>
                    <a:pt x="801" y="6321"/>
                  </a:cubicBezTo>
                  <a:cubicBezTo>
                    <a:pt x="872" y="6321"/>
                    <a:pt x="940" y="6282"/>
                    <a:pt x="973" y="6214"/>
                  </a:cubicBezTo>
                  <a:cubicBezTo>
                    <a:pt x="1570" y="4996"/>
                    <a:pt x="1881" y="3739"/>
                    <a:pt x="1586" y="2036"/>
                  </a:cubicBezTo>
                  <a:cubicBezTo>
                    <a:pt x="1682" y="1948"/>
                    <a:pt x="1770" y="1842"/>
                    <a:pt x="1839" y="1729"/>
                  </a:cubicBezTo>
                  <a:cubicBezTo>
                    <a:pt x="2019" y="1437"/>
                    <a:pt x="2057" y="1144"/>
                    <a:pt x="2057" y="950"/>
                  </a:cubicBezTo>
                  <a:cubicBezTo>
                    <a:pt x="2057" y="842"/>
                    <a:pt x="1969" y="759"/>
                    <a:pt x="1865" y="759"/>
                  </a:cubicBezTo>
                  <a:cubicBezTo>
                    <a:pt x="1758" y="759"/>
                    <a:pt x="1672" y="842"/>
                    <a:pt x="1672" y="950"/>
                  </a:cubicBezTo>
                  <a:cubicBezTo>
                    <a:pt x="1672" y="1102"/>
                    <a:pt x="1628" y="1353"/>
                    <a:pt x="1486" y="1567"/>
                  </a:cubicBezTo>
                  <a:cubicBezTo>
                    <a:pt x="1360" y="1064"/>
                    <a:pt x="1179" y="579"/>
                    <a:pt x="939" y="110"/>
                  </a:cubicBezTo>
                  <a:cubicBezTo>
                    <a:pt x="903" y="42"/>
                    <a:pt x="83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9"/>
          <p:cNvGrpSpPr/>
          <p:nvPr/>
        </p:nvGrpSpPr>
        <p:grpSpPr>
          <a:xfrm>
            <a:off x="5110474" y="4089025"/>
            <a:ext cx="289879" cy="284851"/>
            <a:chOff x="5110474" y="4089025"/>
            <a:chExt cx="289879" cy="284851"/>
          </a:xfrm>
        </p:grpSpPr>
        <p:sp>
          <p:nvSpPr>
            <p:cNvPr id="5106" name="Google Shape;5106;p69"/>
            <p:cNvSpPr/>
            <p:nvPr/>
          </p:nvSpPr>
          <p:spPr>
            <a:xfrm>
              <a:off x="5207213" y="4089070"/>
              <a:ext cx="99887" cy="41848"/>
            </a:xfrm>
            <a:custGeom>
              <a:avLst/>
              <a:gdLst/>
              <a:ahLst/>
              <a:cxnLst/>
              <a:rect l="l" t="t" r="r" b="b"/>
              <a:pathLst>
                <a:path w="4411" h="1848" extrusionOk="0">
                  <a:moveTo>
                    <a:pt x="1390" y="1"/>
                  </a:moveTo>
                  <a:cubicBezTo>
                    <a:pt x="1138" y="1"/>
                    <a:pt x="927" y="194"/>
                    <a:pt x="917" y="448"/>
                  </a:cubicBezTo>
                  <a:cubicBezTo>
                    <a:pt x="907" y="709"/>
                    <a:pt x="1119" y="923"/>
                    <a:pt x="1378" y="923"/>
                  </a:cubicBezTo>
                  <a:lnTo>
                    <a:pt x="484" y="923"/>
                  </a:lnTo>
                  <a:cubicBezTo>
                    <a:pt x="232" y="923"/>
                    <a:pt x="21" y="1119"/>
                    <a:pt x="11" y="1370"/>
                  </a:cubicBezTo>
                  <a:cubicBezTo>
                    <a:pt x="1" y="1632"/>
                    <a:pt x="212" y="1847"/>
                    <a:pt x="472" y="1847"/>
                  </a:cubicBezTo>
                  <a:lnTo>
                    <a:pt x="3023" y="1847"/>
                  </a:lnTo>
                  <a:cubicBezTo>
                    <a:pt x="3274" y="1847"/>
                    <a:pt x="3486" y="1651"/>
                    <a:pt x="3496" y="1400"/>
                  </a:cubicBezTo>
                  <a:cubicBezTo>
                    <a:pt x="3506" y="1138"/>
                    <a:pt x="3294" y="923"/>
                    <a:pt x="3035" y="923"/>
                  </a:cubicBezTo>
                  <a:lnTo>
                    <a:pt x="3927" y="923"/>
                  </a:lnTo>
                  <a:cubicBezTo>
                    <a:pt x="4181" y="923"/>
                    <a:pt x="4392" y="729"/>
                    <a:pt x="4402" y="478"/>
                  </a:cubicBezTo>
                  <a:cubicBezTo>
                    <a:pt x="4410" y="214"/>
                    <a:pt x="4201" y="1"/>
                    <a:pt x="3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5259206" y="4109949"/>
              <a:ext cx="27310" cy="20969"/>
            </a:xfrm>
            <a:custGeom>
              <a:avLst/>
              <a:gdLst/>
              <a:ahLst/>
              <a:cxnLst/>
              <a:rect l="l" t="t" r="r" b="b"/>
              <a:pathLst>
                <a:path w="1206" h="926" extrusionOk="0">
                  <a:moveTo>
                    <a:pt x="0" y="1"/>
                  </a:moveTo>
                  <a:cubicBezTo>
                    <a:pt x="254" y="1"/>
                    <a:pt x="461" y="208"/>
                    <a:pt x="461" y="464"/>
                  </a:cubicBezTo>
                  <a:cubicBezTo>
                    <a:pt x="461" y="717"/>
                    <a:pt x="254" y="925"/>
                    <a:pt x="0" y="925"/>
                  </a:cubicBezTo>
                  <a:lnTo>
                    <a:pt x="743" y="925"/>
                  </a:lnTo>
                  <a:cubicBezTo>
                    <a:pt x="998" y="925"/>
                    <a:pt x="1206" y="717"/>
                    <a:pt x="1206" y="464"/>
                  </a:cubicBezTo>
                  <a:cubicBezTo>
                    <a:pt x="1206" y="208"/>
                    <a:pt x="1000" y="1"/>
                    <a:pt x="74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9"/>
            <p:cNvSpPr/>
            <p:nvPr/>
          </p:nvSpPr>
          <p:spPr>
            <a:xfrm>
              <a:off x="5279768" y="4089025"/>
              <a:ext cx="27468" cy="20901"/>
            </a:xfrm>
            <a:custGeom>
              <a:avLst/>
              <a:gdLst/>
              <a:ahLst/>
              <a:cxnLst/>
              <a:rect l="l" t="t" r="r" b="b"/>
              <a:pathLst>
                <a:path w="1213" h="923" extrusionOk="0">
                  <a:moveTo>
                    <a:pt x="0" y="1"/>
                  </a:moveTo>
                  <a:cubicBezTo>
                    <a:pt x="254" y="1"/>
                    <a:pt x="462" y="206"/>
                    <a:pt x="462" y="462"/>
                  </a:cubicBezTo>
                  <a:cubicBezTo>
                    <a:pt x="462" y="715"/>
                    <a:pt x="254" y="923"/>
                    <a:pt x="0" y="923"/>
                  </a:cubicBezTo>
                  <a:lnTo>
                    <a:pt x="743" y="923"/>
                  </a:lnTo>
                  <a:cubicBezTo>
                    <a:pt x="744" y="923"/>
                    <a:pt x="745" y="923"/>
                    <a:pt x="747" y="923"/>
                  </a:cubicBezTo>
                  <a:cubicBezTo>
                    <a:pt x="1004" y="923"/>
                    <a:pt x="1212" y="708"/>
                    <a:pt x="1206" y="446"/>
                  </a:cubicBezTo>
                  <a:cubicBezTo>
                    <a:pt x="1198" y="196"/>
                    <a:pt x="983" y="1"/>
                    <a:pt x="73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9"/>
            <p:cNvSpPr/>
            <p:nvPr/>
          </p:nvSpPr>
          <p:spPr>
            <a:xfrm>
              <a:off x="5296231" y="4140474"/>
              <a:ext cx="99819" cy="41825"/>
            </a:xfrm>
            <a:custGeom>
              <a:avLst/>
              <a:gdLst/>
              <a:ahLst/>
              <a:cxnLst/>
              <a:rect l="l" t="t" r="r" b="b"/>
              <a:pathLst>
                <a:path w="4408" h="1847" extrusionOk="0">
                  <a:moveTo>
                    <a:pt x="1389" y="0"/>
                  </a:moveTo>
                  <a:cubicBezTo>
                    <a:pt x="1138" y="0"/>
                    <a:pt x="924" y="196"/>
                    <a:pt x="914" y="447"/>
                  </a:cubicBezTo>
                  <a:cubicBezTo>
                    <a:pt x="904" y="709"/>
                    <a:pt x="1118" y="924"/>
                    <a:pt x="1377" y="924"/>
                  </a:cubicBezTo>
                  <a:lnTo>
                    <a:pt x="483" y="924"/>
                  </a:lnTo>
                  <a:cubicBezTo>
                    <a:pt x="232" y="924"/>
                    <a:pt x="20" y="1118"/>
                    <a:pt x="10" y="1372"/>
                  </a:cubicBezTo>
                  <a:cubicBezTo>
                    <a:pt x="0" y="1633"/>
                    <a:pt x="212" y="1847"/>
                    <a:pt x="471" y="1847"/>
                  </a:cubicBezTo>
                  <a:lnTo>
                    <a:pt x="3020" y="1847"/>
                  </a:lnTo>
                  <a:cubicBezTo>
                    <a:pt x="3274" y="1847"/>
                    <a:pt x="3485" y="1653"/>
                    <a:pt x="3495" y="1402"/>
                  </a:cubicBezTo>
                  <a:cubicBezTo>
                    <a:pt x="3505" y="1138"/>
                    <a:pt x="3292" y="924"/>
                    <a:pt x="3034" y="924"/>
                  </a:cubicBezTo>
                  <a:lnTo>
                    <a:pt x="3926" y="924"/>
                  </a:lnTo>
                  <a:cubicBezTo>
                    <a:pt x="4178" y="924"/>
                    <a:pt x="4392" y="729"/>
                    <a:pt x="4402" y="477"/>
                  </a:cubicBezTo>
                  <a:cubicBezTo>
                    <a:pt x="4408" y="216"/>
                    <a:pt x="4198" y="0"/>
                    <a:pt x="39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5368763" y="4140429"/>
              <a:ext cx="27468" cy="20947"/>
            </a:xfrm>
            <a:custGeom>
              <a:avLst/>
              <a:gdLst/>
              <a:ahLst/>
              <a:cxnLst/>
              <a:rect l="l" t="t" r="r" b="b"/>
              <a:pathLst>
                <a:path w="1213" h="925" extrusionOk="0">
                  <a:moveTo>
                    <a:pt x="1" y="0"/>
                  </a:moveTo>
                  <a:cubicBezTo>
                    <a:pt x="254" y="0"/>
                    <a:pt x="462" y="208"/>
                    <a:pt x="462" y="461"/>
                  </a:cubicBezTo>
                  <a:cubicBezTo>
                    <a:pt x="462" y="717"/>
                    <a:pt x="254" y="924"/>
                    <a:pt x="1" y="924"/>
                  </a:cubicBezTo>
                  <a:lnTo>
                    <a:pt x="743" y="924"/>
                  </a:lnTo>
                  <a:cubicBezTo>
                    <a:pt x="745" y="924"/>
                    <a:pt x="746" y="924"/>
                    <a:pt x="747" y="924"/>
                  </a:cubicBezTo>
                  <a:cubicBezTo>
                    <a:pt x="1005" y="924"/>
                    <a:pt x="1212" y="708"/>
                    <a:pt x="1205" y="447"/>
                  </a:cubicBezTo>
                  <a:cubicBezTo>
                    <a:pt x="1199" y="198"/>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5348201" y="4161353"/>
              <a:ext cx="27514" cy="20901"/>
            </a:xfrm>
            <a:custGeom>
              <a:avLst/>
              <a:gdLst/>
              <a:ahLst/>
              <a:cxnLst/>
              <a:rect l="l" t="t" r="r" b="b"/>
              <a:pathLst>
                <a:path w="1215" h="923" extrusionOk="0">
                  <a:moveTo>
                    <a:pt x="1" y="0"/>
                  </a:moveTo>
                  <a:cubicBezTo>
                    <a:pt x="254" y="0"/>
                    <a:pt x="462" y="206"/>
                    <a:pt x="462" y="462"/>
                  </a:cubicBezTo>
                  <a:cubicBezTo>
                    <a:pt x="462" y="715"/>
                    <a:pt x="254" y="923"/>
                    <a:pt x="1" y="923"/>
                  </a:cubicBezTo>
                  <a:lnTo>
                    <a:pt x="743" y="923"/>
                  </a:lnTo>
                  <a:cubicBezTo>
                    <a:pt x="744" y="923"/>
                    <a:pt x="746" y="923"/>
                    <a:pt x="747" y="923"/>
                  </a:cubicBezTo>
                  <a:cubicBezTo>
                    <a:pt x="1007" y="923"/>
                    <a:pt x="1214" y="708"/>
                    <a:pt x="1204" y="446"/>
                  </a:cubicBezTo>
                  <a:cubicBezTo>
                    <a:pt x="1198" y="196"/>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5234433" y="4213980"/>
              <a:ext cx="147917" cy="155367"/>
            </a:xfrm>
            <a:custGeom>
              <a:avLst/>
              <a:gdLst/>
              <a:ahLst/>
              <a:cxnLst/>
              <a:rect l="l" t="t" r="r" b="b"/>
              <a:pathLst>
                <a:path w="6532" h="6861" extrusionOk="0">
                  <a:moveTo>
                    <a:pt x="1412" y="18"/>
                  </a:moveTo>
                  <a:lnTo>
                    <a:pt x="1404" y="224"/>
                  </a:lnTo>
                  <a:lnTo>
                    <a:pt x="1418" y="224"/>
                  </a:lnTo>
                  <a:cubicBezTo>
                    <a:pt x="1416" y="155"/>
                    <a:pt x="1414" y="86"/>
                    <a:pt x="1412" y="18"/>
                  </a:cubicBezTo>
                  <a:close/>
                  <a:moveTo>
                    <a:pt x="4746" y="0"/>
                  </a:moveTo>
                  <a:cubicBezTo>
                    <a:pt x="4731" y="0"/>
                    <a:pt x="4665" y="224"/>
                    <a:pt x="4585" y="224"/>
                  </a:cubicBezTo>
                  <a:lnTo>
                    <a:pt x="1418" y="224"/>
                  </a:lnTo>
                  <a:cubicBezTo>
                    <a:pt x="1471" y="2350"/>
                    <a:pt x="1057" y="4460"/>
                    <a:pt x="200" y="6410"/>
                  </a:cubicBezTo>
                  <a:lnTo>
                    <a:pt x="0" y="6861"/>
                  </a:lnTo>
                  <a:lnTo>
                    <a:pt x="6532" y="6861"/>
                  </a:lnTo>
                  <a:lnTo>
                    <a:pt x="6334" y="6408"/>
                  </a:lnTo>
                  <a:cubicBezTo>
                    <a:pt x="5659" y="4876"/>
                    <a:pt x="5260" y="3246"/>
                    <a:pt x="5146" y="1583"/>
                  </a:cubicBezTo>
                  <a:cubicBezTo>
                    <a:pt x="5110" y="1064"/>
                    <a:pt x="4729" y="543"/>
                    <a:pt x="4749" y="18"/>
                  </a:cubicBezTo>
                  <a:cubicBezTo>
                    <a:pt x="4749" y="6"/>
                    <a:pt x="4748"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5332916" y="4214048"/>
              <a:ext cx="49343" cy="155299"/>
            </a:xfrm>
            <a:custGeom>
              <a:avLst/>
              <a:gdLst/>
              <a:ahLst/>
              <a:cxnLst/>
              <a:rect l="l" t="t" r="r" b="b"/>
              <a:pathLst>
                <a:path w="2179" h="6858" extrusionOk="0">
                  <a:moveTo>
                    <a:pt x="393" y="1"/>
                  </a:moveTo>
                  <a:cubicBezTo>
                    <a:pt x="378" y="1"/>
                    <a:pt x="313" y="221"/>
                    <a:pt x="230" y="221"/>
                  </a:cubicBezTo>
                  <a:lnTo>
                    <a:pt x="21" y="19"/>
                  </a:lnTo>
                  <a:lnTo>
                    <a:pt x="21" y="19"/>
                  </a:lnTo>
                  <a:cubicBezTo>
                    <a:pt x="1" y="540"/>
                    <a:pt x="9" y="1063"/>
                    <a:pt x="43" y="1582"/>
                  </a:cubicBezTo>
                  <a:cubicBezTo>
                    <a:pt x="159" y="3243"/>
                    <a:pt x="558" y="4873"/>
                    <a:pt x="1231" y="6407"/>
                  </a:cubicBezTo>
                  <a:lnTo>
                    <a:pt x="1430" y="6858"/>
                  </a:lnTo>
                  <a:lnTo>
                    <a:pt x="2179" y="6858"/>
                  </a:lnTo>
                  <a:lnTo>
                    <a:pt x="1979" y="6407"/>
                  </a:lnTo>
                  <a:cubicBezTo>
                    <a:pt x="1306" y="4875"/>
                    <a:pt x="907" y="3245"/>
                    <a:pt x="791" y="1582"/>
                  </a:cubicBezTo>
                  <a:cubicBezTo>
                    <a:pt x="757" y="1063"/>
                    <a:pt x="376" y="542"/>
                    <a:pt x="396" y="19"/>
                  </a:cubicBezTo>
                  <a:cubicBezTo>
                    <a:pt x="396" y="6"/>
                    <a:pt x="395" y="1"/>
                    <a:pt x="39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5265569" y="4210538"/>
              <a:ext cx="85643" cy="39561"/>
            </a:xfrm>
            <a:custGeom>
              <a:avLst/>
              <a:gdLst/>
              <a:ahLst/>
              <a:cxnLst/>
              <a:rect l="l" t="t" r="r" b="b"/>
              <a:pathLst>
                <a:path w="3782" h="1747" extrusionOk="0">
                  <a:moveTo>
                    <a:pt x="17" y="0"/>
                  </a:moveTo>
                  <a:lnTo>
                    <a:pt x="23" y="174"/>
                  </a:lnTo>
                  <a:cubicBezTo>
                    <a:pt x="43" y="699"/>
                    <a:pt x="37" y="1224"/>
                    <a:pt x="1" y="1747"/>
                  </a:cubicBezTo>
                  <a:lnTo>
                    <a:pt x="3781" y="1747"/>
                  </a:lnTo>
                  <a:cubicBezTo>
                    <a:pt x="3745" y="1224"/>
                    <a:pt x="3735" y="697"/>
                    <a:pt x="3759" y="170"/>
                  </a:cubicBezTo>
                  <a:cubicBezTo>
                    <a:pt x="3761" y="78"/>
                    <a:pt x="3690" y="0"/>
                    <a:pt x="3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9"/>
            <p:cNvSpPr/>
            <p:nvPr/>
          </p:nvSpPr>
          <p:spPr>
            <a:xfrm>
              <a:off x="5332916" y="4210538"/>
              <a:ext cx="18071" cy="39561"/>
            </a:xfrm>
            <a:custGeom>
              <a:avLst/>
              <a:gdLst/>
              <a:ahLst/>
              <a:cxnLst/>
              <a:rect l="l" t="t" r="r" b="b"/>
              <a:pathLst>
                <a:path w="798" h="1747" extrusionOk="0">
                  <a:moveTo>
                    <a:pt x="29" y="0"/>
                  </a:moveTo>
                  <a:cubicBezTo>
                    <a:pt x="1" y="559"/>
                    <a:pt x="3" y="1176"/>
                    <a:pt x="43" y="1747"/>
                  </a:cubicBezTo>
                  <a:lnTo>
                    <a:pt x="797" y="1747"/>
                  </a:lnTo>
                  <a:cubicBezTo>
                    <a:pt x="761" y="1224"/>
                    <a:pt x="751" y="697"/>
                    <a:pt x="775" y="170"/>
                  </a:cubicBezTo>
                  <a:cubicBezTo>
                    <a:pt x="777" y="78"/>
                    <a:pt x="706" y="0"/>
                    <a:pt x="6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9"/>
            <p:cNvSpPr/>
            <p:nvPr/>
          </p:nvSpPr>
          <p:spPr>
            <a:xfrm>
              <a:off x="5129247" y="4175030"/>
              <a:ext cx="184217" cy="194317"/>
            </a:xfrm>
            <a:custGeom>
              <a:avLst/>
              <a:gdLst/>
              <a:ahLst/>
              <a:cxnLst/>
              <a:rect l="l" t="t" r="r" b="b"/>
              <a:pathLst>
                <a:path w="8135" h="8581" extrusionOk="0">
                  <a:moveTo>
                    <a:pt x="2128" y="61"/>
                  </a:moveTo>
                  <a:lnTo>
                    <a:pt x="2127" y="220"/>
                  </a:lnTo>
                  <a:lnTo>
                    <a:pt x="2127" y="220"/>
                  </a:lnTo>
                  <a:cubicBezTo>
                    <a:pt x="2130" y="167"/>
                    <a:pt x="2130" y="114"/>
                    <a:pt x="2128" y="61"/>
                  </a:cubicBezTo>
                  <a:close/>
                  <a:moveTo>
                    <a:pt x="6003" y="1"/>
                  </a:moveTo>
                  <a:cubicBezTo>
                    <a:pt x="5988" y="1"/>
                    <a:pt x="5920" y="221"/>
                    <a:pt x="5841" y="221"/>
                  </a:cubicBezTo>
                  <a:lnTo>
                    <a:pt x="2290" y="221"/>
                  </a:lnTo>
                  <a:cubicBezTo>
                    <a:pt x="2204" y="221"/>
                    <a:pt x="2133" y="288"/>
                    <a:pt x="2126" y="372"/>
                  </a:cubicBezTo>
                  <a:lnTo>
                    <a:pt x="2126" y="372"/>
                  </a:lnTo>
                  <a:lnTo>
                    <a:pt x="2127" y="220"/>
                  </a:lnTo>
                  <a:lnTo>
                    <a:pt x="2127" y="220"/>
                  </a:lnTo>
                  <a:cubicBezTo>
                    <a:pt x="2096" y="819"/>
                    <a:pt x="1767" y="1417"/>
                    <a:pt x="1727" y="2011"/>
                  </a:cubicBezTo>
                  <a:cubicBezTo>
                    <a:pt x="1585" y="4079"/>
                    <a:pt x="1086" y="6113"/>
                    <a:pt x="248" y="8020"/>
                  </a:cubicBezTo>
                  <a:lnTo>
                    <a:pt x="0" y="8581"/>
                  </a:lnTo>
                  <a:lnTo>
                    <a:pt x="8135" y="8581"/>
                  </a:lnTo>
                  <a:lnTo>
                    <a:pt x="7885" y="8020"/>
                  </a:lnTo>
                  <a:cubicBezTo>
                    <a:pt x="7047" y="6113"/>
                    <a:pt x="6548" y="4079"/>
                    <a:pt x="6406" y="2011"/>
                  </a:cubicBezTo>
                  <a:cubicBezTo>
                    <a:pt x="6360" y="1365"/>
                    <a:pt x="5979" y="714"/>
                    <a:pt x="6003" y="61"/>
                  </a:cubicBezTo>
                  <a:lnTo>
                    <a:pt x="6007" y="19"/>
                  </a:lnTo>
                  <a:cubicBezTo>
                    <a:pt x="6007" y="6"/>
                    <a:pt x="6006" y="1"/>
                    <a:pt x="6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5253047" y="4172698"/>
              <a:ext cx="60372" cy="196649"/>
            </a:xfrm>
            <a:custGeom>
              <a:avLst/>
              <a:gdLst/>
              <a:ahLst/>
              <a:cxnLst/>
              <a:rect l="l" t="t" r="r" b="b"/>
              <a:pathLst>
                <a:path w="2666" h="8684" extrusionOk="0">
                  <a:moveTo>
                    <a:pt x="1" y="1"/>
                  </a:moveTo>
                  <a:cubicBezTo>
                    <a:pt x="93" y="1"/>
                    <a:pt x="166" y="28"/>
                    <a:pt x="164" y="120"/>
                  </a:cubicBezTo>
                  <a:lnTo>
                    <a:pt x="162" y="162"/>
                  </a:lnTo>
                  <a:cubicBezTo>
                    <a:pt x="136" y="813"/>
                    <a:pt x="144" y="1466"/>
                    <a:pt x="190" y="2110"/>
                  </a:cubicBezTo>
                  <a:cubicBezTo>
                    <a:pt x="332" y="4180"/>
                    <a:pt x="831" y="6212"/>
                    <a:pt x="1670" y="8123"/>
                  </a:cubicBezTo>
                  <a:lnTo>
                    <a:pt x="1917" y="8684"/>
                  </a:lnTo>
                  <a:lnTo>
                    <a:pt x="2666" y="8684"/>
                  </a:lnTo>
                  <a:lnTo>
                    <a:pt x="2418" y="8123"/>
                  </a:lnTo>
                  <a:cubicBezTo>
                    <a:pt x="1580" y="6216"/>
                    <a:pt x="1081" y="4180"/>
                    <a:pt x="939" y="2110"/>
                  </a:cubicBezTo>
                  <a:cubicBezTo>
                    <a:pt x="893" y="1466"/>
                    <a:pt x="510" y="813"/>
                    <a:pt x="536" y="162"/>
                  </a:cubicBezTo>
                  <a:cubicBezTo>
                    <a:pt x="540" y="72"/>
                    <a:pt x="470"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5168037" y="4171566"/>
              <a:ext cx="106409" cy="49162"/>
            </a:xfrm>
            <a:custGeom>
              <a:avLst/>
              <a:gdLst/>
              <a:ahLst/>
              <a:cxnLst/>
              <a:rect l="l" t="t" r="r" b="b"/>
              <a:pathLst>
                <a:path w="4699" h="2171" extrusionOk="0">
                  <a:moveTo>
                    <a:pt x="192" y="1"/>
                  </a:moveTo>
                  <a:cubicBezTo>
                    <a:pt x="98" y="1"/>
                    <a:pt x="24" y="78"/>
                    <a:pt x="26" y="172"/>
                  </a:cubicBezTo>
                  <a:lnTo>
                    <a:pt x="28" y="214"/>
                  </a:lnTo>
                  <a:cubicBezTo>
                    <a:pt x="54" y="869"/>
                    <a:pt x="46" y="1522"/>
                    <a:pt x="0" y="2170"/>
                  </a:cubicBezTo>
                  <a:lnTo>
                    <a:pt x="4699" y="2170"/>
                  </a:lnTo>
                  <a:cubicBezTo>
                    <a:pt x="4655" y="1522"/>
                    <a:pt x="4645" y="869"/>
                    <a:pt x="4673" y="214"/>
                  </a:cubicBezTo>
                  <a:lnTo>
                    <a:pt x="4675" y="172"/>
                  </a:lnTo>
                  <a:cubicBezTo>
                    <a:pt x="4679" y="80"/>
                    <a:pt x="4605" y="1"/>
                    <a:pt x="4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5252911" y="4171520"/>
              <a:ext cx="21400" cy="49117"/>
            </a:xfrm>
            <a:custGeom>
              <a:avLst/>
              <a:gdLst/>
              <a:ahLst/>
              <a:cxnLst/>
              <a:rect l="l" t="t" r="r" b="b"/>
              <a:pathLst>
                <a:path w="945" h="2169" extrusionOk="0">
                  <a:moveTo>
                    <a:pt x="1" y="1"/>
                  </a:moveTo>
                  <a:cubicBezTo>
                    <a:pt x="59" y="17"/>
                    <a:pt x="129" y="53"/>
                    <a:pt x="156" y="116"/>
                  </a:cubicBezTo>
                  <a:cubicBezTo>
                    <a:pt x="164" y="142"/>
                    <a:pt x="164" y="162"/>
                    <a:pt x="164" y="170"/>
                  </a:cubicBezTo>
                  <a:cubicBezTo>
                    <a:pt x="138" y="805"/>
                    <a:pt x="144" y="1518"/>
                    <a:pt x="192" y="2168"/>
                  </a:cubicBezTo>
                  <a:lnTo>
                    <a:pt x="945" y="2168"/>
                  </a:lnTo>
                  <a:cubicBezTo>
                    <a:pt x="899" y="1522"/>
                    <a:pt x="889" y="871"/>
                    <a:pt x="917" y="214"/>
                  </a:cubicBezTo>
                  <a:lnTo>
                    <a:pt x="919" y="172"/>
                  </a:lnTo>
                  <a:cubicBezTo>
                    <a:pt x="925" y="80"/>
                    <a:pt x="849" y="1"/>
                    <a:pt x="75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5191679" y="4246181"/>
              <a:ext cx="63746" cy="87183"/>
            </a:xfrm>
            <a:custGeom>
              <a:avLst/>
              <a:gdLst/>
              <a:ahLst/>
              <a:cxnLst/>
              <a:rect l="l" t="t" r="r" b="b"/>
              <a:pathLst>
                <a:path w="2815" h="3850" extrusionOk="0">
                  <a:moveTo>
                    <a:pt x="1049" y="1"/>
                  </a:moveTo>
                  <a:cubicBezTo>
                    <a:pt x="994" y="1"/>
                    <a:pt x="943" y="45"/>
                    <a:pt x="938" y="107"/>
                  </a:cubicBezTo>
                  <a:cubicBezTo>
                    <a:pt x="930" y="263"/>
                    <a:pt x="900" y="452"/>
                    <a:pt x="820" y="652"/>
                  </a:cubicBezTo>
                  <a:cubicBezTo>
                    <a:pt x="701" y="951"/>
                    <a:pt x="557" y="1059"/>
                    <a:pt x="395" y="1307"/>
                  </a:cubicBezTo>
                  <a:cubicBezTo>
                    <a:pt x="188" y="1624"/>
                    <a:pt x="0" y="2101"/>
                    <a:pt x="36" y="2494"/>
                  </a:cubicBezTo>
                  <a:cubicBezTo>
                    <a:pt x="110" y="3343"/>
                    <a:pt x="1224" y="3816"/>
                    <a:pt x="1307" y="3850"/>
                  </a:cubicBezTo>
                  <a:cubicBezTo>
                    <a:pt x="1537" y="3764"/>
                    <a:pt x="2224" y="3466"/>
                    <a:pt x="2477" y="2804"/>
                  </a:cubicBezTo>
                  <a:cubicBezTo>
                    <a:pt x="2815" y="1933"/>
                    <a:pt x="2308" y="708"/>
                    <a:pt x="1106" y="17"/>
                  </a:cubicBezTo>
                  <a:cubicBezTo>
                    <a:pt x="1088" y="6"/>
                    <a:pt x="106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5205311" y="4274442"/>
              <a:ext cx="33650" cy="73845"/>
            </a:xfrm>
            <a:custGeom>
              <a:avLst/>
              <a:gdLst/>
              <a:ahLst/>
              <a:cxnLst/>
              <a:rect l="l" t="t" r="r" b="b"/>
              <a:pathLst>
                <a:path w="1486" h="3261" extrusionOk="0">
                  <a:moveTo>
                    <a:pt x="732" y="1"/>
                  </a:moveTo>
                  <a:cubicBezTo>
                    <a:pt x="714" y="1"/>
                    <a:pt x="696" y="3"/>
                    <a:pt x="678" y="9"/>
                  </a:cubicBezTo>
                  <a:cubicBezTo>
                    <a:pt x="578" y="39"/>
                    <a:pt x="520" y="141"/>
                    <a:pt x="550" y="240"/>
                  </a:cubicBezTo>
                  <a:cubicBezTo>
                    <a:pt x="650" y="582"/>
                    <a:pt x="703" y="931"/>
                    <a:pt x="709" y="1280"/>
                  </a:cubicBezTo>
                  <a:cubicBezTo>
                    <a:pt x="596" y="1149"/>
                    <a:pt x="466" y="1029"/>
                    <a:pt x="326" y="923"/>
                  </a:cubicBezTo>
                  <a:cubicBezTo>
                    <a:pt x="293" y="898"/>
                    <a:pt x="255" y="886"/>
                    <a:pt x="216" y="886"/>
                  </a:cubicBezTo>
                  <a:cubicBezTo>
                    <a:pt x="159" y="886"/>
                    <a:pt x="102" y="913"/>
                    <a:pt x="65" y="963"/>
                  </a:cubicBezTo>
                  <a:cubicBezTo>
                    <a:pt x="1" y="1047"/>
                    <a:pt x="19" y="1163"/>
                    <a:pt x="105" y="1226"/>
                  </a:cubicBezTo>
                  <a:cubicBezTo>
                    <a:pt x="246" y="1330"/>
                    <a:pt x="376" y="1456"/>
                    <a:pt x="486" y="1592"/>
                  </a:cubicBezTo>
                  <a:cubicBezTo>
                    <a:pt x="558" y="1682"/>
                    <a:pt x="624" y="1779"/>
                    <a:pt x="678" y="1881"/>
                  </a:cubicBezTo>
                  <a:cubicBezTo>
                    <a:pt x="628" y="2266"/>
                    <a:pt x="520" y="2640"/>
                    <a:pt x="362" y="2997"/>
                  </a:cubicBezTo>
                  <a:cubicBezTo>
                    <a:pt x="318" y="3093"/>
                    <a:pt x="362" y="3203"/>
                    <a:pt x="456" y="3244"/>
                  </a:cubicBezTo>
                  <a:cubicBezTo>
                    <a:pt x="480" y="3256"/>
                    <a:pt x="506" y="3261"/>
                    <a:pt x="532" y="3261"/>
                  </a:cubicBezTo>
                  <a:cubicBezTo>
                    <a:pt x="603" y="3261"/>
                    <a:pt x="673" y="3220"/>
                    <a:pt x="703" y="3149"/>
                  </a:cubicBezTo>
                  <a:cubicBezTo>
                    <a:pt x="949" y="2600"/>
                    <a:pt x="1075" y="2015"/>
                    <a:pt x="1087" y="1416"/>
                  </a:cubicBezTo>
                  <a:lnTo>
                    <a:pt x="1424" y="1019"/>
                  </a:lnTo>
                  <a:cubicBezTo>
                    <a:pt x="1486" y="941"/>
                    <a:pt x="1480" y="825"/>
                    <a:pt x="1400" y="757"/>
                  </a:cubicBezTo>
                  <a:cubicBezTo>
                    <a:pt x="1365" y="727"/>
                    <a:pt x="1321" y="712"/>
                    <a:pt x="1278" y="712"/>
                  </a:cubicBezTo>
                  <a:cubicBezTo>
                    <a:pt x="1225" y="712"/>
                    <a:pt x="1172" y="735"/>
                    <a:pt x="1135" y="779"/>
                  </a:cubicBezTo>
                  <a:lnTo>
                    <a:pt x="1057" y="871"/>
                  </a:lnTo>
                  <a:cubicBezTo>
                    <a:pt x="1029" y="626"/>
                    <a:pt x="979" y="378"/>
                    <a:pt x="911" y="135"/>
                  </a:cubicBezTo>
                  <a:cubicBezTo>
                    <a:pt x="887" y="53"/>
                    <a:pt x="81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9"/>
            <p:cNvSpPr/>
            <p:nvPr/>
          </p:nvSpPr>
          <p:spPr>
            <a:xfrm>
              <a:off x="5110474" y="4365339"/>
              <a:ext cx="289879" cy="8537"/>
            </a:xfrm>
            <a:custGeom>
              <a:avLst/>
              <a:gdLst/>
              <a:ahLst/>
              <a:cxnLst/>
              <a:rect l="l" t="t" r="r" b="b"/>
              <a:pathLst>
                <a:path w="12801" h="377" extrusionOk="0">
                  <a:moveTo>
                    <a:pt x="201" y="1"/>
                  </a:moveTo>
                  <a:cubicBezTo>
                    <a:pt x="91" y="1"/>
                    <a:pt x="1" y="97"/>
                    <a:pt x="15" y="211"/>
                  </a:cubicBezTo>
                  <a:cubicBezTo>
                    <a:pt x="25" y="306"/>
                    <a:pt x="113" y="376"/>
                    <a:pt x="209" y="376"/>
                  </a:cubicBezTo>
                  <a:lnTo>
                    <a:pt x="12601" y="376"/>
                  </a:lnTo>
                  <a:cubicBezTo>
                    <a:pt x="12714" y="376"/>
                    <a:pt x="12800" y="278"/>
                    <a:pt x="12786" y="167"/>
                  </a:cubicBezTo>
                  <a:cubicBezTo>
                    <a:pt x="12776" y="71"/>
                    <a:pt x="12688" y="1"/>
                    <a:pt x="1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9"/>
          <p:cNvGrpSpPr/>
          <p:nvPr/>
        </p:nvGrpSpPr>
        <p:grpSpPr>
          <a:xfrm>
            <a:off x="5825127" y="4087009"/>
            <a:ext cx="243887" cy="288905"/>
            <a:chOff x="5825127" y="4087009"/>
            <a:chExt cx="243887" cy="288905"/>
          </a:xfrm>
        </p:grpSpPr>
        <p:sp>
          <p:nvSpPr>
            <p:cNvPr id="5124" name="Google Shape;5124;p69"/>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9"/>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9"/>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9"/>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9"/>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9"/>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9"/>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9"/>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9"/>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9"/>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9"/>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9"/>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9"/>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9"/>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9"/>
          <p:cNvGrpSpPr/>
          <p:nvPr/>
        </p:nvGrpSpPr>
        <p:grpSpPr>
          <a:xfrm>
            <a:off x="6396574" y="4088934"/>
            <a:ext cx="289652" cy="285033"/>
            <a:chOff x="6396574" y="4088934"/>
            <a:chExt cx="289652" cy="285033"/>
          </a:xfrm>
        </p:grpSpPr>
        <p:sp>
          <p:nvSpPr>
            <p:cNvPr id="5145" name="Google Shape;5145;p69"/>
            <p:cNvSpPr/>
            <p:nvPr/>
          </p:nvSpPr>
          <p:spPr>
            <a:xfrm>
              <a:off x="6396891" y="4256779"/>
              <a:ext cx="289335" cy="117188"/>
            </a:xfrm>
            <a:custGeom>
              <a:avLst/>
              <a:gdLst/>
              <a:ahLst/>
              <a:cxnLst/>
              <a:rect l="l" t="t" r="r" b="b"/>
              <a:pathLst>
                <a:path w="12777" h="5175" extrusionOk="0">
                  <a:moveTo>
                    <a:pt x="186" y="0"/>
                  </a:moveTo>
                  <a:cubicBezTo>
                    <a:pt x="83" y="0"/>
                    <a:pt x="1" y="84"/>
                    <a:pt x="1" y="188"/>
                  </a:cubicBezTo>
                  <a:lnTo>
                    <a:pt x="1" y="4490"/>
                  </a:lnTo>
                  <a:cubicBezTo>
                    <a:pt x="1" y="4591"/>
                    <a:pt x="85" y="4675"/>
                    <a:pt x="186" y="4675"/>
                  </a:cubicBezTo>
                  <a:cubicBezTo>
                    <a:pt x="1220" y="4675"/>
                    <a:pt x="1220" y="5174"/>
                    <a:pt x="2252" y="5174"/>
                  </a:cubicBezTo>
                  <a:cubicBezTo>
                    <a:pt x="3286" y="5174"/>
                    <a:pt x="3286" y="4675"/>
                    <a:pt x="4318" y="4675"/>
                  </a:cubicBezTo>
                  <a:cubicBezTo>
                    <a:pt x="5352" y="4675"/>
                    <a:pt x="5352" y="5174"/>
                    <a:pt x="6384" y="5174"/>
                  </a:cubicBezTo>
                  <a:cubicBezTo>
                    <a:pt x="7418" y="5174"/>
                    <a:pt x="7418" y="4675"/>
                    <a:pt x="8450" y="4675"/>
                  </a:cubicBezTo>
                  <a:cubicBezTo>
                    <a:pt x="9484" y="4675"/>
                    <a:pt x="9484" y="5174"/>
                    <a:pt x="10516" y="5174"/>
                  </a:cubicBezTo>
                  <a:cubicBezTo>
                    <a:pt x="11550" y="5174"/>
                    <a:pt x="11550" y="4675"/>
                    <a:pt x="12582" y="4675"/>
                  </a:cubicBezTo>
                  <a:cubicBezTo>
                    <a:pt x="12686" y="4675"/>
                    <a:pt x="12770" y="4591"/>
                    <a:pt x="12770" y="4490"/>
                  </a:cubicBezTo>
                  <a:lnTo>
                    <a:pt x="12776" y="4490"/>
                  </a:lnTo>
                  <a:lnTo>
                    <a:pt x="12776" y="188"/>
                  </a:lnTo>
                  <a:cubicBezTo>
                    <a:pt x="12776" y="84"/>
                    <a:pt x="12690" y="0"/>
                    <a:pt x="12588" y="0"/>
                  </a:cubicBezTo>
                  <a:cubicBezTo>
                    <a:pt x="11552" y="0"/>
                    <a:pt x="11552" y="499"/>
                    <a:pt x="10520" y="499"/>
                  </a:cubicBezTo>
                  <a:cubicBezTo>
                    <a:pt x="9486" y="499"/>
                    <a:pt x="9486" y="0"/>
                    <a:pt x="8454" y="0"/>
                  </a:cubicBezTo>
                  <a:cubicBezTo>
                    <a:pt x="7420" y="0"/>
                    <a:pt x="7420" y="499"/>
                    <a:pt x="6388" y="499"/>
                  </a:cubicBezTo>
                  <a:cubicBezTo>
                    <a:pt x="5354" y="499"/>
                    <a:pt x="5354" y="0"/>
                    <a:pt x="4322" y="0"/>
                  </a:cubicBezTo>
                  <a:cubicBezTo>
                    <a:pt x="3288" y="0"/>
                    <a:pt x="3288" y="499"/>
                    <a:pt x="2256" y="499"/>
                  </a:cubicBezTo>
                  <a:cubicBezTo>
                    <a:pt x="1220" y="499"/>
                    <a:pt x="1222" y="0"/>
                    <a:pt x="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6423657" y="4093146"/>
              <a:ext cx="258629" cy="256975"/>
            </a:xfrm>
            <a:custGeom>
              <a:avLst/>
              <a:gdLst/>
              <a:ahLst/>
              <a:cxnLst/>
              <a:rect l="l" t="t" r="r" b="b"/>
              <a:pathLst>
                <a:path w="11421" h="11348" extrusionOk="0">
                  <a:moveTo>
                    <a:pt x="6408" y="0"/>
                  </a:moveTo>
                  <a:cubicBezTo>
                    <a:pt x="6360" y="0"/>
                    <a:pt x="6312" y="18"/>
                    <a:pt x="6276" y="54"/>
                  </a:cubicBezTo>
                  <a:lnTo>
                    <a:pt x="220" y="6110"/>
                  </a:lnTo>
                  <a:cubicBezTo>
                    <a:pt x="1" y="6330"/>
                    <a:pt x="1" y="6687"/>
                    <a:pt x="220" y="6907"/>
                  </a:cubicBezTo>
                  <a:lnTo>
                    <a:pt x="4496" y="11183"/>
                  </a:lnTo>
                  <a:cubicBezTo>
                    <a:pt x="4606" y="11292"/>
                    <a:pt x="4750" y="11347"/>
                    <a:pt x="4894" y="11347"/>
                  </a:cubicBezTo>
                  <a:cubicBezTo>
                    <a:pt x="5038" y="11347"/>
                    <a:pt x="5182" y="11292"/>
                    <a:pt x="5292" y="11183"/>
                  </a:cubicBezTo>
                  <a:lnTo>
                    <a:pt x="11349" y="5126"/>
                  </a:lnTo>
                  <a:cubicBezTo>
                    <a:pt x="11420" y="5055"/>
                    <a:pt x="11420" y="4935"/>
                    <a:pt x="11349" y="4863"/>
                  </a:cubicBezTo>
                  <a:lnTo>
                    <a:pt x="10660" y="4174"/>
                  </a:lnTo>
                  <a:cubicBezTo>
                    <a:pt x="10623" y="4137"/>
                    <a:pt x="10574" y="4119"/>
                    <a:pt x="10525" y="4119"/>
                  </a:cubicBezTo>
                  <a:cubicBezTo>
                    <a:pt x="10477" y="4119"/>
                    <a:pt x="10429" y="4137"/>
                    <a:pt x="10392" y="4172"/>
                  </a:cubicBezTo>
                  <a:lnTo>
                    <a:pt x="8700" y="5865"/>
                  </a:lnTo>
                  <a:cubicBezTo>
                    <a:pt x="8663" y="5902"/>
                    <a:pt x="8614" y="5920"/>
                    <a:pt x="8566" y="5920"/>
                  </a:cubicBezTo>
                  <a:cubicBezTo>
                    <a:pt x="8518" y="5920"/>
                    <a:pt x="8470" y="5902"/>
                    <a:pt x="8434" y="5865"/>
                  </a:cubicBezTo>
                  <a:lnTo>
                    <a:pt x="5536" y="2967"/>
                  </a:lnTo>
                  <a:cubicBezTo>
                    <a:pt x="5462" y="2895"/>
                    <a:pt x="5462" y="2775"/>
                    <a:pt x="5536" y="2701"/>
                  </a:cubicBezTo>
                  <a:lnTo>
                    <a:pt x="7229" y="1008"/>
                  </a:lnTo>
                  <a:cubicBezTo>
                    <a:pt x="7300" y="937"/>
                    <a:pt x="7300" y="817"/>
                    <a:pt x="7229" y="743"/>
                  </a:cubicBezTo>
                  <a:lnTo>
                    <a:pt x="6540" y="54"/>
                  </a:lnTo>
                  <a:cubicBezTo>
                    <a:pt x="6504" y="18"/>
                    <a:pt x="6456" y="0"/>
                    <a:pt x="6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9"/>
            <p:cNvSpPr/>
            <p:nvPr/>
          </p:nvSpPr>
          <p:spPr>
            <a:xfrm>
              <a:off x="6525990" y="4186443"/>
              <a:ext cx="156296" cy="163791"/>
            </a:xfrm>
            <a:custGeom>
              <a:avLst/>
              <a:gdLst/>
              <a:ahLst/>
              <a:cxnLst/>
              <a:rect l="l" t="t" r="r" b="b"/>
              <a:pathLst>
                <a:path w="6902" h="7233" extrusionOk="0">
                  <a:moveTo>
                    <a:pt x="6006" y="0"/>
                  </a:moveTo>
                  <a:cubicBezTo>
                    <a:pt x="5958" y="0"/>
                    <a:pt x="5909" y="18"/>
                    <a:pt x="5873" y="54"/>
                  </a:cubicBezTo>
                  <a:lnTo>
                    <a:pt x="5632" y="296"/>
                  </a:lnTo>
                  <a:lnTo>
                    <a:pt x="5985" y="651"/>
                  </a:lnTo>
                  <a:cubicBezTo>
                    <a:pt x="6045" y="711"/>
                    <a:pt x="6081" y="793"/>
                    <a:pt x="6081" y="879"/>
                  </a:cubicBezTo>
                  <a:cubicBezTo>
                    <a:pt x="6081" y="962"/>
                    <a:pt x="6045" y="1044"/>
                    <a:pt x="5985" y="1104"/>
                  </a:cubicBezTo>
                  <a:lnTo>
                    <a:pt x="23" y="7069"/>
                  </a:lnTo>
                  <a:cubicBezTo>
                    <a:pt x="15" y="7077"/>
                    <a:pt x="7" y="7083"/>
                    <a:pt x="1" y="7089"/>
                  </a:cubicBezTo>
                  <a:cubicBezTo>
                    <a:pt x="107" y="7184"/>
                    <a:pt x="241" y="7232"/>
                    <a:pt x="376" y="7232"/>
                  </a:cubicBezTo>
                  <a:cubicBezTo>
                    <a:pt x="519" y="7232"/>
                    <a:pt x="662" y="7178"/>
                    <a:pt x="771" y="7069"/>
                  </a:cubicBezTo>
                  <a:lnTo>
                    <a:pt x="6828" y="1012"/>
                  </a:lnTo>
                  <a:cubicBezTo>
                    <a:pt x="6901" y="935"/>
                    <a:pt x="6901" y="815"/>
                    <a:pt x="6828" y="743"/>
                  </a:cubicBezTo>
                  <a:lnTo>
                    <a:pt x="6139" y="54"/>
                  </a:lnTo>
                  <a:cubicBezTo>
                    <a:pt x="6103" y="18"/>
                    <a:pt x="6055" y="0"/>
                    <a:pt x="6006"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9"/>
            <p:cNvSpPr/>
            <p:nvPr/>
          </p:nvSpPr>
          <p:spPr>
            <a:xfrm>
              <a:off x="6531697" y="4093282"/>
              <a:ext cx="82790" cy="137568"/>
            </a:xfrm>
            <a:custGeom>
              <a:avLst/>
              <a:gdLst/>
              <a:ahLst/>
              <a:cxnLst/>
              <a:rect l="l" t="t" r="r" b="b"/>
              <a:pathLst>
                <a:path w="3656" h="6075" extrusionOk="0">
                  <a:moveTo>
                    <a:pt x="1637" y="0"/>
                  </a:moveTo>
                  <a:cubicBezTo>
                    <a:pt x="1589" y="0"/>
                    <a:pt x="1541" y="18"/>
                    <a:pt x="1505" y="54"/>
                  </a:cubicBezTo>
                  <a:lnTo>
                    <a:pt x="1264" y="296"/>
                  </a:lnTo>
                  <a:lnTo>
                    <a:pt x="1595" y="623"/>
                  </a:lnTo>
                  <a:cubicBezTo>
                    <a:pt x="1731" y="761"/>
                    <a:pt x="1731" y="980"/>
                    <a:pt x="1595" y="1116"/>
                  </a:cubicBezTo>
                  <a:lnTo>
                    <a:pt x="150" y="2561"/>
                  </a:lnTo>
                  <a:cubicBezTo>
                    <a:pt x="0" y="2711"/>
                    <a:pt x="0" y="2951"/>
                    <a:pt x="150" y="3100"/>
                  </a:cubicBezTo>
                  <a:lnTo>
                    <a:pt x="3012" y="5963"/>
                  </a:lnTo>
                  <a:cubicBezTo>
                    <a:pt x="3087" y="6038"/>
                    <a:pt x="3185" y="6075"/>
                    <a:pt x="3282" y="6075"/>
                  </a:cubicBezTo>
                  <a:cubicBezTo>
                    <a:pt x="3379" y="6075"/>
                    <a:pt x="3477" y="6038"/>
                    <a:pt x="3551" y="5963"/>
                  </a:cubicBezTo>
                  <a:lnTo>
                    <a:pt x="3655" y="5857"/>
                  </a:lnTo>
                  <a:lnTo>
                    <a:pt x="765" y="2967"/>
                  </a:lnTo>
                  <a:cubicBezTo>
                    <a:pt x="691" y="2893"/>
                    <a:pt x="691" y="2773"/>
                    <a:pt x="765" y="2701"/>
                  </a:cubicBezTo>
                  <a:lnTo>
                    <a:pt x="2458" y="1006"/>
                  </a:lnTo>
                  <a:cubicBezTo>
                    <a:pt x="2531" y="935"/>
                    <a:pt x="2531" y="815"/>
                    <a:pt x="2458" y="743"/>
                  </a:cubicBezTo>
                  <a:lnTo>
                    <a:pt x="1769" y="54"/>
                  </a:lnTo>
                  <a:cubicBezTo>
                    <a:pt x="1733" y="18"/>
                    <a:pt x="1685" y="0"/>
                    <a:pt x="1637"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6447163" y="4256734"/>
              <a:ext cx="175906" cy="93388"/>
            </a:xfrm>
            <a:custGeom>
              <a:avLst/>
              <a:gdLst/>
              <a:ahLst/>
              <a:cxnLst/>
              <a:rect l="l" t="t" r="r" b="b"/>
              <a:pathLst>
                <a:path w="7768" h="4124" extrusionOk="0">
                  <a:moveTo>
                    <a:pt x="2098" y="0"/>
                  </a:moveTo>
                  <a:cubicBezTo>
                    <a:pt x="1066" y="0"/>
                    <a:pt x="1066" y="499"/>
                    <a:pt x="32" y="499"/>
                  </a:cubicBezTo>
                  <a:lnTo>
                    <a:pt x="1" y="499"/>
                  </a:lnTo>
                  <a:lnTo>
                    <a:pt x="3462" y="3959"/>
                  </a:lnTo>
                  <a:cubicBezTo>
                    <a:pt x="3572" y="4068"/>
                    <a:pt x="3716" y="4123"/>
                    <a:pt x="3860" y="4123"/>
                  </a:cubicBezTo>
                  <a:cubicBezTo>
                    <a:pt x="4004" y="4123"/>
                    <a:pt x="4148" y="4068"/>
                    <a:pt x="4258" y="3959"/>
                  </a:cubicBezTo>
                  <a:lnTo>
                    <a:pt x="7767" y="443"/>
                  </a:lnTo>
                  <a:cubicBezTo>
                    <a:pt x="7219" y="314"/>
                    <a:pt x="7049" y="0"/>
                    <a:pt x="6230" y="0"/>
                  </a:cubicBezTo>
                  <a:cubicBezTo>
                    <a:pt x="5198" y="0"/>
                    <a:pt x="5198" y="499"/>
                    <a:pt x="4164" y="499"/>
                  </a:cubicBezTo>
                  <a:cubicBezTo>
                    <a:pt x="3132" y="499"/>
                    <a:pt x="3132" y="0"/>
                    <a:pt x="2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6396574" y="4305466"/>
              <a:ext cx="289562" cy="19814"/>
            </a:xfrm>
            <a:custGeom>
              <a:avLst/>
              <a:gdLst/>
              <a:ahLst/>
              <a:cxnLst/>
              <a:rect l="l" t="t" r="r" b="b"/>
              <a:pathLst>
                <a:path w="12787" h="875" extrusionOk="0">
                  <a:moveTo>
                    <a:pt x="188" y="0"/>
                  </a:moveTo>
                  <a:cubicBezTo>
                    <a:pt x="87" y="0"/>
                    <a:pt x="1" y="86"/>
                    <a:pt x="1" y="188"/>
                  </a:cubicBezTo>
                  <a:cubicBezTo>
                    <a:pt x="1" y="290"/>
                    <a:pt x="87" y="375"/>
                    <a:pt x="188" y="375"/>
                  </a:cubicBezTo>
                  <a:cubicBezTo>
                    <a:pt x="662" y="375"/>
                    <a:pt x="895" y="487"/>
                    <a:pt x="1141" y="607"/>
                  </a:cubicBezTo>
                  <a:cubicBezTo>
                    <a:pt x="1404" y="733"/>
                    <a:pt x="1698" y="874"/>
                    <a:pt x="2256" y="874"/>
                  </a:cubicBezTo>
                  <a:cubicBezTo>
                    <a:pt x="2815" y="874"/>
                    <a:pt x="3113" y="733"/>
                    <a:pt x="3372" y="607"/>
                  </a:cubicBezTo>
                  <a:cubicBezTo>
                    <a:pt x="3620" y="487"/>
                    <a:pt x="3851" y="375"/>
                    <a:pt x="4324" y="375"/>
                  </a:cubicBezTo>
                  <a:cubicBezTo>
                    <a:pt x="4800" y="375"/>
                    <a:pt x="5031" y="487"/>
                    <a:pt x="5279" y="607"/>
                  </a:cubicBezTo>
                  <a:cubicBezTo>
                    <a:pt x="5540" y="733"/>
                    <a:pt x="5836" y="874"/>
                    <a:pt x="6394" y="874"/>
                  </a:cubicBezTo>
                  <a:cubicBezTo>
                    <a:pt x="6953" y="874"/>
                    <a:pt x="7249" y="733"/>
                    <a:pt x="7508" y="607"/>
                  </a:cubicBezTo>
                  <a:cubicBezTo>
                    <a:pt x="7756" y="487"/>
                    <a:pt x="7987" y="375"/>
                    <a:pt x="8462" y="375"/>
                  </a:cubicBezTo>
                  <a:cubicBezTo>
                    <a:pt x="8936" y="375"/>
                    <a:pt x="9169" y="487"/>
                    <a:pt x="9415" y="607"/>
                  </a:cubicBezTo>
                  <a:cubicBezTo>
                    <a:pt x="9678" y="733"/>
                    <a:pt x="9972" y="874"/>
                    <a:pt x="10530" y="874"/>
                  </a:cubicBezTo>
                  <a:cubicBezTo>
                    <a:pt x="11089" y="874"/>
                    <a:pt x="11385" y="733"/>
                    <a:pt x="11646" y="607"/>
                  </a:cubicBezTo>
                  <a:cubicBezTo>
                    <a:pt x="11894" y="487"/>
                    <a:pt x="12125" y="375"/>
                    <a:pt x="12600" y="375"/>
                  </a:cubicBezTo>
                  <a:cubicBezTo>
                    <a:pt x="12702" y="375"/>
                    <a:pt x="12786" y="290"/>
                    <a:pt x="12786" y="188"/>
                  </a:cubicBezTo>
                  <a:cubicBezTo>
                    <a:pt x="12786" y="86"/>
                    <a:pt x="12702" y="0"/>
                    <a:pt x="12600" y="0"/>
                  </a:cubicBezTo>
                  <a:cubicBezTo>
                    <a:pt x="12040" y="0"/>
                    <a:pt x="11744" y="144"/>
                    <a:pt x="11485" y="268"/>
                  </a:cubicBezTo>
                  <a:cubicBezTo>
                    <a:pt x="11237" y="387"/>
                    <a:pt x="11006" y="499"/>
                    <a:pt x="10530" y="499"/>
                  </a:cubicBezTo>
                  <a:cubicBezTo>
                    <a:pt x="10057" y="499"/>
                    <a:pt x="9824" y="387"/>
                    <a:pt x="9578" y="268"/>
                  </a:cubicBezTo>
                  <a:cubicBezTo>
                    <a:pt x="9315" y="144"/>
                    <a:pt x="9021" y="0"/>
                    <a:pt x="8462" y="0"/>
                  </a:cubicBezTo>
                  <a:cubicBezTo>
                    <a:pt x="7904" y="0"/>
                    <a:pt x="7606" y="144"/>
                    <a:pt x="7347" y="268"/>
                  </a:cubicBezTo>
                  <a:cubicBezTo>
                    <a:pt x="7099" y="387"/>
                    <a:pt x="6868" y="499"/>
                    <a:pt x="6394" y="499"/>
                  </a:cubicBezTo>
                  <a:cubicBezTo>
                    <a:pt x="5919" y="499"/>
                    <a:pt x="5688" y="387"/>
                    <a:pt x="5440" y="268"/>
                  </a:cubicBezTo>
                  <a:cubicBezTo>
                    <a:pt x="5179" y="144"/>
                    <a:pt x="4883" y="0"/>
                    <a:pt x="4324" y="0"/>
                  </a:cubicBezTo>
                  <a:cubicBezTo>
                    <a:pt x="3766" y="0"/>
                    <a:pt x="3470" y="144"/>
                    <a:pt x="3211" y="268"/>
                  </a:cubicBezTo>
                  <a:cubicBezTo>
                    <a:pt x="2963" y="387"/>
                    <a:pt x="2732" y="499"/>
                    <a:pt x="2256" y="499"/>
                  </a:cubicBezTo>
                  <a:cubicBezTo>
                    <a:pt x="1783" y="499"/>
                    <a:pt x="1550" y="387"/>
                    <a:pt x="1304" y="268"/>
                  </a:cubicBezTo>
                  <a:cubicBezTo>
                    <a:pt x="1041" y="144"/>
                    <a:pt x="747" y="0"/>
                    <a:pt x="1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9"/>
            <p:cNvSpPr/>
            <p:nvPr/>
          </p:nvSpPr>
          <p:spPr>
            <a:xfrm>
              <a:off x="6436271" y="4093146"/>
              <a:ext cx="91644" cy="91644"/>
            </a:xfrm>
            <a:custGeom>
              <a:avLst/>
              <a:gdLst/>
              <a:ahLst/>
              <a:cxnLst/>
              <a:rect l="l" t="t" r="r" b="b"/>
              <a:pathLst>
                <a:path w="4047" h="4047" extrusionOk="0">
                  <a:moveTo>
                    <a:pt x="2023" y="0"/>
                  </a:moveTo>
                  <a:cubicBezTo>
                    <a:pt x="907" y="0"/>
                    <a:pt x="0" y="907"/>
                    <a:pt x="0" y="2022"/>
                  </a:cubicBezTo>
                  <a:cubicBezTo>
                    <a:pt x="0" y="3140"/>
                    <a:pt x="907" y="4046"/>
                    <a:pt x="2023" y="4046"/>
                  </a:cubicBezTo>
                  <a:cubicBezTo>
                    <a:pt x="3140" y="4046"/>
                    <a:pt x="4047" y="3140"/>
                    <a:pt x="4047" y="2022"/>
                  </a:cubicBezTo>
                  <a:cubicBezTo>
                    <a:pt x="4047" y="907"/>
                    <a:pt x="3140" y="0"/>
                    <a:pt x="2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6431968" y="4088934"/>
              <a:ext cx="100249" cy="100159"/>
            </a:xfrm>
            <a:custGeom>
              <a:avLst/>
              <a:gdLst/>
              <a:ahLst/>
              <a:cxnLst/>
              <a:rect l="l" t="t" r="r" b="b"/>
              <a:pathLst>
                <a:path w="4427" h="4423" extrusionOk="0">
                  <a:moveTo>
                    <a:pt x="2215" y="374"/>
                  </a:moveTo>
                  <a:cubicBezTo>
                    <a:pt x="2686" y="374"/>
                    <a:pt x="3155" y="554"/>
                    <a:pt x="3514" y="909"/>
                  </a:cubicBezTo>
                  <a:cubicBezTo>
                    <a:pt x="3861" y="1256"/>
                    <a:pt x="4053" y="1717"/>
                    <a:pt x="4053" y="2210"/>
                  </a:cubicBezTo>
                  <a:cubicBezTo>
                    <a:pt x="4053" y="2701"/>
                    <a:pt x="3861" y="3163"/>
                    <a:pt x="3514" y="3510"/>
                  </a:cubicBezTo>
                  <a:cubicBezTo>
                    <a:pt x="3155" y="3868"/>
                    <a:pt x="2684" y="4047"/>
                    <a:pt x="2213" y="4047"/>
                  </a:cubicBezTo>
                  <a:cubicBezTo>
                    <a:pt x="1742" y="4047"/>
                    <a:pt x="1271" y="3868"/>
                    <a:pt x="913" y="3510"/>
                  </a:cubicBezTo>
                  <a:cubicBezTo>
                    <a:pt x="568" y="3163"/>
                    <a:pt x="374" y="2701"/>
                    <a:pt x="374" y="2210"/>
                  </a:cubicBezTo>
                  <a:cubicBezTo>
                    <a:pt x="374" y="1717"/>
                    <a:pt x="568" y="1256"/>
                    <a:pt x="913" y="909"/>
                  </a:cubicBezTo>
                  <a:cubicBezTo>
                    <a:pt x="1272" y="554"/>
                    <a:pt x="1741" y="374"/>
                    <a:pt x="2215" y="374"/>
                  </a:cubicBezTo>
                  <a:close/>
                  <a:moveTo>
                    <a:pt x="2214" y="1"/>
                  </a:moveTo>
                  <a:cubicBezTo>
                    <a:pt x="1647" y="1"/>
                    <a:pt x="1081" y="216"/>
                    <a:pt x="650" y="647"/>
                  </a:cubicBezTo>
                  <a:cubicBezTo>
                    <a:pt x="230" y="1067"/>
                    <a:pt x="1" y="1622"/>
                    <a:pt x="1" y="2212"/>
                  </a:cubicBezTo>
                  <a:cubicBezTo>
                    <a:pt x="1" y="2803"/>
                    <a:pt x="232" y="3360"/>
                    <a:pt x="650" y="3777"/>
                  </a:cubicBezTo>
                  <a:cubicBezTo>
                    <a:pt x="1081" y="4209"/>
                    <a:pt x="1648" y="4422"/>
                    <a:pt x="2215" y="4422"/>
                  </a:cubicBezTo>
                  <a:cubicBezTo>
                    <a:pt x="2779" y="4422"/>
                    <a:pt x="3346" y="4207"/>
                    <a:pt x="3777" y="3777"/>
                  </a:cubicBezTo>
                  <a:cubicBezTo>
                    <a:pt x="4197" y="3358"/>
                    <a:pt x="4426" y="2803"/>
                    <a:pt x="4426" y="2212"/>
                  </a:cubicBezTo>
                  <a:cubicBezTo>
                    <a:pt x="4426" y="1622"/>
                    <a:pt x="4195" y="1065"/>
                    <a:pt x="3777" y="647"/>
                  </a:cubicBezTo>
                  <a:cubicBezTo>
                    <a:pt x="3346" y="216"/>
                    <a:pt x="2780" y="1"/>
                    <a:pt x="2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9"/>
            <p:cNvSpPr/>
            <p:nvPr/>
          </p:nvSpPr>
          <p:spPr>
            <a:xfrm>
              <a:off x="6445034" y="4102317"/>
              <a:ext cx="74162" cy="73347"/>
            </a:xfrm>
            <a:custGeom>
              <a:avLst/>
              <a:gdLst/>
              <a:ahLst/>
              <a:cxnLst/>
              <a:rect l="l" t="t" r="r" b="b"/>
              <a:pathLst>
                <a:path w="3275" h="3239" extrusionOk="0">
                  <a:moveTo>
                    <a:pt x="3069" y="1"/>
                  </a:moveTo>
                  <a:cubicBezTo>
                    <a:pt x="3021" y="1"/>
                    <a:pt x="2973" y="19"/>
                    <a:pt x="2937" y="54"/>
                  </a:cubicBezTo>
                  <a:lnTo>
                    <a:pt x="73" y="2919"/>
                  </a:lnTo>
                  <a:cubicBezTo>
                    <a:pt x="1" y="2991"/>
                    <a:pt x="1" y="3111"/>
                    <a:pt x="73" y="3182"/>
                  </a:cubicBezTo>
                  <a:cubicBezTo>
                    <a:pt x="110" y="3220"/>
                    <a:pt x="156" y="3238"/>
                    <a:pt x="204" y="3238"/>
                  </a:cubicBezTo>
                  <a:cubicBezTo>
                    <a:pt x="254" y="3238"/>
                    <a:pt x="302" y="3220"/>
                    <a:pt x="336" y="3182"/>
                  </a:cubicBezTo>
                  <a:lnTo>
                    <a:pt x="3200" y="318"/>
                  </a:lnTo>
                  <a:cubicBezTo>
                    <a:pt x="3274" y="246"/>
                    <a:pt x="3274" y="126"/>
                    <a:pt x="3200" y="54"/>
                  </a:cubicBezTo>
                  <a:cubicBezTo>
                    <a:pt x="3165" y="19"/>
                    <a:pt x="3117" y="1"/>
                    <a:pt x="3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9"/>
          <p:cNvGrpSpPr/>
          <p:nvPr/>
        </p:nvGrpSpPr>
        <p:grpSpPr>
          <a:xfrm>
            <a:off x="7005860" y="4086738"/>
            <a:ext cx="238067" cy="289403"/>
            <a:chOff x="7005860" y="4086738"/>
            <a:chExt cx="238067" cy="289403"/>
          </a:xfrm>
        </p:grpSpPr>
        <p:sp>
          <p:nvSpPr>
            <p:cNvPr id="5155" name="Google Shape;5155;p69"/>
            <p:cNvSpPr/>
            <p:nvPr/>
          </p:nvSpPr>
          <p:spPr>
            <a:xfrm>
              <a:off x="7107604" y="4201819"/>
              <a:ext cx="34488" cy="169792"/>
            </a:xfrm>
            <a:custGeom>
              <a:avLst/>
              <a:gdLst/>
              <a:ahLst/>
              <a:cxnLst/>
              <a:rect l="l" t="t" r="r" b="b"/>
              <a:pathLst>
                <a:path w="1523" h="7498" extrusionOk="0">
                  <a:moveTo>
                    <a:pt x="763" y="0"/>
                  </a:moveTo>
                  <a:cubicBezTo>
                    <a:pt x="550" y="0"/>
                    <a:pt x="374" y="166"/>
                    <a:pt x="364" y="379"/>
                  </a:cubicBezTo>
                  <a:lnTo>
                    <a:pt x="1" y="7497"/>
                  </a:lnTo>
                  <a:lnTo>
                    <a:pt x="1522" y="7497"/>
                  </a:lnTo>
                  <a:lnTo>
                    <a:pt x="1163" y="379"/>
                  </a:lnTo>
                  <a:cubicBezTo>
                    <a:pt x="1153" y="166"/>
                    <a:pt x="975"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7116300" y="4201819"/>
              <a:ext cx="25838" cy="169792"/>
            </a:xfrm>
            <a:custGeom>
              <a:avLst/>
              <a:gdLst/>
              <a:ahLst/>
              <a:cxnLst/>
              <a:rect l="l" t="t" r="r" b="b"/>
              <a:pathLst>
                <a:path w="1141" h="7498" extrusionOk="0">
                  <a:moveTo>
                    <a:pt x="379" y="0"/>
                  </a:moveTo>
                  <a:cubicBezTo>
                    <a:pt x="202" y="0"/>
                    <a:pt x="52" y="114"/>
                    <a:pt x="0" y="275"/>
                  </a:cubicBezTo>
                  <a:cubicBezTo>
                    <a:pt x="10" y="309"/>
                    <a:pt x="16" y="343"/>
                    <a:pt x="18" y="379"/>
                  </a:cubicBezTo>
                  <a:lnTo>
                    <a:pt x="381" y="7497"/>
                  </a:lnTo>
                  <a:lnTo>
                    <a:pt x="1140" y="7497"/>
                  </a:lnTo>
                  <a:lnTo>
                    <a:pt x="779" y="379"/>
                  </a:lnTo>
                  <a:cubicBezTo>
                    <a:pt x="769" y="166"/>
                    <a:pt x="591" y="0"/>
                    <a:pt x="37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9"/>
            <p:cNvSpPr/>
            <p:nvPr/>
          </p:nvSpPr>
          <p:spPr>
            <a:xfrm>
              <a:off x="7048818" y="4367603"/>
              <a:ext cx="152106" cy="8537"/>
            </a:xfrm>
            <a:custGeom>
              <a:avLst/>
              <a:gdLst/>
              <a:ahLst/>
              <a:cxnLst/>
              <a:rect l="l" t="t" r="r" b="b"/>
              <a:pathLst>
                <a:path w="6717" h="377" extrusionOk="0">
                  <a:moveTo>
                    <a:pt x="202" y="1"/>
                  </a:moveTo>
                  <a:cubicBezTo>
                    <a:pt x="88" y="1"/>
                    <a:pt x="0" y="99"/>
                    <a:pt x="12" y="210"/>
                  </a:cubicBezTo>
                  <a:cubicBezTo>
                    <a:pt x="26" y="306"/>
                    <a:pt x="110" y="376"/>
                    <a:pt x="208" y="376"/>
                  </a:cubicBezTo>
                  <a:lnTo>
                    <a:pt x="6515" y="376"/>
                  </a:lnTo>
                  <a:cubicBezTo>
                    <a:pt x="6627" y="376"/>
                    <a:pt x="6717" y="278"/>
                    <a:pt x="6705" y="166"/>
                  </a:cubicBezTo>
                  <a:cubicBezTo>
                    <a:pt x="6693" y="71"/>
                    <a:pt x="6607" y="1"/>
                    <a:pt x="6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7120399" y="4154491"/>
              <a:ext cx="8492" cy="41372"/>
            </a:xfrm>
            <a:custGeom>
              <a:avLst/>
              <a:gdLst/>
              <a:ahLst/>
              <a:cxnLst/>
              <a:rect l="l" t="t" r="r" b="b"/>
              <a:pathLst>
                <a:path w="375" h="1827" extrusionOk="0">
                  <a:moveTo>
                    <a:pt x="186" y="0"/>
                  </a:moveTo>
                  <a:cubicBezTo>
                    <a:pt x="185" y="0"/>
                    <a:pt x="184" y="0"/>
                    <a:pt x="183" y="0"/>
                  </a:cubicBezTo>
                  <a:cubicBezTo>
                    <a:pt x="81" y="4"/>
                    <a:pt x="1" y="94"/>
                    <a:pt x="1" y="196"/>
                  </a:cubicBezTo>
                  <a:lnTo>
                    <a:pt x="1" y="1641"/>
                  </a:lnTo>
                  <a:cubicBezTo>
                    <a:pt x="1" y="1743"/>
                    <a:pt x="85" y="1827"/>
                    <a:pt x="187" y="1827"/>
                  </a:cubicBezTo>
                  <a:cubicBezTo>
                    <a:pt x="290" y="1827"/>
                    <a:pt x="374" y="1743"/>
                    <a:pt x="374" y="1643"/>
                  </a:cubicBezTo>
                  <a:lnTo>
                    <a:pt x="374" y="188"/>
                  </a:lnTo>
                  <a:cubicBezTo>
                    <a:pt x="374" y="85"/>
                    <a:pt x="288"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7111454" y="4086738"/>
              <a:ext cx="25906" cy="71739"/>
            </a:xfrm>
            <a:custGeom>
              <a:avLst/>
              <a:gdLst/>
              <a:ahLst/>
              <a:cxnLst/>
              <a:rect l="l" t="t" r="r" b="b"/>
              <a:pathLst>
                <a:path w="1144" h="3168" extrusionOk="0">
                  <a:moveTo>
                    <a:pt x="806" y="1"/>
                  </a:moveTo>
                  <a:cubicBezTo>
                    <a:pt x="642" y="1"/>
                    <a:pt x="502" y="117"/>
                    <a:pt x="472" y="277"/>
                  </a:cubicBezTo>
                  <a:lnTo>
                    <a:pt x="29" y="2711"/>
                  </a:lnTo>
                  <a:cubicBezTo>
                    <a:pt x="1" y="2872"/>
                    <a:pt x="82" y="3036"/>
                    <a:pt x="232" y="3106"/>
                  </a:cubicBezTo>
                  <a:cubicBezTo>
                    <a:pt x="322" y="3148"/>
                    <a:pt x="415" y="3167"/>
                    <a:pt x="505" y="3167"/>
                  </a:cubicBezTo>
                  <a:cubicBezTo>
                    <a:pt x="841" y="3167"/>
                    <a:pt x="1144" y="2897"/>
                    <a:pt x="1140" y="2527"/>
                  </a:cubicBezTo>
                  <a:lnTo>
                    <a:pt x="1140" y="347"/>
                  </a:lnTo>
                  <a:cubicBezTo>
                    <a:pt x="1140" y="182"/>
                    <a:pt x="1027" y="34"/>
                    <a:pt x="865" y="6"/>
                  </a:cubicBezTo>
                  <a:cubicBezTo>
                    <a:pt x="845" y="2"/>
                    <a:pt x="825" y="1"/>
                    <a:pt x="8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9"/>
            <p:cNvSpPr/>
            <p:nvPr/>
          </p:nvSpPr>
          <p:spPr>
            <a:xfrm>
              <a:off x="7081132" y="4204650"/>
              <a:ext cx="38791" cy="25340"/>
            </a:xfrm>
            <a:custGeom>
              <a:avLst/>
              <a:gdLst/>
              <a:ahLst/>
              <a:cxnLst/>
              <a:rect l="l" t="t" r="r" b="b"/>
              <a:pathLst>
                <a:path w="1713" h="1119" extrusionOk="0">
                  <a:moveTo>
                    <a:pt x="1494" y="0"/>
                  </a:moveTo>
                  <a:cubicBezTo>
                    <a:pt x="1462" y="0"/>
                    <a:pt x="1429" y="9"/>
                    <a:pt x="1400" y="27"/>
                  </a:cubicBezTo>
                  <a:lnTo>
                    <a:pt x="122" y="765"/>
                  </a:lnTo>
                  <a:cubicBezTo>
                    <a:pt x="30" y="817"/>
                    <a:pt x="0" y="935"/>
                    <a:pt x="52" y="1025"/>
                  </a:cubicBezTo>
                  <a:cubicBezTo>
                    <a:pt x="88" y="1085"/>
                    <a:pt x="152" y="1119"/>
                    <a:pt x="218" y="1119"/>
                  </a:cubicBezTo>
                  <a:cubicBezTo>
                    <a:pt x="250" y="1119"/>
                    <a:pt x="282" y="1113"/>
                    <a:pt x="312" y="1095"/>
                  </a:cubicBezTo>
                  <a:lnTo>
                    <a:pt x="1589" y="356"/>
                  </a:lnTo>
                  <a:cubicBezTo>
                    <a:pt x="1681" y="304"/>
                    <a:pt x="1713" y="186"/>
                    <a:pt x="1659" y="97"/>
                  </a:cubicBezTo>
                  <a:cubicBezTo>
                    <a:pt x="1624" y="35"/>
                    <a:pt x="1560" y="0"/>
                    <a:pt x="1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7019379" y="4220003"/>
              <a:ext cx="69815" cy="41033"/>
            </a:xfrm>
            <a:custGeom>
              <a:avLst/>
              <a:gdLst/>
              <a:ahLst/>
              <a:cxnLst/>
              <a:rect l="l" t="t" r="r" b="b"/>
              <a:pathLst>
                <a:path w="3083" h="1812" extrusionOk="0">
                  <a:moveTo>
                    <a:pt x="2430" y="0"/>
                  </a:moveTo>
                  <a:cubicBezTo>
                    <a:pt x="2323" y="0"/>
                    <a:pt x="2213" y="28"/>
                    <a:pt x="2110" y="87"/>
                  </a:cubicBezTo>
                  <a:lnTo>
                    <a:pt x="218" y="1179"/>
                  </a:lnTo>
                  <a:cubicBezTo>
                    <a:pt x="54" y="1275"/>
                    <a:pt x="1" y="1479"/>
                    <a:pt x="92" y="1642"/>
                  </a:cubicBezTo>
                  <a:cubicBezTo>
                    <a:pt x="154" y="1750"/>
                    <a:pt x="267" y="1811"/>
                    <a:pt x="386" y="1811"/>
                  </a:cubicBezTo>
                  <a:cubicBezTo>
                    <a:pt x="423" y="1811"/>
                    <a:pt x="462" y="1805"/>
                    <a:pt x="500" y="1792"/>
                  </a:cubicBezTo>
                  <a:lnTo>
                    <a:pt x="2827" y="960"/>
                  </a:lnTo>
                  <a:cubicBezTo>
                    <a:pt x="2983" y="906"/>
                    <a:pt x="3083" y="750"/>
                    <a:pt x="3067" y="586"/>
                  </a:cubicBezTo>
                  <a:cubicBezTo>
                    <a:pt x="3037" y="238"/>
                    <a:pt x="2744"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9"/>
            <p:cNvSpPr/>
            <p:nvPr/>
          </p:nvSpPr>
          <p:spPr>
            <a:xfrm>
              <a:off x="7129864" y="4204673"/>
              <a:ext cx="38746" cy="25317"/>
            </a:xfrm>
            <a:custGeom>
              <a:avLst/>
              <a:gdLst/>
              <a:ahLst/>
              <a:cxnLst/>
              <a:rect l="l" t="t" r="r" b="b"/>
              <a:pathLst>
                <a:path w="1711" h="1118" extrusionOk="0">
                  <a:moveTo>
                    <a:pt x="218" y="1"/>
                  </a:moveTo>
                  <a:cubicBezTo>
                    <a:pt x="152" y="1"/>
                    <a:pt x="87" y="35"/>
                    <a:pt x="52" y="96"/>
                  </a:cubicBezTo>
                  <a:cubicBezTo>
                    <a:pt x="0" y="185"/>
                    <a:pt x="32" y="301"/>
                    <a:pt x="122" y="355"/>
                  </a:cubicBezTo>
                  <a:lnTo>
                    <a:pt x="1399" y="1094"/>
                  </a:lnTo>
                  <a:cubicBezTo>
                    <a:pt x="1429" y="1112"/>
                    <a:pt x="1461" y="1118"/>
                    <a:pt x="1493" y="1118"/>
                  </a:cubicBezTo>
                  <a:cubicBezTo>
                    <a:pt x="1559" y="1118"/>
                    <a:pt x="1623" y="1084"/>
                    <a:pt x="1659" y="1024"/>
                  </a:cubicBezTo>
                  <a:cubicBezTo>
                    <a:pt x="1711" y="934"/>
                    <a:pt x="1679" y="816"/>
                    <a:pt x="1589" y="764"/>
                  </a:cubicBezTo>
                  <a:lnTo>
                    <a:pt x="311" y="26"/>
                  </a:lnTo>
                  <a:cubicBezTo>
                    <a:pt x="282" y="9"/>
                    <a:pt x="250"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9"/>
            <p:cNvSpPr/>
            <p:nvPr/>
          </p:nvSpPr>
          <p:spPr>
            <a:xfrm>
              <a:off x="7160141" y="4218079"/>
              <a:ext cx="64923" cy="51744"/>
            </a:xfrm>
            <a:custGeom>
              <a:avLst/>
              <a:gdLst/>
              <a:ahLst/>
              <a:cxnLst/>
              <a:rect l="l" t="t" r="r" b="b"/>
              <a:pathLst>
                <a:path w="2867" h="2285" extrusionOk="0">
                  <a:moveTo>
                    <a:pt x="590" y="0"/>
                  </a:moveTo>
                  <a:cubicBezTo>
                    <a:pt x="518" y="0"/>
                    <a:pt x="446" y="21"/>
                    <a:pt x="384" y="64"/>
                  </a:cubicBezTo>
                  <a:cubicBezTo>
                    <a:pt x="0" y="332"/>
                    <a:pt x="24" y="909"/>
                    <a:pt x="432" y="1144"/>
                  </a:cubicBezTo>
                  <a:lnTo>
                    <a:pt x="2324" y="2238"/>
                  </a:lnTo>
                  <a:cubicBezTo>
                    <a:pt x="2378" y="2269"/>
                    <a:pt x="2437" y="2284"/>
                    <a:pt x="2496" y="2284"/>
                  </a:cubicBezTo>
                  <a:cubicBezTo>
                    <a:pt x="2612" y="2284"/>
                    <a:pt x="2724" y="2224"/>
                    <a:pt x="2787" y="2116"/>
                  </a:cubicBezTo>
                  <a:cubicBezTo>
                    <a:pt x="2867" y="1973"/>
                    <a:pt x="2837" y="1793"/>
                    <a:pt x="2711" y="1689"/>
                  </a:cubicBezTo>
                  <a:lnTo>
                    <a:pt x="827" y="86"/>
                  </a:lnTo>
                  <a:cubicBezTo>
                    <a:pt x="759" y="29"/>
                    <a:pt x="675" y="0"/>
                    <a:pt x="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7100879" y="4182232"/>
              <a:ext cx="48211" cy="42324"/>
            </a:xfrm>
            <a:custGeom>
              <a:avLst/>
              <a:gdLst/>
              <a:ahLst/>
              <a:cxnLst/>
              <a:rect l="l" t="t" r="r" b="b"/>
              <a:pathLst>
                <a:path w="2129" h="1869" extrusionOk="0">
                  <a:moveTo>
                    <a:pt x="1066" y="1"/>
                  </a:moveTo>
                  <a:cubicBezTo>
                    <a:pt x="760" y="1"/>
                    <a:pt x="460" y="151"/>
                    <a:pt x="280" y="428"/>
                  </a:cubicBezTo>
                  <a:cubicBezTo>
                    <a:pt x="1" y="861"/>
                    <a:pt x="124" y="1438"/>
                    <a:pt x="557" y="1719"/>
                  </a:cubicBezTo>
                  <a:cubicBezTo>
                    <a:pt x="714" y="1820"/>
                    <a:pt x="890" y="1869"/>
                    <a:pt x="1063" y="1869"/>
                  </a:cubicBezTo>
                  <a:cubicBezTo>
                    <a:pt x="1369" y="1869"/>
                    <a:pt x="1669" y="1718"/>
                    <a:pt x="1849" y="1442"/>
                  </a:cubicBezTo>
                  <a:cubicBezTo>
                    <a:pt x="2128" y="1009"/>
                    <a:pt x="2005" y="432"/>
                    <a:pt x="1572" y="150"/>
                  </a:cubicBezTo>
                  <a:cubicBezTo>
                    <a:pt x="1415" y="49"/>
                    <a:pt x="123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7111997" y="4182141"/>
              <a:ext cx="37002" cy="42278"/>
            </a:xfrm>
            <a:custGeom>
              <a:avLst/>
              <a:gdLst/>
              <a:ahLst/>
              <a:cxnLst/>
              <a:rect l="l" t="t" r="r" b="b"/>
              <a:pathLst>
                <a:path w="1634" h="1867" extrusionOk="0">
                  <a:moveTo>
                    <a:pt x="572" y="0"/>
                  </a:moveTo>
                  <a:cubicBezTo>
                    <a:pt x="542" y="0"/>
                    <a:pt x="512" y="2"/>
                    <a:pt x="482" y="5"/>
                  </a:cubicBezTo>
                  <a:cubicBezTo>
                    <a:pt x="851" y="286"/>
                    <a:pt x="959" y="809"/>
                    <a:pt x="715" y="1218"/>
                  </a:cubicBezTo>
                  <a:cubicBezTo>
                    <a:pt x="560" y="1484"/>
                    <a:pt x="286" y="1644"/>
                    <a:pt x="1" y="1671"/>
                  </a:cubicBezTo>
                  <a:cubicBezTo>
                    <a:pt x="31" y="1693"/>
                    <a:pt x="62" y="1717"/>
                    <a:pt x="94" y="1737"/>
                  </a:cubicBezTo>
                  <a:cubicBezTo>
                    <a:pt x="243" y="1825"/>
                    <a:pt x="406" y="1867"/>
                    <a:pt x="567" y="1867"/>
                  </a:cubicBezTo>
                  <a:cubicBezTo>
                    <a:pt x="887" y="1867"/>
                    <a:pt x="1198" y="1703"/>
                    <a:pt x="1372" y="1408"/>
                  </a:cubicBezTo>
                  <a:cubicBezTo>
                    <a:pt x="1633" y="963"/>
                    <a:pt x="1488" y="392"/>
                    <a:pt x="1043" y="130"/>
                  </a:cubicBezTo>
                  <a:cubicBezTo>
                    <a:pt x="893" y="41"/>
                    <a:pt x="732" y="0"/>
                    <a:pt x="57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7120399" y="4199011"/>
              <a:ext cx="8809" cy="8605"/>
            </a:xfrm>
            <a:custGeom>
              <a:avLst/>
              <a:gdLst/>
              <a:ahLst/>
              <a:cxnLst/>
              <a:rect l="l" t="t" r="r" b="b"/>
              <a:pathLst>
                <a:path w="389" h="380" extrusionOk="0">
                  <a:moveTo>
                    <a:pt x="193" y="0"/>
                  </a:moveTo>
                  <a:cubicBezTo>
                    <a:pt x="93" y="0"/>
                    <a:pt x="9" y="81"/>
                    <a:pt x="5" y="184"/>
                  </a:cubicBezTo>
                  <a:cubicBezTo>
                    <a:pt x="1" y="288"/>
                    <a:pt x="83" y="376"/>
                    <a:pt x="189" y="380"/>
                  </a:cubicBezTo>
                  <a:cubicBezTo>
                    <a:pt x="191" y="380"/>
                    <a:pt x="193" y="380"/>
                    <a:pt x="196" y="380"/>
                  </a:cubicBezTo>
                  <a:cubicBezTo>
                    <a:pt x="296" y="380"/>
                    <a:pt x="380" y="299"/>
                    <a:pt x="384" y="196"/>
                  </a:cubicBezTo>
                  <a:cubicBezTo>
                    <a:pt x="388" y="92"/>
                    <a:pt x="306" y="4"/>
                    <a:pt x="200" y="0"/>
                  </a:cubicBezTo>
                  <a:cubicBezTo>
                    <a:pt x="198" y="0"/>
                    <a:pt x="196"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7152781" y="4285198"/>
              <a:ext cx="50408" cy="30593"/>
            </a:xfrm>
            <a:custGeom>
              <a:avLst/>
              <a:gdLst/>
              <a:ahLst/>
              <a:cxnLst/>
              <a:rect l="l" t="t" r="r" b="b"/>
              <a:pathLst>
                <a:path w="2226" h="1351" extrusionOk="0">
                  <a:moveTo>
                    <a:pt x="2013" y="0"/>
                  </a:moveTo>
                  <a:cubicBezTo>
                    <a:pt x="1971" y="0"/>
                    <a:pt x="1928" y="15"/>
                    <a:pt x="1892" y="45"/>
                  </a:cubicBezTo>
                  <a:cubicBezTo>
                    <a:pt x="1379" y="474"/>
                    <a:pt x="797" y="789"/>
                    <a:pt x="158" y="979"/>
                  </a:cubicBezTo>
                  <a:cubicBezTo>
                    <a:pt x="58" y="1009"/>
                    <a:pt x="0" y="1115"/>
                    <a:pt x="30" y="1214"/>
                  </a:cubicBezTo>
                  <a:cubicBezTo>
                    <a:pt x="56" y="1298"/>
                    <a:pt x="130" y="1350"/>
                    <a:pt x="212" y="1350"/>
                  </a:cubicBezTo>
                  <a:cubicBezTo>
                    <a:pt x="230" y="1350"/>
                    <a:pt x="248" y="1348"/>
                    <a:pt x="262" y="1342"/>
                  </a:cubicBezTo>
                  <a:cubicBezTo>
                    <a:pt x="950" y="1139"/>
                    <a:pt x="1579" y="799"/>
                    <a:pt x="2134" y="336"/>
                  </a:cubicBezTo>
                  <a:cubicBezTo>
                    <a:pt x="2216" y="270"/>
                    <a:pt x="2226" y="151"/>
                    <a:pt x="2158" y="71"/>
                  </a:cubicBezTo>
                  <a:cubicBezTo>
                    <a:pt x="2121" y="24"/>
                    <a:pt x="2067" y="0"/>
                    <a:pt x="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7046418" y="4285221"/>
              <a:ext cx="50408" cy="30571"/>
            </a:xfrm>
            <a:custGeom>
              <a:avLst/>
              <a:gdLst/>
              <a:ahLst/>
              <a:cxnLst/>
              <a:rect l="l" t="t" r="r" b="b"/>
              <a:pathLst>
                <a:path w="2226" h="1350" extrusionOk="0">
                  <a:moveTo>
                    <a:pt x="217" y="0"/>
                  </a:moveTo>
                  <a:cubicBezTo>
                    <a:pt x="162" y="0"/>
                    <a:pt x="107" y="24"/>
                    <a:pt x="68" y="70"/>
                  </a:cubicBezTo>
                  <a:cubicBezTo>
                    <a:pt x="0" y="150"/>
                    <a:pt x="14" y="269"/>
                    <a:pt x="94" y="335"/>
                  </a:cubicBezTo>
                  <a:cubicBezTo>
                    <a:pt x="647" y="800"/>
                    <a:pt x="1276" y="1138"/>
                    <a:pt x="1964" y="1341"/>
                  </a:cubicBezTo>
                  <a:cubicBezTo>
                    <a:pt x="1984" y="1347"/>
                    <a:pt x="2002" y="1349"/>
                    <a:pt x="2020" y="1349"/>
                  </a:cubicBezTo>
                  <a:cubicBezTo>
                    <a:pt x="2102" y="1349"/>
                    <a:pt x="2178" y="1293"/>
                    <a:pt x="2198" y="1213"/>
                  </a:cubicBezTo>
                  <a:cubicBezTo>
                    <a:pt x="2226" y="1112"/>
                    <a:pt x="2170" y="1006"/>
                    <a:pt x="2070" y="976"/>
                  </a:cubicBezTo>
                  <a:cubicBezTo>
                    <a:pt x="1433" y="788"/>
                    <a:pt x="851" y="473"/>
                    <a:pt x="336" y="44"/>
                  </a:cubicBezTo>
                  <a:cubicBezTo>
                    <a:pt x="301" y="14"/>
                    <a:pt x="259"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7005860" y="4091108"/>
              <a:ext cx="80209" cy="142505"/>
            </a:xfrm>
            <a:custGeom>
              <a:avLst/>
              <a:gdLst/>
              <a:ahLst/>
              <a:cxnLst/>
              <a:rect l="l" t="t" r="r" b="b"/>
              <a:pathLst>
                <a:path w="3542" h="6293" extrusionOk="0">
                  <a:moveTo>
                    <a:pt x="3326" y="0"/>
                  </a:moveTo>
                  <a:cubicBezTo>
                    <a:pt x="3302" y="0"/>
                    <a:pt x="3278" y="5"/>
                    <a:pt x="3254" y="14"/>
                  </a:cubicBezTo>
                  <a:cubicBezTo>
                    <a:pt x="2304" y="408"/>
                    <a:pt x="1494" y="1062"/>
                    <a:pt x="911" y="1917"/>
                  </a:cubicBezTo>
                  <a:cubicBezTo>
                    <a:pt x="316" y="2789"/>
                    <a:pt x="1" y="3813"/>
                    <a:pt x="1" y="4873"/>
                  </a:cubicBezTo>
                  <a:cubicBezTo>
                    <a:pt x="1" y="5304"/>
                    <a:pt x="53" y="5733"/>
                    <a:pt x="156" y="6149"/>
                  </a:cubicBezTo>
                  <a:cubicBezTo>
                    <a:pt x="178" y="6236"/>
                    <a:pt x="256" y="6292"/>
                    <a:pt x="340" y="6292"/>
                  </a:cubicBezTo>
                  <a:cubicBezTo>
                    <a:pt x="354" y="6292"/>
                    <a:pt x="370" y="6290"/>
                    <a:pt x="388" y="6284"/>
                  </a:cubicBezTo>
                  <a:cubicBezTo>
                    <a:pt x="488" y="6260"/>
                    <a:pt x="550" y="6159"/>
                    <a:pt x="524" y="6055"/>
                  </a:cubicBezTo>
                  <a:cubicBezTo>
                    <a:pt x="428" y="5671"/>
                    <a:pt x="380" y="5272"/>
                    <a:pt x="380" y="4873"/>
                  </a:cubicBezTo>
                  <a:cubicBezTo>
                    <a:pt x="380" y="3887"/>
                    <a:pt x="671" y="2939"/>
                    <a:pt x="1226" y="2128"/>
                  </a:cubicBezTo>
                  <a:cubicBezTo>
                    <a:pt x="1765" y="1338"/>
                    <a:pt x="2516" y="729"/>
                    <a:pt x="3398" y="364"/>
                  </a:cubicBezTo>
                  <a:cubicBezTo>
                    <a:pt x="3494" y="324"/>
                    <a:pt x="3542" y="214"/>
                    <a:pt x="3502" y="118"/>
                  </a:cubicBezTo>
                  <a:cubicBezTo>
                    <a:pt x="3472" y="46"/>
                    <a:pt x="3401" y="0"/>
                    <a:pt x="3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7163764" y="4091176"/>
              <a:ext cx="80163" cy="142437"/>
            </a:xfrm>
            <a:custGeom>
              <a:avLst/>
              <a:gdLst/>
              <a:ahLst/>
              <a:cxnLst/>
              <a:rect l="l" t="t" r="r" b="b"/>
              <a:pathLst>
                <a:path w="3540" h="6290" extrusionOk="0">
                  <a:moveTo>
                    <a:pt x="214" y="1"/>
                  </a:moveTo>
                  <a:cubicBezTo>
                    <a:pt x="141" y="1"/>
                    <a:pt x="70" y="44"/>
                    <a:pt x="40" y="117"/>
                  </a:cubicBezTo>
                  <a:cubicBezTo>
                    <a:pt x="0" y="211"/>
                    <a:pt x="44" y="325"/>
                    <a:pt x="142" y="365"/>
                  </a:cubicBezTo>
                  <a:cubicBezTo>
                    <a:pt x="1022" y="726"/>
                    <a:pt x="1777" y="1337"/>
                    <a:pt x="2316" y="2127"/>
                  </a:cubicBezTo>
                  <a:cubicBezTo>
                    <a:pt x="2869" y="2940"/>
                    <a:pt x="3160" y="3888"/>
                    <a:pt x="3160" y="4872"/>
                  </a:cubicBezTo>
                  <a:cubicBezTo>
                    <a:pt x="3160" y="5275"/>
                    <a:pt x="3110" y="5670"/>
                    <a:pt x="3016" y="6056"/>
                  </a:cubicBezTo>
                  <a:cubicBezTo>
                    <a:pt x="2988" y="6158"/>
                    <a:pt x="3050" y="6259"/>
                    <a:pt x="3154" y="6285"/>
                  </a:cubicBezTo>
                  <a:cubicBezTo>
                    <a:pt x="3168" y="6287"/>
                    <a:pt x="3184" y="6289"/>
                    <a:pt x="3198" y="6289"/>
                  </a:cubicBezTo>
                  <a:cubicBezTo>
                    <a:pt x="3284" y="6289"/>
                    <a:pt x="3360" y="6233"/>
                    <a:pt x="3386" y="6148"/>
                  </a:cubicBezTo>
                  <a:cubicBezTo>
                    <a:pt x="3487" y="5734"/>
                    <a:pt x="3539" y="5305"/>
                    <a:pt x="3539" y="4872"/>
                  </a:cubicBezTo>
                  <a:cubicBezTo>
                    <a:pt x="3539" y="3812"/>
                    <a:pt x="3226" y="2790"/>
                    <a:pt x="2629" y="1916"/>
                  </a:cubicBezTo>
                  <a:cubicBezTo>
                    <a:pt x="2048" y="1065"/>
                    <a:pt x="1238" y="407"/>
                    <a:pt x="286" y="15"/>
                  </a:cubicBezTo>
                  <a:cubicBezTo>
                    <a:pt x="262" y="6"/>
                    <a:pt x="238"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7150834" y="4141493"/>
              <a:ext cx="43773" cy="66259"/>
            </a:xfrm>
            <a:custGeom>
              <a:avLst/>
              <a:gdLst/>
              <a:ahLst/>
              <a:cxnLst/>
              <a:rect l="l" t="t" r="r" b="b"/>
              <a:pathLst>
                <a:path w="1933" h="2926" extrusionOk="0">
                  <a:moveTo>
                    <a:pt x="219" y="1"/>
                  </a:moveTo>
                  <a:cubicBezTo>
                    <a:pt x="151" y="1"/>
                    <a:pt x="85" y="37"/>
                    <a:pt x="50" y="101"/>
                  </a:cubicBezTo>
                  <a:cubicBezTo>
                    <a:pt x="0" y="193"/>
                    <a:pt x="36" y="309"/>
                    <a:pt x="128" y="358"/>
                  </a:cubicBezTo>
                  <a:cubicBezTo>
                    <a:pt x="1004" y="830"/>
                    <a:pt x="1551" y="1740"/>
                    <a:pt x="1551" y="2736"/>
                  </a:cubicBezTo>
                  <a:cubicBezTo>
                    <a:pt x="1551" y="2840"/>
                    <a:pt x="1635" y="2925"/>
                    <a:pt x="1741" y="2925"/>
                  </a:cubicBezTo>
                  <a:cubicBezTo>
                    <a:pt x="1845" y="2925"/>
                    <a:pt x="1931" y="2840"/>
                    <a:pt x="1933" y="2736"/>
                  </a:cubicBezTo>
                  <a:cubicBezTo>
                    <a:pt x="1933" y="1600"/>
                    <a:pt x="1308" y="560"/>
                    <a:pt x="308" y="23"/>
                  </a:cubicBezTo>
                  <a:cubicBezTo>
                    <a:pt x="279" y="8"/>
                    <a:pt x="24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7055181" y="4141493"/>
              <a:ext cx="43773" cy="66259"/>
            </a:xfrm>
            <a:custGeom>
              <a:avLst/>
              <a:gdLst/>
              <a:ahLst/>
              <a:cxnLst/>
              <a:rect l="l" t="t" r="r" b="b"/>
              <a:pathLst>
                <a:path w="1933" h="2926" extrusionOk="0">
                  <a:moveTo>
                    <a:pt x="1714" y="1"/>
                  </a:moveTo>
                  <a:cubicBezTo>
                    <a:pt x="1684" y="1"/>
                    <a:pt x="1654" y="8"/>
                    <a:pt x="1625" y="23"/>
                  </a:cubicBezTo>
                  <a:cubicBezTo>
                    <a:pt x="621" y="560"/>
                    <a:pt x="0" y="1600"/>
                    <a:pt x="0" y="2736"/>
                  </a:cubicBezTo>
                  <a:cubicBezTo>
                    <a:pt x="0" y="2840"/>
                    <a:pt x="86" y="2925"/>
                    <a:pt x="190" y="2925"/>
                  </a:cubicBezTo>
                  <a:cubicBezTo>
                    <a:pt x="296" y="2925"/>
                    <a:pt x="380" y="2840"/>
                    <a:pt x="382" y="2736"/>
                  </a:cubicBezTo>
                  <a:cubicBezTo>
                    <a:pt x="382" y="1740"/>
                    <a:pt x="927" y="830"/>
                    <a:pt x="1805" y="358"/>
                  </a:cubicBezTo>
                  <a:cubicBezTo>
                    <a:pt x="1897" y="309"/>
                    <a:pt x="1933" y="193"/>
                    <a:pt x="1883" y="101"/>
                  </a:cubicBezTo>
                  <a:cubicBezTo>
                    <a:pt x="1848" y="37"/>
                    <a:pt x="1782" y="1"/>
                    <a:pt x="1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9"/>
          <p:cNvGrpSpPr/>
          <p:nvPr/>
        </p:nvGrpSpPr>
        <p:grpSpPr>
          <a:xfrm>
            <a:off x="7246721" y="3349643"/>
            <a:ext cx="289313" cy="289426"/>
            <a:chOff x="7246721" y="3349643"/>
            <a:chExt cx="289313" cy="289426"/>
          </a:xfrm>
        </p:grpSpPr>
        <p:sp>
          <p:nvSpPr>
            <p:cNvPr id="5174" name="Google Shape;5174;p69"/>
            <p:cNvSpPr/>
            <p:nvPr/>
          </p:nvSpPr>
          <p:spPr>
            <a:xfrm>
              <a:off x="7246721" y="3349688"/>
              <a:ext cx="129507" cy="174253"/>
            </a:xfrm>
            <a:custGeom>
              <a:avLst/>
              <a:gdLst/>
              <a:ahLst/>
              <a:cxnLst/>
              <a:rect l="l" t="t" r="r" b="b"/>
              <a:pathLst>
                <a:path w="5719" h="7695" extrusionOk="0">
                  <a:moveTo>
                    <a:pt x="2859" y="0"/>
                  </a:moveTo>
                  <a:cubicBezTo>
                    <a:pt x="2759" y="0"/>
                    <a:pt x="2659" y="43"/>
                    <a:pt x="2591" y="129"/>
                  </a:cubicBezTo>
                  <a:cubicBezTo>
                    <a:pt x="1880" y="1035"/>
                    <a:pt x="0" y="3552"/>
                    <a:pt x="0" y="4836"/>
                  </a:cubicBezTo>
                  <a:cubicBezTo>
                    <a:pt x="0" y="6415"/>
                    <a:pt x="1280" y="7694"/>
                    <a:pt x="2859" y="7694"/>
                  </a:cubicBezTo>
                  <a:cubicBezTo>
                    <a:pt x="4437" y="7694"/>
                    <a:pt x="5719" y="6415"/>
                    <a:pt x="5719" y="4836"/>
                  </a:cubicBezTo>
                  <a:cubicBezTo>
                    <a:pt x="5719" y="3554"/>
                    <a:pt x="3837" y="1035"/>
                    <a:pt x="3126" y="129"/>
                  </a:cubicBezTo>
                  <a:cubicBezTo>
                    <a:pt x="3058" y="43"/>
                    <a:pt x="2958" y="0"/>
                    <a:pt x="2859"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9"/>
            <p:cNvSpPr/>
            <p:nvPr/>
          </p:nvSpPr>
          <p:spPr>
            <a:xfrm>
              <a:off x="7246721" y="3349688"/>
              <a:ext cx="129507" cy="174253"/>
            </a:xfrm>
            <a:custGeom>
              <a:avLst/>
              <a:gdLst/>
              <a:ahLst/>
              <a:cxnLst/>
              <a:rect l="l" t="t" r="r" b="b"/>
              <a:pathLst>
                <a:path w="5719" h="7695" extrusionOk="0">
                  <a:moveTo>
                    <a:pt x="2859" y="0"/>
                  </a:moveTo>
                  <a:cubicBezTo>
                    <a:pt x="2759" y="0"/>
                    <a:pt x="2659" y="43"/>
                    <a:pt x="2591" y="129"/>
                  </a:cubicBezTo>
                  <a:cubicBezTo>
                    <a:pt x="1880" y="1035"/>
                    <a:pt x="0" y="3552"/>
                    <a:pt x="0" y="4836"/>
                  </a:cubicBezTo>
                  <a:cubicBezTo>
                    <a:pt x="0" y="6415"/>
                    <a:pt x="1280" y="7694"/>
                    <a:pt x="2859" y="7694"/>
                  </a:cubicBezTo>
                  <a:cubicBezTo>
                    <a:pt x="4437" y="7694"/>
                    <a:pt x="5719" y="6415"/>
                    <a:pt x="5719" y="4836"/>
                  </a:cubicBezTo>
                  <a:cubicBezTo>
                    <a:pt x="5719" y="3554"/>
                    <a:pt x="3837" y="1035"/>
                    <a:pt x="3126" y="129"/>
                  </a:cubicBezTo>
                  <a:cubicBezTo>
                    <a:pt x="3058" y="43"/>
                    <a:pt x="2958" y="0"/>
                    <a:pt x="2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7406504" y="3349688"/>
              <a:ext cx="129529" cy="174253"/>
            </a:xfrm>
            <a:custGeom>
              <a:avLst/>
              <a:gdLst/>
              <a:ahLst/>
              <a:cxnLst/>
              <a:rect l="l" t="t" r="r" b="b"/>
              <a:pathLst>
                <a:path w="5720" h="7695" extrusionOk="0">
                  <a:moveTo>
                    <a:pt x="2859" y="0"/>
                  </a:moveTo>
                  <a:cubicBezTo>
                    <a:pt x="2759" y="0"/>
                    <a:pt x="2659" y="43"/>
                    <a:pt x="2591" y="129"/>
                  </a:cubicBezTo>
                  <a:cubicBezTo>
                    <a:pt x="1881" y="1035"/>
                    <a:pt x="0" y="3554"/>
                    <a:pt x="0" y="4836"/>
                  </a:cubicBezTo>
                  <a:cubicBezTo>
                    <a:pt x="0" y="6415"/>
                    <a:pt x="1280" y="7694"/>
                    <a:pt x="2859" y="7694"/>
                  </a:cubicBezTo>
                  <a:cubicBezTo>
                    <a:pt x="4438" y="7694"/>
                    <a:pt x="5719" y="6415"/>
                    <a:pt x="5719" y="4836"/>
                  </a:cubicBezTo>
                  <a:cubicBezTo>
                    <a:pt x="5719" y="3554"/>
                    <a:pt x="3837" y="1035"/>
                    <a:pt x="3126" y="129"/>
                  </a:cubicBezTo>
                  <a:cubicBezTo>
                    <a:pt x="3058" y="43"/>
                    <a:pt x="2959" y="0"/>
                    <a:pt x="2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7462460" y="3349688"/>
              <a:ext cx="73574" cy="174253"/>
            </a:xfrm>
            <a:custGeom>
              <a:avLst/>
              <a:gdLst/>
              <a:ahLst/>
              <a:cxnLst/>
              <a:rect l="l" t="t" r="r" b="b"/>
              <a:pathLst>
                <a:path w="3249" h="7695" extrusionOk="0">
                  <a:moveTo>
                    <a:pt x="388" y="0"/>
                  </a:moveTo>
                  <a:cubicBezTo>
                    <a:pt x="288" y="0"/>
                    <a:pt x="188" y="43"/>
                    <a:pt x="120" y="129"/>
                  </a:cubicBezTo>
                  <a:cubicBezTo>
                    <a:pt x="84" y="177"/>
                    <a:pt x="44" y="227"/>
                    <a:pt x="1" y="283"/>
                  </a:cubicBezTo>
                  <a:cubicBezTo>
                    <a:pt x="783" y="1289"/>
                    <a:pt x="2476" y="3620"/>
                    <a:pt x="2476" y="4836"/>
                  </a:cubicBezTo>
                  <a:cubicBezTo>
                    <a:pt x="2476" y="6285"/>
                    <a:pt x="1398" y="7481"/>
                    <a:pt x="1" y="7670"/>
                  </a:cubicBezTo>
                  <a:cubicBezTo>
                    <a:pt x="128" y="7688"/>
                    <a:pt x="256" y="7694"/>
                    <a:pt x="388" y="7694"/>
                  </a:cubicBezTo>
                  <a:cubicBezTo>
                    <a:pt x="1967" y="7694"/>
                    <a:pt x="3248" y="6415"/>
                    <a:pt x="3248" y="4836"/>
                  </a:cubicBezTo>
                  <a:cubicBezTo>
                    <a:pt x="3248" y="3554"/>
                    <a:pt x="1366" y="1035"/>
                    <a:pt x="655" y="129"/>
                  </a:cubicBezTo>
                  <a:cubicBezTo>
                    <a:pt x="587" y="43"/>
                    <a:pt x="488" y="0"/>
                    <a:pt x="38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7293551" y="3349643"/>
              <a:ext cx="82541" cy="174299"/>
            </a:xfrm>
            <a:custGeom>
              <a:avLst/>
              <a:gdLst/>
              <a:ahLst/>
              <a:cxnLst/>
              <a:rect l="l" t="t" r="r" b="b"/>
              <a:pathLst>
                <a:path w="3645" h="7697" extrusionOk="0">
                  <a:moveTo>
                    <a:pt x="787" y="1"/>
                  </a:moveTo>
                  <a:cubicBezTo>
                    <a:pt x="688" y="1"/>
                    <a:pt x="588" y="44"/>
                    <a:pt x="519" y="131"/>
                  </a:cubicBezTo>
                  <a:cubicBezTo>
                    <a:pt x="481" y="179"/>
                    <a:pt x="441" y="229"/>
                    <a:pt x="401" y="285"/>
                  </a:cubicBezTo>
                  <a:cubicBezTo>
                    <a:pt x="878" y="899"/>
                    <a:pt x="1695" y="2007"/>
                    <a:pt x="2258" y="3053"/>
                  </a:cubicBezTo>
                  <a:cubicBezTo>
                    <a:pt x="2395" y="3311"/>
                    <a:pt x="2375" y="3622"/>
                    <a:pt x="2206" y="3860"/>
                  </a:cubicBezTo>
                  <a:cubicBezTo>
                    <a:pt x="1417" y="4958"/>
                    <a:pt x="481" y="6387"/>
                    <a:pt x="0" y="7586"/>
                  </a:cubicBezTo>
                  <a:cubicBezTo>
                    <a:pt x="250" y="7658"/>
                    <a:pt x="513" y="7696"/>
                    <a:pt x="787" y="7696"/>
                  </a:cubicBezTo>
                  <a:cubicBezTo>
                    <a:pt x="2028" y="7696"/>
                    <a:pt x="3086" y="6904"/>
                    <a:pt x="3481" y="5796"/>
                  </a:cubicBezTo>
                  <a:cubicBezTo>
                    <a:pt x="3561" y="5471"/>
                    <a:pt x="3617" y="5147"/>
                    <a:pt x="3645" y="4838"/>
                  </a:cubicBezTo>
                  <a:cubicBezTo>
                    <a:pt x="3645" y="3554"/>
                    <a:pt x="1765" y="1037"/>
                    <a:pt x="1052" y="131"/>
                  </a:cubicBezTo>
                  <a:cubicBezTo>
                    <a:pt x="985" y="44"/>
                    <a:pt x="886" y="1"/>
                    <a:pt x="7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7303900" y="3403606"/>
              <a:ext cx="174955" cy="235372"/>
            </a:xfrm>
            <a:custGeom>
              <a:avLst/>
              <a:gdLst/>
              <a:ahLst/>
              <a:cxnLst/>
              <a:rect l="l" t="t" r="r" b="b"/>
              <a:pathLst>
                <a:path w="7726" h="10394" extrusionOk="0">
                  <a:moveTo>
                    <a:pt x="3861" y="1"/>
                  </a:moveTo>
                  <a:cubicBezTo>
                    <a:pt x="3726" y="1"/>
                    <a:pt x="3592" y="59"/>
                    <a:pt x="3499" y="177"/>
                  </a:cubicBezTo>
                  <a:cubicBezTo>
                    <a:pt x="2541" y="1399"/>
                    <a:pt x="0" y="4802"/>
                    <a:pt x="0" y="6531"/>
                  </a:cubicBezTo>
                  <a:cubicBezTo>
                    <a:pt x="0" y="8665"/>
                    <a:pt x="1729" y="10393"/>
                    <a:pt x="3863" y="10393"/>
                  </a:cubicBezTo>
                  <a:cubicBezTo>
                    <a:pt x="5995" y="10393"/>
                    <a:pt x="7725" y="8665"/>
                    <a:pt x="7725" y="6531"/>
                  </a:cubicBezTo>
                  <a:cubicBezTo>
                    <a:pt x="7725" y="4802"/>
                    <a:pt x="5182" y="1399"/>
                    <a:pt x="4222" y="177"/>
                  </a:cubicBezTo>
                  <a:cubicBezTo>
                    <a:pt x="4129" y="59"/>
                    <a:pt x="3995" y="1"/>
                    <a:pt x="3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7382637" y="3403606"/>
              <a:ext cx="96264" cy="235463"/>
            </a:xfrm>
            <a:custGeom>
              <a:avLst/>
              <a:gdLst/>
              <a:ahLst/>
              <a:cxnLst/>
              <a:rect l="l" t="t" r="r" b="b"/>
              <a:pathLst>
                <a:path w="4251" h="10398" extrusionOk="0">
                  <a:moveTo>
                    <a:pt x="386" y="0"/>
                  </a:moveTo>
                  <a:cubicBezTo>
                    <a:pt x="252" y="0"/>
                    <a:pt x="118" y="58"/>
                    <a:pt x="26" y="175"/>
                  </a:cubicBezTo>
                  <a:cubicBezTo>
                    <a:pt x="18" y="185"/>
                    <a:pt x="8" y="199"/>
                    <a:pt x="0" y="209"/>
                  </a:cubicBezTo>
                  <a:cubicBezTo>
                    <a:pt x="979" y="1457"/>
                    <a:pt x="3476" y="4816"/>
                    <a:pt x="3476" y="6535"/>
                  </a:cubicBezTo>
                  <a:cubicBezTo>
                    <a:pt x="3476" y="8537"/>
                    <a:pt x="1953" y="10182"/>
                    <a:pt x="0" y="10377"/>
                  </a:cubicBezTo>
                  <a:cubicBezTo>
                    <a:pt x="128" y="10389"/>
                    <a:pt x="256" y="10397"/>
                    <a:pt x="388" y="10397"/>
                  </a:cubicBezTo>
                  <a:cubicBezTo>
                    <a:pt x="2522" y="10397"/>
                    <a:pt x="4250" y="8667"/>
                    <a:pt x="4250" y="6535"/>
                  </a:cubicBezTo>
                  <a:cubicBezTo>
                    <a:pt x="4248" y="4802"/>
                    <a:pt x="1705" y="1399"/>
                    <a:pt x="747" y="175"/>
                  </a:cubicBezTo>
                  <a:cubicBezTo>
                    <a:pt x="654" y="58"/>
                    <a:pt x="520" y="0"/>
                    <a:pt x="386"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7359765" y="3501319"/>
              <a:ext cx="63383" cy="92369"/>
            </a:xfrm>
            <a:custGeom>
              <a:avLst/>
              <a:gdLst/>
              <a:ahLst/>
              <a:cxnLst/>
              <a:rect l="l" t="t" r="r" b="b"/>
              <a:pathLst>
                <a:path w="2799" h="4079" extrusionOk="0">
                  <a:moveTo>
                    <a:pt x="1950" y="0"/>
                  </a:moveTo>
                  <a:cubicBezTo>
                    <a:pt x="1949" y="0"/>
                    <a:pt x="1948" y="0"/>
                    <a:pt x="1947" y="0"/>
                  </a:cubicBezTo>
                  <a:cubicBezTo>
                    <a:pt x="1887" y="0"/>
                    <a:pt x="1831" y="36"/>
                    <a:pt x="1785" y="86"/>
                  </a:cubicBezTo>
                  <a:cubicBezTo>
                    <a:pt x="1232" y="613"/>
                    <a:pt x="677" y="1136"/>
                    <a:pt x="122" y="1661"/>
                  </a:cubicBezTo>
                  <a:cubicBezTo>
                    <a:pt x="0" y="1775"/>
                    <a:pt x="18" y="1952"/>
                    <a:pt x="160" y="2036"/>
                  </a:cubicBezTo>
                  <a:cubicBezTo>
                    <a:pt x="463" y="2222"/>
                    <a:pt x="777" y="2395"/>
                    <a:pt x="1086" y="2573"/>
                  </a:cubicBezTo>
                  <a:cubicBezTo>
                    <a:pt x="1106" y="2585"/>
                    <a:pt x="1112" y="2593"/>
                    <a:pt x="1102" y="2619"/>
                  </a:cubicBezTo>
                  <a:cubicBezTo>
                    <a:pt x="941" y="3002"/>
                    <a:pt x="771" y="3390"/>
                    <a:pt x="621" y="3779"/>
                  </a:cubicBezTo>
                  <a:cubicBezTo>
                    <a:pt x="579" y="3887"/>
                    <a:pt x="629" y="4006"/>
                    <a:pt x="733" y="4056"/>
                  </a:cubicBezTo>
                  <a:cubicBezTo>
                    <a:pt x="766" y="4071"/>
                    <a:pt x="798" y="4079"/>
                    <a:pt x="829" y="4079"/>
                  </a:cubicBezTo>
                  <a:cubicBezTo>
                    <a:pt x="891" y="4079"/>
                    <a:pt x="952" y="4050"/>
                    <a:pt x="1012" y="3992"/>
                  </a:cubicBezTo>
                  <a:cubicBezTo>
                    <a:pt x="1567" y="3469"/>
                    <a:pt x="2120" y="2942"/>
                    <a:pt x="2675" y="2419"/>
                  </a:cubicBezTo>
                  <a:cubicBezTo>
                    <a:pt x="2799" y="2300"/>
                    <a:pt x="2775" y="2124"/>
                    <a:pt x="2625" y="2036"/>
                  </a:cubicBezTo>
                  <a:cubicBezTo>
                    <a:pt x="2320" y="1863"/>
                    <a:pt x="2014" y="1685"/>
                    <a:pt x="1709" y="1507"/>
                  </a:cubicBezTo>
                  <a:cubicBezTo>
                    <a:pt x="1689" y="1495"/>
                    <a:pt x="1681" y="1485"/>
                    <a:pt x="1691" y="1463"/>
                  </a:cubicBezTo>
                  <a:cubicBezTo>
                    <a:pt x="1855" y="1078"/>
                    <a:pt x="2020" y="693"/>
                    <a:pt x="2174" y="304"/>
                  </a:cubicBezTo>
                  <a:cubicBezTo>
                    <a:pt x="2228" y="157"/>
                    <a:pt x="2118" y="0"/>
                    <a:pt x="1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69"/>
          <p:cNvGrpSpPr/>
          <p:nvPr/>
        </p:nvGrpSpPr>
        <p:grpSpPr>
          <a:xfrm rot="-1741510">
            <a:off x="8168798" y="4040028"/>
            <a:ext cx="584710" cy="901684"/>
            <a:chOff x="864725" y="114250"/>
            <a:chExt cx="773019" cy="1192075"/>
          </a:xfrm>
        </p:grpSpPr>
        <p:sp>
          <p:nvSpPr>
            <p:cNvPr id="5183" name="Google Shape;5183;p6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9"/>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9"/>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9"/>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9"/>
          <p:cNvGrpSpPr/>
          <p:nvPr/>
        </p:nvGrpSpPr>
        <p:grpSpPr>
          <a:xfrm rot="7669892">
            <a:off x="8110343" y="109581"/>
            <a:ext cx="413625" cy="829837"/>
            <a:chOff x="9042999" y="5684848"/>
            <a:chExt cx="376455" cy="755266"/>
          </a:xfrm>
        </p:grpSpPr>
        <p:sp>
          <p:nvSpPr>
            <p:cNvPr id="5199" name="Google Shape;5199;p69"/>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9"/>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9"/>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9"/>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9"/>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9"/>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9"/>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9"/>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9"/>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9"/>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9"/>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9"/>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9"/>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9"/>
          <p:cNvGrpSpPr/>
          <p:nvPr/>
        </p:nvGrpSpPr>
        <p:grpSpPr>
          <a:xfrm rot="-827782">
            <a:off x="451022" y="145848"/>
            <a:ext cx="586601" cy="1058449"/>
            <a:chOff x="3891725" y="1820500"/>
            <a:chExt cx="228575" cy="412463"/>
          </a:xfrm>
        </p:grpSpPr>
        <p:grpSp>
          <p:nvGrpSpPr>
            <p:cNvPr id="5215" name="Google Shape;5215;p69"/>
            <p:cNvGrpSpPr/>
            <p:nvPr/>
          </p:nvGrpSpPr>
          <p:grpSpPr>
            <a:xfrm>
              <a:off x="3891725" y="1820500"/>
              <a:ext cx="228575" cy="412463"/>
              <a:chOff x="3891725" y="1820500"/>
              <a:chExt cx="228575" cy="412463"/>
            </a:xfrm>
          </p:grpSpPr>
          <p:sp>
            <p:nvSpPr>
              <p:cNvPr id="5216" name="Google Shape;5216;p69"/>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9"/>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9"/>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9"/>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9"/>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9"/>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9"/>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5" name="Google Shape;5225;p69"/>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9"/>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69"/>
          <p:cNvGrpSpPr/>
          <p:nvPr/>
        </p:nvGrpSpPr>
        <p:grpSpPr>
          <a:xfrm rot="1372594">
            <a:off x="468544" y="4000618"/>
            <a:ext cx="442322" cy="980504"/>
            <a:chOff x="193568" y="114250"/>
            <a:chExt cx="537852" cy="1192078"/>
          </a:xfrm>
        </p:grpSpPr>
        <p:grpSp>
          <p:nvGrpSpPr>
            <p:cNvPr id="5228" name="Google Shape;5228;p69"/>
            <p:cNvGrpSpPr/>
            <p:nvPr/>
          </p:nvGrpSpPr>
          <p:grpSpPr>
            <a:xfrm>
              <a:off x="197025" y="114250"/>
              <a:ext cx="533468" cy="1191749"/>
              <a:chOff x="3325476" y="437723"/>
              <a:chExt cx="130800" cy="292203"/>
            </a:xfrm>
          </p:grpSpPr>
          <p:sp>
            <p:nvSpPr>
              <p:cNvPr id="5229" name="Google Shape;5229;p69"/>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9"/>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69"/>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9"/>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9"/>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9"/>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9"/>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9"/>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9"/>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9"/>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9"/>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9"/>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8" name="Google Shape;5248;p69"/>
            <p:cNvGrpSpPr/>
            <p:nvPr/>
          </p:nvGrpSpPr>
          <p:grpSpPr>
            <a:xfrm>
              <a:off x="356710" y="781625"/>
              <a:ext cx="212185" cy="190467"/>
              <a:chOff x="356710" y="781625"/>
              <a:chExt cx="212185" cy="190467"/>
            </a:xfrm>
          </p:grpSpPr>
          <p:sp>
            <p:nvSpPr>
              <p:cNvPr id="5249" name="Google Shape;5249;p69"/>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9"/>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9"/>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9"/>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9"/>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9"/>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9"/>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9"/>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9"/>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sp>
        <p:nvSpPr>
          <p:cNvPr id="5262" name="Google Shape;5262;p70"/>
          <p:cNvSpPr txBox="1">
            <a:spLocks noGrp="1"/>
          </p:cNvSpPr>
          <p:nvPr>
            <p:ph type="body" idx="1"/>
          </p:nvPr>
        </p:nvSpPr>
        <p:spPr>
          <a:xfrm>
            <a:off x="720000" y="1076725"/>
            <a:ext cx="7704000" cy="13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Here’s an assortment of alternative resources whose style fits the one of this template: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900">
                <a:solidFill>
                  <a:schemeClr val="dk1"/>
                </a:solidFill>
                <a:latin typeface="Audiowide"/>
                <a:ea typeface="Audiowide"/>
                <a:cs typeface="Audiowide"/>
                <a:sym typeface="Audiowide"/>
              </a:rPr>
              <a:t>VECTORS</a:t>
            </a:r>
            <a:endParaRPr sz="1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a:uFill>
                  <a:noFill/>
                </a:uFill>
                <a:hlinkClick r:id="rId3"/>
              </a:rPr>
              <a:t>Eco energy flat icons</a:t>
            </a:r>
            <a:endParaRPr/>
          </a:p>
          <a:p>
            <a:pPr marL="457200" lvl="0" indent="-304800" algn="l" rtl="0">
              <a:spcBef>
                <a:spcPts val="0"/>
              </a:spcBef>
              <a:spcAft>
                <a:spcPts val="0"/>
              </a:spcAft>
              <a:buSzPts val="1200"/>
              <a:buChar char="●"/>
            </a:pPr>
            <a:r>
              <a:rPr lang="en">
                <a:uFill>
                  <a:noFill/>
                </a:uFill>
                <a:hlinkClick r:id="rId4"/>
              </a:rPr>
              <a:t>Isolated eco icon set</a:t>
            </a:r>
            <a:endParaRPr/>
          </a:p>
        </p:txBody>
      </p:sp>
      <p:sp>
        <p:nvSpPr>
          <p:cNvPr id="5263" name="Google Shape;5263;p70"/>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a:t>
            </a:r>
            <a:r>
              <a:rPr lang="en">
                <a:solidFill>
                  <a:schemeClr val="dk2"/>
                </a:solidFill>
              </a:rPr>
              <a:t>RESOURCES</a:t>
            </a:r>
            <a:endParaRPr>
              <a:solidFill>
                <a:schemeClr val="dk2"/>
              </a:solidFill>
            </a:endParaRPr>
          </a:p>
        </p:txBody>
      </p:sp>
      <p:grpSp>
        <p:nvGrpSpPr>
          <p:cNvPr id="5264" name="Google Shape;5264;p70"/>
          <p:cNvGrpSpPr/>
          <p:nvPr/>
        </p:nvGrpSpPr>
        <p:grpSpPr>
          <a:xfrm rot="-279978">
            <a:off x="154803" y="144296"/>
            <a:ext cx="477086" cy="860824"/>
            <a:chOff x="3891725" y="1820500"/>
            <a:chExt cx="228575" cy="412463"/>
          </a:xfrm>
        </p:grpSpPr>
        <p:grpSp>
          <p:nvGrpSpPr>
            <p:cNvPr id="5265" name="Google Shape;5265;p70"/>
            <p:cNvGrpSpPr/>
            <p:nvPr/>
          </p:nvGrpSpPr>
          <p:grpSpPr>
            <a:xfrm>
              <a:off x="3891725" y="1820500"/>
              <a:ext cx="228575" cy="412463"/>
              <a:chOff x="3891725" y="1820500"/>
              <a:chExt cx="228575" cy="412463"/>
            </a:xfrm>
          </p:grpSpPr>
          <p:sp>
            <p:nvSpPr>
              <p:cNvPr id="5266" name="Google Shape;5266;p70"/>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0"/>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0"/>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0"/>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70"/>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0"/>
          <p:cNvGrpSpPr/>
          <p:nvPr/>
        </p:nvGrpSpPr>
        <p:grpSpPr>
          <a:xfrm rot="7669892">
            <a:off x="8202218" y="196256"/>
            <a:ext cx="413625" cy="829837"/>
            <a:chOff x="9042999" y="5684848"/>
            <a:chExt cx="376455" cy="755266"/>
          </a:xfrm>
        </p:grpSpPr>
        <p:sp>
          <p:nvSpPr>
            <p:cNvPr id="5278" name="Google Shape;5278;p70"/>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0"/>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0"/>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0"/>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0"/>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0"/>
          <p:cNvGrpSpPr/>
          <p:nvPr/>
        </p:nvGrpSpPr>
        <p:grpSpPr>
          <a:xfrm>
            <a:off x="1277582" y="3785545"/>
            <a:ext cx="951908" cy="747923"/>
            <a:chOff x="1770185" y="1462575"/>
            <a:chExt cx="3264432" cy="2564894"/>
          </a:xfrm>
        </p:grpSpPr>
        <p:sp>
          <p:nvSpPr>
            <p:cNvPr id="5294" name="Google Shape;5294;p70"/>
            <p:cNvSpPr/>
            <p:nvPr/>
          </p:nvSpPr>
          <p:spPr>
            <a:xfrm>
              <a:off x="2748943" y="1965584"/>
              <a:ext cx="1435" cy="1973"/>
            </a:xfrm>
            <a:custGeom>
              <a:avLst/>
              <a:gdLst/>
              <a:ahLst/>
              <a:cxnLst/>
              <a:rect l="l" t="t" r="r" b="b"/>
              <a:pathLst>
                <a:path w="8" h="11" extrusionOk="0">
                  <a:moveTo>
                    <a:pt x="7" y="0"/>
                  </a:moveTo>
                  <a:cubicBezTo>
                    <a:pt x="2" y="7"/>
                    <a:pt x="0" y="11"/>
                    <a:pt x="0" y="11"/>
                  </a:cubicBezTo>
                  <a:cubicBezTo>
                    <a:pt x="1" y="11"/>
                    <a:pt x="3" y="8"/>
                    <a:pt x="7"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0"/>
            <p:cNvSpPr/>
            <p:nvPr/>
          </p:nvSpPr>
          <p:spPr>
            <a:xfrm>
              <a:off x="1776288" y="1463651"/>
              <a:ext cx="3252776" cy="2563810"/>
            </a:xfrm>
            <a:custGeom>
              <a:avLst/>
              <a:gdLst/>
              <a:ahLst/>
              <a:cxnLst/>
              <a:rect l="l" t="t" r="r" b="b"/>
              <a:pathLst>
                <a:path w="18139" h="14297" extrusionOk="0">
                  <a:moveTo>
                    <a:pt x="13451" y="271"/>
                  </a:moveTo>
                  <a:cubicBezTo>
                    <a:pt x="13451" y="271"/>
                    <a:pt x="13460" y="274"/>
                    <a:pt x="13466" y="274"/>
                  </a:cubicBezTo>
                  <a:cubicBezTo>
                    <a:pt x="13460" y="274"/>
                    <a:pt x="13454" y="271"/>
                    <a:pt x="13451" y="271"/>
                  </a:cubicBezTo>
                  <a:close/>
                  <a:moveTo>
                    <a:pt x="13427" y="274"/>
                  </a:moveTo>
                  <a:cubicBezTo>
                    <a:pt x="13430" y="276"/>
                    <a:pt x="13433" y="276"/>
                    <a:pt x="13435" y="277"/>
                  </a:cubicBezTo>
                  <a:lnTo>
                    <a:pt x="13435" y="277"/>
                  </a:lnTo>
                  <a:cubicBezTo>
                    <a:pt x="13433" y="274"/>
                    <a:pt x="13432" y="274"/>
                    <a:pt x="13427" y="274"/>
                  </a:cubicBezTo>
                  <a:close/>
                  <a:moveTo>
                    <a:pt x="13377" y="259"/>
                  </a:moveTo>
                  <a:lnTo>
                    <a:pt x="13377" y="259"/>
                  </a:lnTo>
                  <a:cubicBezTo>
                    <a:pt x="13360" y="267"/>
                    <a:pt x="13342" y="275"/>
                    <a:pt x="13324" y="283"/>
                  </a:cubicBezTo>
                  <a:lnTo>
                    <a:pt x="13324" y="283"/>
                  </a:lnTo>
                  <a:cubicBezTo>
                    <a:pt x="13343" y="274"/>
                    <a:pt x="13361" y="266"/>
                    <a:pt x="13377" y="259"/>
                  </a:cubicBezTo>
                  <a:close/>
                  <a:moveTo>
                    <a:pt x="11698" y="223"/>
                  </a:moveTo>
                  <a:lnTo>
                    <a:pt x="11698" y="223"/>
                  </a:lnTo>
                  <a:cubicBezTo>
                    <a:pt x="11732" y="261"/>
                    <a:pt x="11794" y="313"/>
                    <a:pt x="11869" y="342"/>
                  </a:cubicBezTo>
                  <a:cubicBezTo>
                    <a:pt x="11801" y="320"/>
                    <a:pt x="11742" y="274"/>
                    <a:pt x="11698" y="223"/>
                  </a:cubicBezTo>
                  <a:close/>
                  <a:moveTo>
                    <a:pt x="11918" y="354"/>
                  </a:moveTo>
                  <a:lnTo>
                    <a:pt x="11918" y="354"/>
                  </a:lnTo>
                  <a:cubicBezTo>
                    <a:pt x="11924" y="357"/>
                    <a:pt x="11931" y="357"/>
                    <a:pt x="11934" y="357"/>
                  </a:cubicBezTo>
                  <a:lnTo>
                    <a:pt x="11928" y="357"/>
                  </a:lnTo>
                  <a:cubicBezTo>
                    <a:pt x="11924" y="357"/>
                    <a:pt x="11918" y="357"/>
                    <a:pt x="11918" y="354"/>
                  </a:cubicBezTo>
                  <a:close/>
                  <a:moveTo>
                    <a:pt x="11424" y="305"/>
                  </a:moveTo>
                  <a:cubicBezTo>
                    <a:pt x="11433" y="339"/>
                    <a:pt x="11427" y="366"/>
                    <a:pt x="11408" y="382"/>
                  </a:cubicBezTo>
                  <a:cubicBezTo>
                    <a:pt x="11433" y="357"/>
                    <a:pt x="11427" y="327"/>
                    <a:pt x="11424" y="305"/>
                  </a:cubicBezTo>
                  <a:close/>
                  <a:moveTo>
                    <a:pt x="11028" y="388"/>
                  </a:moveTo>
                  <a:lnTo>
                    <a:pt x="11028" y="388"/>
                  </a:lnTo>
                  <a:cubicBezTo>
                    <a:pt x="11086" y="397"/>
                    <a:pt x="11144" y="403"/>
                    <a:pt x="11193" y="410"/>
                  </a:cubicBezTo>
                  <a:cubicBezTo>
                    <a:pt x="11141" y="403"/>
                    <a:pt x="11086" y="397"/>
                    <a:pt x="11028" y="388"/>
                  </a:cubicBezTo>
                  <a:close/>
                  <a:moveTo>
                    <a:pt x="11648" y="397"/>
                  </a:moveTo>
                  <a:lnTo>
                    <a:pt x="11648" y="397"/>
                  </a:lnTo>
                  <a:cubicBezTo>
                    <a:pt x="11667" y="403"/>
                    <a:pt x="11686" y="414"/>
                    <a:pt x="11704" y="426"/>
                  </a:cubicBezTo>
                  <a:lnTo>
                    <a:pt x="11704" y="426"/>
                  </a:lnTo>
                  <a:cubicBezTo>
                    <a:pt x="11683" y="412"/>
                    <a:pt x="11664" y="403"/>
                    <a:pt x="11648" y="397"/>
                  </a:cubicBezTo>
                  <a:close/>
                  <a:moveTo>
                    <a:pt x="11562" y="394"/>
                  </a:moveTo>
                  <a:cubicBezTo>
                    <a:pt x="11525" y="413"/>
                    <a:pt x="11485" y="449"/>
                    <a:pt x="11427" y="492"/>
                  </a:cubicBezTo>
                  <a:cubicBezTo>
                    <a:pt x="11467" y="459"/>
                    <a:pt x="11513" y="413"/>
                    <a:pt x="11562" y="394"/>
                  </a:cubicBezTo>
                  <a:close/>
                  <a:moveTo>
                    <a:pt x="10874" y="480"/>
                  </a:moveTo>
                  <a:cubicBezTo>
                    <a:pt x="10857" y="492"/>
                    <a:pt x="10832" y="514"/>
                    <a:pt x="10799" y="519"/>
                  </a:cubicBezTo>
                  <a:lnTo>
                    <a:pt x="10799" y="519"/>
                  </a:lnTo>
                  <a:cubicBezTo>
                    <a:pt x="10821" y="514"/>
                    <a:pt x="10852" y="491"/>
                    <a:pt x="10874" y="480"/>
                  </a:cubicBezTo>
                  <a:close/>
                  <a:moveTo>
                    <a:pt x="13602" y="431"/>
                  </a:moveTo>
                  <a:lnTo>
                    <a:pt x="13602" y="431"/>
                  </a:lnTo>
                  <a:cubicBezTo>
                    <a:pt x="13617" y="440"/>
                    <a:pt x="13623" y="446"/>
                    <a:pt x="13635" y="456"/>
                  </a:cubicBezTo>
                  <a:cubicBezTo>
                    <a:pt x="13700" y="492"/>
                    <a:pt x="13746" y="511"/>
                    <a:pt x="13783" y="523"/>
                  </a:cubicBezTo>
                  <a:cubicBezTo>
                    <a:pt x="13715" y="505"/>
                    <a:pt x="13651" y="474"/>
                    <a:pt x="13602" y="431"/>
                  </a:cubicBezTo>
                  <a:close/>
                  <a:moveTo>
                    <a:pt x="12539" y="216"/>
                  </a:moveTo>
                  <a:cubicBezTo>
                    <a:pt x="12545" y="336"/>
                    <a:pt x="12508" y="474"/>
                    <a:pt x="12570" y="526"/>
                  </a:cubicBezTo>
                  <a:cubicBezTo>
                    <a:pt x="12493" y="462"/>
                    <a:pt x="12539" y="327"/>
                    <a:pt x="12539" y="216"/>
                  </a:cubicBezTo>
                  <a:close/>
                  <a:moveTo>
                    <a:pt x="12893" y="487"/>
                  </a:moveTo>
                  <a:cubicBezTo>
                    <a:pt x="12892" y="488"/>
                    <a:pt x="12892" y="488"/>
                    <a:pt x="12892" y="489"/>
                  </a:cubicBezTo>
                  <a:cubicBezTo>
                    <a:pt x="12835" y="512"/>
                    <a:pt x="12739" y="559"/>
                    <a:pt x="12660" y="559"/>
                  </a:cubicBezTo>
                  <a:cubicBezTo>
                    <a:pt x="12634" y="559"/>
                    <a:pt x="12610" y="554"/>
                    <a:pt x="12589" y="541"/>
                  </a:cubicBezTo>
                  <a:lnTo>
                    <a:pt x="12589" y="541"/>
                  </a:lnTo>
                  <a:cubicBezTo>
                    <a:pt x="12602" y="549"/>
                    <a:pt x="12620" y="553"/>
                    <a:pt x="12644" y="553"/>
                  </a:cubicBezTo>
                  <a:cubicBezTo>
                    <a:pt x="12696" y="553"/>
                    <a:pt x="12776" y="533"/>
                    <a:pt x="12893" y="487"/>
                  </a:cubicBezTo>
                  <a:close/>
                  <a:moveTo>
                    <a:pt x="11367" y="540"/>
                  </a:moveTo>
                  <a:cubicBezTo>
                    <a:pt x="11331" y="568"/>
                    <a:pt x="11288" y="598"/>
                    <a:pt x="11236" y="625"/>
                  </a:cubicBezTo>
                  <a:cubicBezTo>
                    <a:pt x="11281" y="598"/>
                    <a:pt x="11326" y="570"/>
                    <a:pt x="11367" y="540"/>
                  </a:cubicBezTo>
                  <a:close/>
                  <a:moveTo>
                    <a:pt x="10914" y="492"/>
                  </a:moveTo>
                  <a:cubicBezTo>
                    <a:pt x="10960" y="542"/>
                    <a:pt x="10963" y="658"/>
                    <a:pt x="10966" y="720"/>
                  </a:cubicBezTo>
                  <a:cubicBezTo>
                    <a:pt x="10963" y="692"/>
                    <a:pt x="10960" y="658"/>
                    <a:pt x="10951" y="612"/>
                  </a:cubicBezTo>
                  <a:cubicBezTo>
                    <a:pt x="10935" y="548"/>
                    <a:pt x="10926" y="511"/>
                    <a:pt x="10914" y="492"/>
                  </a:cubicBezTo>
                  <a:close/>
                  <a:moveTo>
                    <a:pt x="10972" y="784"/>
                  </a:moveTo>
                  <a:lnTo>
                    <a:pt x="10972" y="784"/>
                  </a:lnTo>
                  <a:cubicBezTo>
                    <a:pt x="10972" y="791"/>
                    <a:pt x="10974" y="795"/>
                    <a:pt x="10977" y="795"/>
                  </a:cubicBezTo>
                  <a:cubicBezTo>
                    <a:pt x="10979" y="795"/>
                    <a:pt x="10980" y="794"/>
                    <a:pt x="10981" y="793"/>
                  </a:cubicBezTo>
                  <a:lnTo>
                    <a:pt x="10981" y="793"/>
                  </a:lnTo>
                  <a:cubicBezTo>
                    <a:pt x="10979" y="796"/>
                    <a:pt x="10977" y="797"/>
                    <a:pt x="10976" y="797"/>
                  </a:cubicBezTo>
                  <a:cubicBezTo>
                    <a:pt x="10973" y="797"/>
                    <a:pt x="10972" y="794"/>
                    <a:pt x="10972" y="784"/>
                  </a:cubicBezTo>
                  <a:close/>
                  <a:moveTo>
                    <a:pt x="9071" y="788"/>
                  </a:moveTo>
                  <a:cubicBezTo>
                    <a:pt x="9072" y="790"/>
                    <a:pt x="9075" y="794"/>
                    <a:pt x="9071" y="809"/>
                  </a:cubicBezTo>
                  <a:lnTo>
                    <a:pt x="9071" y="788"/>
                  </a:lnTo>
                  <a:close/>
                  <a:moveTo>
                    <a:pt x="14354" y="803"/>
                  </a:moveTo>
                  <a:cubicBezTo>
                    <a:pt x="14370" y="824"/>
                    <a:pt x="14382" y="843"/>
                    <a:pt x="14388" y="861"/>
                  </a:cubicBezTo>
                  <a:cubicBezTo>
                    <a:pt x="14382" y="843"/>
                    <a:pt x="14366" y="824"/>
                    <a:pt x="14354" y="803"/>
                  </a:cubicBezTo>
                  <a:close/>
                  <a:moveTo>
                    <a:pt x="14414" y="938"/>
                  </a:moveTo>
                  <a:lnTo>
                    <a:pt x="14414" y="938"/>
                  </a:lnTo>
                  <a:cubicBezTo>
                    <a:pt x="14422" y="966"/>
                    <a:pt x="14427" y="992"/>
                    <a:pt x="14436" y="1015"/>
                  </a:cubicBezTo>
                  <a:lnTo>
                    <a:pt x="14436" y="1015"/>
                  </a:lnTo>
                  <a:cubicBezTo>
                    <a:pt x="14426" y="990"/>
                    <a:pt x="14421" y="964"/>
                    <a:pt x="14414" y="938"/>
                  </a:cubicBezTo>
                  <a:close/>
                  <a:moveTo>
                    <a:pt x="11611" y="926"/>
                  </a:moveTo>
                  <a:lnTo>
                    <a:pt x="11611" y="926"/>
                  </a:lnTo>
                  <a:cubicBezTo>
                    <a:pt x="11697" y="935"/>
                    <a:pt x="11792" y="972"/>
                    <a:pt x="11869" y="1042"/>
                  </a:cubicBezTo>
                  <a:cubicBezTo>
                    <a:pt x="11811" y="993"/>
                    <a:pt x="11709" y="938"/>
                    <a:pt x="11611" y="926"/>
                  </a:cubicBezTo>
                  <a:close/>
                  <a:moveTo>
                    <a:pt x="11811" y="517"/>
                  </a:moveTo>
                  <a:lnTo>
                    <a:pt x="11811" y="517"/>
                  </a:lnTo>
                  <a:cubicBezTo>
                    <a:pt x="11977" y="670"/>
                    <a:pt x="12145" y="884"/>
                    <a:pt x="12133" y="1107"/>
                  </a:cubicBezTo>
                  <a:cubicBezTo>
                    <a:pt x="12133" y="984"/>
                    <a:pt x="12078" y="800"/>
                    <a:pt x="11903" y="612"/>
                  </a:cubicBezTo>
                  <a:cubicBezTo>
                    <a:pt x="11870" y="577"/>
                    <a:pt x="11839" y="544"/>
                    <a:pt x="11811" y="517"/>
                  </a:cubicBezTo>
                  <a:close/>
                  <a:moveTo>
                    <a:pt x="8856" y="1008"/>
                  </a:moveTo>
                  <a:cubicBezTo>
                    <a:pt x="8813" y="1042"/>
                    <a:pt x="8761" y="1085"/>
                    <a:pt x="8699" y="1131"/>
                  </a:cubicBezTo>
                  <a:cubicBezTo>
                    <a:pt x="8751" y="1088"/>
                    <a:pt x="8801" y="1045"/>
                    <a:pt x="8856" y="1008"/>
                  </a:cubicBezTo>
                  <a:close/>
                  <a:moveTo>
                    <a:pt x="11395" y="1036"/>
                  </a:moveTo>
                  <a:cubicBezTo>
                    <a:pt x="11381" y="1077"/>
                    <a:pt x="11397" y="1107"/>
                    <a:pt x="11421" y="1138"/>
                  </a:cubicBezTo>
                  <a:cubicBezTo>
                    <a:pt x="11393" y="1110"/>
                    <a:pt x="11381" y="1079"/>
                    <a:pt x="11393" y="1042"/>
                  </a:cubicBezTo>
                  <a:cubicBezTo>
                    <a:pt x="11393" y="1038"/>
                    <a:pt x="11394" y="1037"/>
                    <a:pt x="11395" y="1036"/>
                  </a:cubicBezTo>
                  <a:close/>
                  <a:moveTo>
                    <a:pt x="14508" y="1101"/>
                  </a:moveTo>
                  <a:cubicBezTo>
                    <a:pt x="14529" y="1107"/>
                    <a:pt x="14557" y="1116"/>
                    <a:pt x="14588" y="1119"/>
                  </a:cubicBezTo>
                  <a:cubicBezTo>
                    <a:pt x="14631" y="1125"/>
                    <a:pt x="14668" y="1138"/>
                    <a:pt x="14707" y="1156"/>
                  </a:cubicBezTo>
                  <a:cubicBezTo>
                    <a:pt x="14649" y="1131"/>
                    <a:pt x="14566" y="1131"/>
                    <a:pt x="14508" y="1101"/>
                  </a:cubicBezTo>
                  <a:close/>
                  <a:moveTo>
                    <a:pt x="11888" y="1061"/>
                  </a:moveTo>
                  <a:lnTo>
                    <a:pt x="11888" y="1061"/>
                  </a:lnTo>
                  <a:cubicBezTo>
                    <a:pt x="11915" y="1088"/>
                    <a:pt x="11943" y="1122"/>
                    <a:pt x="11964" y="1156"/>
                  </a:cubicBezTo>
                  <a:cubicBezTo>
                    <a:pt x="11992" y="1202"/>
                    <a:pt x="12020" y="1227"/>
                    <a:pt x="12047" y="1233"/>
                  </a:cubicBezTo>
                  <a:cubicBezTo>
                    <a:pt x="11977" y="1217"/>
                    <a:pt x="11934" y="1116"/>
                    <a:pt x="11888" y="1061"/>
                  </a:cubicBezTo>
                  <a:close/>
                  <a:moveTo>
                    <a:pt x="12118" y="1196"/>
                  </a:moveTo>
                  <a:cubicBezTo>
                    <a:pt x="12109" y="1214"/>
                    <a:pt x="12100" y="1227"/>
                    <a:pt x="12084" y="1233"/>
                  </a:cubicBezTo>
                  <a:cubicBezTo>
                    <a:pt x="12096" y="1227"/>
                    <a:pt x="12109" y="1214"/>
                    <a:pt x="12118" y="1196"/>
                  </a:cubicBezTo>
                  <a:close/>
                  <a:moveTo>
                    <a:pt x="12051" y="1241"/>
                  </a:moveTo>
                  <a:cubicBezTo>
                    <a:pt x="12052" y="1241"/>
                    <a:pt x="12052" y="1241"/>
                    <a:pt x="12053" y="1242"/>
                  </a:cubicBezTo>
                  <a:cubicBezTo>
                    <a:pt x="12051" y="1242"/>
                    <a:pt x="12051" y="1241"/>
                    <a:pt x="12051" y="1241"/>
                  </a:cubicBezTo>
                  <a:close/>
                  <a:moveTo>
                    <a:pt x="11633" y="1254"/>
                  </a:moveTo>
                  <a:cubicBezTo>
                    <a:pt x="11663" y="1266"/>
                    <a:pt x="11716" y="1284"/>
                    <a:pt x="11739" y="1316"/>
                  </a:cubicBezTo>
                  <a:lnTo>
                    <a:pt x="11739" y="1316"/>
                  </a:lnTo>
                  <a:cubicBezTo>
                    <a:pt x="11722" y="1293"/>
                    <a:pt x="11680" y="1275"/>
                    <a:pt x="11633" y="1254"/>
                  </a:cubicBezTo>
                  <a:close/>
                  <a:moveTo>
                    <a:pt x="14308" y="1264"/>
                  </a:moveTo>
                  <a:cubicBezTo>
                    <a:pt x="14373" y="1264"/>
                    <a:pt x="14459" y="1296"/>
                    <a:pt x="14508" y="1319"/>
                  </a:cubicBezTo>
                  <a:cubicBezTo>
                    <a:pt x="14465" y="1300"/>
                    <a:pt x="14416" y="1288"/>
                    <a:pt x="14357" y="1279"/>
                  </a:cubicBezTo>
                  <a:cubicBezTo>
                    <a:pt x="14323" y="1275"/>
                    <a:pt x="14297" y="1274"/>
                    <a:pt x="14279" y="1274"/>
                  </a:cubicBezTo>
                  <a:cubicBezTo>
                    <a:pt x="14267" y="1274"/>
                    <a:pt x="14258" y="1274"/>
                    <a:pt x="14253" y="1276"/>
                  </a:cubicBezTo>
                  <a:cubicBezTo>
                    <a:pt x="14267" y="1267"/>
                    <a:pt x="14286" y="1264"/>
                    <a:pt x="14308" y="1264"/>
                  </a:cubicBezTo>
                  <a:close/>
                  <a:moveTo>
                    <a:pt x="14711" y="1156"/>
                  </a:moveTo>
                  <a:cubicBezTo>
                    <a:pt x="14800" y="1199"/>
                    <a:pt x="14873" y="1260"/>
                    <a:pt x="14922" y="1322"/>
                  </a:cubicBezTo>
                  <a:cubicBezTo>
                    <a:pt x="14852" y="1245"/>
                    <a:pt x="14750" y="1177"/>
                    <a:pt x="14711" y="1156"/>
                  </a:cubicBezTo>
                  <a:close/>
                  <a:moveTo>
                    <a:pt x="14508" y="1319"/>
                  </a:moveTo>
                  <a:lnTo>
                    <a:pt x="14508" y="1319"/>
                  </a:lnTo>
                  <a:cubicBezTo>
                    <a:pt x="14514" y="1319"/>
                    <a:pt x="14520" y="1322"/>
                    <a:pt x="14526" y="1325"/>
                  </a:cubicBezTo>
                  <a:cubicBezTo>
                    <a:pt x="14528" y="1325"/>
                    <a:pt x="14528" y="1326"/>
                    <a:pt x="14529" y="1327"/>
                  </a:cubicBezTo>
                  <a:lnTo>
                    <a:pt x="14529" y="1327"/>
                  </a:lnTo>
                  <a:cubicBezTo>
                    <a:pt x="14522" y="1323"/>
                    <a:pt x="14515" y="1321"/>
                    <a:pt x="14508" y="1319"/>
                  </a:cubicBezTo>
                  <a:close/>
                  <a:moveTo>
                    <a:pt x="11117" y="1178"/>
                  </a:moveTo>
                  <a:cubicBezTo>
                    <a:pt x="11129" y="1178"/>
                    <a:pt x="11146" y="1190"/>
                    <a:pt x="11166" y="1208"/>
                  </a:cubicBezTo>
                  <a:cubicBezTo>
                    <a:pt x="11144" y="1191"/>
                    <a:pt x="11130" y="1183"/>
                    <a:pt x="11120" y="1183"/>
                  </a:cubicBezTo>
                  <a:cubicBezTo>
                    <a:pt x="11082" y="1183"/>
                    <a:pt x="11118" y="1290"/>
                    <a:pt x="11151" y="1331"/>
                  </a:cubicBezTo>
                  <a:lnTo>
                    <a:pt x="11151" y="1331"/>
                  </a:lnTo>
                  <a:cubicBezTo>
                    <a:pt x="11125" y="1301"/>
                    <a:pt x="11098" y="1266"/>
                    <a:pt x="11098" y="1217"/>
                  </a:cubicBezTo>
                  <a:cubicBezTo>
                    <a:pt x="11098" y="1190"/>
                    <a:pt x="11105" y="1178"/>
                    <a:pt x="11117" y="1178"/>
                  </a:cubicBezTo>
                  <a:close/>
                  <a:moveTo>
                    <a:pt x="7965" y="1306"/>
                  </a:moveTo>
                  <a:cubicBezTo>
                    <a:pt x="7948" y="1321"/>
                    <a:pt x="7931" y="1335"/>
                    <a:pt x="7915" y="1350"/>
                  </a:cubicBezTo>
                  <a:lnTo>
                    <a:pt x="7915" y="1350"/>
                  </a:lnTo>
                  <a:cubicBezTo>
                    <a:pt x="7931" y="1336"/>
                    <a:pt x="7948" y="1322"/>
                    <a:pt x="7965" y="1306"/>
                  </a:cubicBezTo>
                  <a:close/>
                  <a:moveTo>
                    <a:pt x="7915" y="1350"/>
                  </a:moveTo>
                  <a:cubicBezTo>
                    <a:pt x="7902" y="1360"/>
                    <a:pt x="7889" y="1371"/>
                    <a:pt x="7876" y="1383"/>
                  </a:cubicBezTo>
                  <a:cubicBezTo>
                    <a:pt x="7876" y="1384"/>
                    <a:pt x="7876" y="1385"/>
                    <a:pt x="7875" y="1386"/>
                  </a:cubicBezTo>
                  <a:lnTo>
                    <a:pt x="7875" y="1386"/>
                  </a:lnTo>
                  <a:cubicBezTo>
                    <a:pt x="7877" y="1385"/>
                    <a:pt x="7879" y="1384"/>
                    <a:pt x="7880" y="1382"/>
                  </a:cubicBezTo>
                  <a:lnTo>
                    <a:pt x="7880" y="1382"/>
                  </a:lnTo>
                  <a:cubicBezTo>
                    <a:pt x="7892" y="1371"/>
                    <a:pt x="7903" y="1360"/>
                    <a:pt x="7915" y="1350"/>
                  </a:cubicBezTo>
                  <a:close/>
                  <a:moveTo>
                    <a:pt x="11169" y="1349"/>
                  </a:moveTo>
                  <a:cubicBezTo>
                    <a:pt x="11180" y="1361"/>
                    <a:pt x="11198" y="1377"/>
                    <a:pt x="11203" y="1392"/>
                  </a:cubicBezTo>
                  <a:cubicBezTo>
                    <a:pt x="11197" y="1380"/>
                    <a:pt x="11184" y="1367"/>
                    <a:pt x="11169" y="1349"/>
                  </a:cubicBezTo>
                  <a:close/>
                  <a:moveTo>
                    <a:pt x="11743" y="1337"/>
                  </a:moveTo>
                  <a:lnTo>
                    <a:pt x="11743" y="1337"/>
                  </a:lnTo>
                  <a:cubicBezTo>
                    <a:pt x="11741" y="1363"/>
                    <a:pt x="11697" y="1384"/>
                    <a:pt x="11657" y="1396"/>
                  </a:cubicBezTo>
                  <a:lnTo>
                    <a:pt x="11657" y="1396"/>
                  </a:lnTo>
                  <a:cubicBezTo>
                    <a:pt x="11657" y="1396"/>
                    <a:pt x="11657" y="1396"/>
                    <a:pt x="11657" y="1396"/>
                  </a:cubicBezTo>
                  <a:cubicBezTo>
                    <a:pt x="11716" y="1371"/>
                    <a:pt x="11737" y="1353"/>
                    <a:pt x="11743" y="1337"/>
                  </a:cubicBezTo>
                  <a:close/>
                  <a:moveTo>
                    <a:pt x="11649" y="1398"/>
                  </a:moveTo>
                  <a:cubicBezTo>
                    <a:pt x="11644" y="1399"/>
                    <a:pt x="11638" y="1401"/>
                    <a:pt x="11633" y="1402"/>
                  </a:cubicBezTo>
                  <a:cubicBezTo>
                    <a:pt x="11637" y="1400"/>
                    <a:pt x="11643" y="1399"/>
                    <a:pt x="11649" y="1398"/>
                  </a:cubicBezTo>
                  <a:close/>
                  <a:moveTo>
                    <a:pt x="11372" y="1356"/>
                  </a:moveTo>
                  <a:cubicBezTo>
                    <a:pt x="11424" y="1386"/>
                    <a:pt x="11482" y="1411"/>
                    <a:pt x="11544" y="1411"/>
                  </a:cubicBezTo>
                  <a:cubicBezTo>
                    <a:pt x="11482" y="1411"/>
                    <a:pt x="11424" y="1392"/>
                    <a:pt x="11372" y="1356"/>
                  </a:cubicBezTo>
                  <a:close/>
                  <a:moveTo>
                    <a:pt x="11188" y="1412"/>
                  </a:moveTo>
                  <a:lnTo>
                    <a:pt x="11188" y="1412"/>
                  </a:lnTo>
                  <a:cubicBezTo>
                    <a:pt x="11156" y="1439"/>
                    <a:pt x="11070" y="1442"/>
                    <a:pt x="11020" y="1443"/>
                  </a:cubicBezTo>
                  <a:lnTo>
                    <a:pt x="11020" y="1443"/>
                  </a:lnTo>
                  <a:cubicBezTo>
                    <a:pt x="11119" y="1434"/>
                    <a:pt x="11169" y="1425"/>
                    <a:pt x="11188" y="1412"/>
                  </a:cubicBezTo>
                  <a:close/>
                  <a:moveTo>
                    <a:pt x="7708" y="1540"/>
                  </a:moveTo>
                  <a:cubicBezTo>
                    <a:pt x="7697" y="1551"/>
                    <a:pt x="7686" y="1562"/>
                    <a:pt x="7675" y="1573"/>
                  </a:cubicBezTo>
                  <a:lnTo>
                    <a:pt x="7675" y="1573"/>
                  </a:lnTo>
                  <a:cubicBezTo>
                    <a:pt x="7686" y="1562"/>
                    <a:pt x="7697" y="1551"/>
                    <a:pt x="7708" y="1540"/>
                  </a:cubicBezTo>
                  <a:close/>
                  <a:moveTo>
                    <a:pt x="10945" y="1450"/>
                  </a:moveTo>
                  <a:cubicBezTo>
                    <a:pt x="10760" y="1471"/>
                    <a:pt x="10593" y="1512"/>
                    <a:pt x="10434" y="1590"/>
                  </a:cubicBezTo>
                  <a:lnTo>
                    <a:pt x="10434" y="1590"/>
                  </a:lnTo>
                  <a:cubicBezTo>
                    <a:pt x="10571" y="1520"/>
                    <a:pt x="10725" y="1465"/>
                    <a:pt x="10886" y="1454"/>
                  </a:cubicBezTo>
                  <a:cubicBezTo>
                    <a:pt x="10907" y="1452"/>
                    <a:pt x="10927" y="1451"/>
                    <a:pt x="10945" y="1450"/>
                  </a:cubicBezTo>
                  <a:close/>
                  <a:moveTo>
                    <a:pt x="10230" y="1717"/>
                  </a:moveTo>
                  <a:lnTo>
                    <a:pt x="10230" y="1717"/>
                  </a:lnTo>
                  <a:cubicBezTo>
                    <a:pt x="10219" y="1724"/>
                    <a:pt x="10209" y="1732"/>
                    <a:pt x="10198" y="1740"/>
                  </a:cubicBezTo>
                  <a:cubicBezTo>
                    <a:pt x="10208" y="1732"/>
                    <a:pt x="10219" y="1724"/>
                    <a:pt x="10230" y="1717"/>
                  </a:cubicBezTo>
                  <a:close/>
                  <a:moveTo>
                    <a:pt x="10063" y="1849"/>
                  </a:moveTo>
                  <a:cubicBezTo>
                    <a:pt x="10048" y="1862"/>
                    <a:pt x="10032" y="1878"/>
                    <a:pt x="10014" y="1893"/>
                  </a:cubicBezTo>
                  <a:cubicBezTo>
                    <a:pt x="10027" y="1880"/>
                    <a:pt x="10045" y="1864"/>
                    <a:pt x="10063" y="1849"/>
                  </a:cubicBezTo>
                  <a:close/>
                  <a:moveTo>
                    <a:pt x="8298" y="1779"/>
                  </a:moveTo>
                  <a:cubicBezTo>
                    <a:pt x="8339" y="1779"/>
                    <a:pt x="8353" y="1834"/>
                    <a:pt x="8331" y="1945"/>
                  </a:cubicBezTo>
                  <a:cubicBezTo>
                    <a:pt x="8340" y="1882"/>
                    <a:pt x="8340" y="1779"/>
                    <a:pt x="8290" y="1779"/>
                  </a:cubicBezTo>
                  <a:cubicBezTo>
                    <a:pt x="8289" y="1779"/>
                    <a:pt x="8288" y="1779"/>
                    <a:pt x="8288" y="1779"/>
                  </a:cubicBezTo>
                  <a:cubicBezTo>
                    <a:pt x="8291" y="1779"/>
                    <a:pt x="8294" y="1779"/>
                    <a:pt x="8298" y="1779"/>
                  </a:cubicBezTo>
                  <a:close/>
                  <a:moveTo>
                    <a:pt x="9992" y="1918"/>
                  </a:moveTo>
                  <a:lnTo>
                    <a:pt x="9916" y="1995"/>
                  </a:lnTo>
                  <a:cubicBezTo>
                    <a:pt x="9931" y="1976"/>
                    <a:pt x="9959" y="1948"/>
                    <a:pt x="9992" y="1918"/>
                  </a:cubicBezTo>
                  <a:close/>
                  <a:moveTo>
                    <a:pt x="14852" y="1841"/>
                  </a:moveTo>
                  <a:cubicBezTo>
                    <a:pt x="14846" y="1915"/>
                    <a:pt x="14797" y="1979"/>
                    <a:pt x="14698" y="2016"/>
                  </a:cubicBezTo>
                  <a:cubicBezTo>
                    <a:pt x="14766" y="1967"/>
                    <a:pt x="14843" y="1930"/>
                    <a:pt x="14852" y="1841"/>
                  </a:cubicBezTo>
                  <a:close/>
                  <a:moveTo>
                    <a:pt x="8092" y="2020"/>
                  </a:moveTo>
                  <a:cubicBezTo>
                    <a:pt x="8074" y="2060"/>
                    <a:pt x="8047" y="2118"/>
                    <a:pt x="8008" y="2145"/>
                  </a:cubicBezTo>
                  <a:cubicBezTo>
                    <a:pt x="8029" y="2130"/>
                    <a:pt x="8059" y="2091"/>
                    <a:pt x="8092" y="2020"/>
                  </a:cubicBezTo>
                  <a:close/>
                  <a:moveTo>
                    <a:pt x="7956" y="2133"/>
                  </a:moveTo>
                  <a:cubicBezTo>
                    <a:pt x="7960" y="2146"/>
                    <a:pt x="7969" y="2154"/>
                    <a:pt x="7980" y="2155"/>
                  </a:cubicBezTo>
                  <a:lnTo>
                    <a:pt x="7980" y="2155"/>
                  </a:lnTo>
                  <a:cubicBezTo>
                    <a:pt x="7980" y="2155"/>
                    <a:pt x="7980" y="2155"/>
                    <a:pt x="7979" y="2155"/>
                  </a:cubicBezTo>
                  <a:cubicBezTo>
                    <a:pt x="7966" y="2155"/>
                    <a:pt x="7960" y="2146"/>
                    <a:pt x="7956" y="2133"/>
                  </a:cubicBezTo>
                  <a:close/>
                  <a:moveTo>
                    <a:pt x="7602" y="1642"/>
                  </a:moveTo>
                  <a:cubicBezTo>
                    <a:pt x="7598" y="1646"/>
                    <a:pt x="7593" y="1652"/>
                    <a:pt x="7588" y="1659"/>
                  </a:cubicBezTo>
                  <a:lnTo>
                    <a:pt x="7588" y="1659"/>
                  </a:lnTo>
                  <a:cubicBezTo>
                    <a:pt x="7587" y="1660"/>
                    <a:pt x="7586" y="1661"/>
                    <a:pt x="7584" y="1663"/>
                  </a:cubicBezTo>
                  <a:lnTo>
                    <a:pt x="7587" y="1660"/>
                  </a:lnTo>
                  <a:lnTo>
                    <a:pt x="7587" y="1660"/>
                  </a:lnTo>
                  <a:cubicBezTo>
                    <a:pt x="7585" y="1663"/>
                    <a:pt x="7583" y="1666"/>
                    <a:pt x="7581" y="1669"/>
                  </a:cubicBezTo>
                  <a:cubicBezTo>
                    <a:pt x="7415" y="1838"/>
                    <a:pt x="7262" y="2013"/>
                    <a:pt x="7123" y="2197"/>
                  </a:cubicBezTo>
                  <a:cubicBezTo>
                    <a:pt x="7271" y="2001"/>
                    <a:pt x="7430" y="1817"/>
                    <a:pt x="7602" y="1642"/>
                  </a:cubicBezTo>
                  <a:close/>
                  <a:moveTo>
                    <a:pt x="7108" y="2210"/>
                  </a:moveTo>
                  <a:cubicBezTo>
                    <a:pt x="7108" y="2213"/>
                    <a:pt x="7105" y="2213"/>
                    <a:pt x="7105" y="2216"/>
                  </a:cubicBezTo>
                  <a:cubicBezTo>
                    <a:pt x="7099" y="2223"/>
                    <a:pt x="7094" y="2230"/>
                    <a:pt x="7088" y="2237"/>
                  </a:cubicBezTo>
                  <a:lnTo>
                    <a:pt x="7088" y="2237"/>
                  </a:lnTo>
                  <a:cubicBezTo>
                    <a:pt x="7095" y="2228"/>
                    <a:pt x="7101" y="2219"/>
                    <a:pt x="7108" y="2210"/>
                  </a:cubicBezTo>
                  <a:close/>
                  <a:moveTo>
                    <a:pt x="15411" y="2185"/>
                  </a:moveTo>
                  <a:cubicBezTo>
                    <a:pt x="15494" y="2225"/>
                    <a:pt x="15525" y="2289"/>
                    <a:pt x="15568" y="2360"/>
                  </a:cubicBezTo>
                  <a:cubicBezTo>
                    <a:pt x="15540" y="2320"/>
                    <a:pt x="15475" y="2228"/>
                    <a:pt x="15411" y="2185"/>
                  </a:cubicBezTo>
                  <a:close/>
                  <a:moveTo>
                    <a:pt x="8678" y="2267"/>
                  </a:moveTo>
                  <a:lnTo>
                    <a:pt x="8678" y="2267"/>
                  </a:lnTo>
                  <a:cubicBezTo>
                    <a:pt x="8619" y="2324"/>
                    <a:pt x="8549" y="2399"/>
                    <a:pt x="8503" y="2483"/>
                  </a:cubicBezTo>
                  <a:cubicBezTo>
                    <a:pt x="8533" y="2425"/>
                    <a:pt x="8579" y="2363"/>
                    <a:pt x="8644" y="2299"/>
                  </a:cubicBezTo>
                  <a:cubicBezTo>
                    <a:pt x="8655" y="2287"/>
                    <a:pt x="8667" y="2277"/>
                    <a:pt x="8678" y="2267"/>
                  </a:cubicBezTo>
                  <a:close/>
                  <a:moveTo>
                    <a:pt x="15034" y="2484"/>
                  </a:moveTo>
                  <a:lnTo>
                    <a:pt x="15034" y="2484"/>
                  </a:lnTo>
                  <a:cubicBezTo>
                    <a:pt x="15018" y="2488"/>
                    <a:pt x="15002" y="2491"/>
                    <a:pt x="14984" y="2493"/>
                  </a:cubicBezTo>
                  <a:lnTo>
                    <a:pt x="14984" y="2493"/>
                  </a:lnTo>
                  <a:cubicBezTo>
                    <a:pt x="14985" y="2493"/>
                    <a:pt x="14986" y="2492"/>
                    <a:pt x="14987" y="2492"/>
                  </a:cubicBezTo>
                  <a:cubicBezTo>
                    <a:pt x="15003" y="2491"/>
                    <a:pt x="15019" y="2488"/>
                    <a:pt x="15034" y="2484"/>
                  </a:cubicBezTo>
                  <a:close/>
                  <a:moveTo>
                    <a:pt x="6939" y="2455"/>
                  </a:moveTo>
                  <a:cubicBezTo>
                    <a:pt x="6933" y="2471"/>
                    <a:pt x="6924" y="2483"/>
                    <a:pt x="6911" y="2498"/>
                  </a:cubicBezTo>
                  <a:cubicBezTo>
                    <a:pt x="6921" y="2483"/>
                    <a:pt x="6933" y="2471"/>
                    <a:pt x="6939" y="2455"/>
                  </a:cubicBezTo>
                  <a:close/>
                  <a:moveTo>
                    <a:pt x="9891" y="2017"/>
                  </a:moveTo>
                  <a:cubicBezTo>
                    <a:pt x="9845" y="2186"/>
                    <a:pt x="9799" y="2366"/>
                    <a:pt x="9722" y="2529"/>
                  </a:cubicBezTo>
                  <a:cubicBezTo>
                    <a:pt x="9794" y="2371"/>
                    <a:pt x="9886" y="2035"/>
                    <a:pt x="9891" y="2017"/>
                  </a:cubicBezTo>
                  <a:close/>
                  <a:moveTo>
                    <a:pt x="9707" y="2560"/>
                  </a:moveTo>
                  <a:cubicBezTo>
                    <a:pt x="9707" y="2563"/>
                    <a:pt x="9707" y="2563"/>
                    <a:pt x="9704" y="2563"/>
                  </a:cubicBezTo>
                  <a:cubicBezTo>
                    <a:pt x="9707" y="2563"/>
                    <a:pt x="9707" y="2560"/>
                    <a:pt x="9707" y="2560"/>
                  </a:cubicBezTo>
                  <a:close/>
                  <a:moveTo>
                    <a:pt x="8324" y="1967"/>
                  </a:moveTo>
                  <a:cubicBezTo>
                    <a:pt x="8303" y="2062"/>
                    <a:pt x="8248" y="2194"/>
                    <a:pt x="8155" y="2360"/>
                  </a:cubicBezTo>
                  <a:cubicBezTo>
                    <a:pt x="8094" y="2468"/>
                    <a:pt x="8063" y="2550"/>
                    <a:pt x="8048" y="2615"/>
                  </a:cubicBezTo>
                  <a:cubicBezTo>
                    <a:pt x="8088" y="2385"/>
                    <a:pt x="8263" y="2194"/>
                    <a:pt x="8324" y="1967"/>
                  </a:cubicBezTo>
                  <a:close/>
                  <a:moveTo>
                    <a:pt x="8045" y="2624"/>
                  </a:moveTo>
                  <a:cubicBezTo>
                    <a:pt x="8048" y="2630"/>
                    <a:pt x="8045" y="2637"/>
                    <a:pt x="8045" y="2643"/>
                  </a:cubicBezTo>
                  <a:lnTo>
                    <a:pt x="8045" y="2627"/>
                  </a:lnTo>
                  <a:lnTo>
                    <a:pt x="8045" y="2624"/>
                  </a:lnTo>
                  <a:close/>
                  <a:moveTo>
                    <a:pt x="15635" y="2701"/>
                  </a:moveTo>
                  <a:cubicBezTo>
                    <a:pt x="15641" y="2701"/>
                    <a:pt x="15641" y="2704"/>
                    <a:pt x="15641" y="2704"/>
                  </a:cubicBezTo>
                  <a:lnTo>
                    <a:pt x="15641" y="2707"/>
                  </a:lnTo>
                  <a:cubicBezTo>
                    <a:pt x="15641" y="2704"/>
                    <a:pt x="15641" y="2701"/>
                    <a:pt x="15635" y="2701"/>
                  </a:cubicBezTo>
                  <a:close/>
                  <a:moveTo>
                    <a:pt x="15442" y="2606"/>
                  </a:moveTo>
                  <a:lnTo>
                    <a:pt x="15442" y="2606"/>
                  </a:lnTo>
                  <a:cubicBezTo>
                    <a:pt x="15331" y="2620"/>
                    <a:pt x="15195" y="2672"/>
                    <a:pt x="15070" y="2715"/>
                  </a:cubicBezTo>
                  <a:lnTo>
                    <a:pt x="15070" y="2715"/>
                  </a:lnTo>
                  <a:cubicBezTo>
                    <a:pt x="15192" y="2671"/>
                    <a:pt x="15314" y="2618"/>
                    <a:pt x="15442" y="2606"/>
                  </a:cubicBezTo>
                  <a:close/>
                  <a:moveTo>
                    <a:pt x="15918" y="2609"/>
                  </a:moveTo>
                  <a:lnTo>
                    <a:pt x="15918" y="2609"/>
                  </a:lnTo>
                  <a:cubicBezTo>
                    <a:pt x="15973" y="2646"/>
                    <a:pt x="15985" y="2689"/>
                    <a:pt x="15985" y="2723"/>
                  </a:cubicBezTo>
                  <a:cubicBezTo>
                    <a:pt x="15985" y="2670"/>
                    <a:pt x="15955" y="2637"/>
                    <a:pt x="15918" y="2609"/>
                  </a:cubicBezTo>
                  <a:close/>
                  <a:moveTo>
                    <a:pt x="6764" y="2747"/>
                  </a:moveTo>
                  <a:cubicBezTo>
                    <a:pt x="6764" y="2747"/>
                    <a:pt x="6764" y="2748"/>
                    <a:pt x="6764" y="2748"/>
                  </a:cubicBezTo>
                  <a:lnTo>
                    <a:pt x="6764" y="2748"/>
                  </a:lnTo>
                  <a:cubicBezTo>
                    <a:pt x="6764" y="2748"/>
                    <a:pt x="6764" y="2747"/>
                    <a:pt x="6764" y="2747"/>
                  </a:cubicBezTo>
                  <a:close/>
                  <a:moveTo>
                    <a:pt x="8762" y="2789"/>
                  </a:moveTo>
                  <a:cubicBezTo>
                    <a:pt x="8726" y="2828"/>
                    <a:pt x="8676" y="2842"/>
                    <a:pt x="8629" y="2842"/>
                  </a:cubicBezTo>
                  <a:cubicBezTo>
                    <a:pt x="8672" y="2839"/>
                    <a:pt x="8718" y="2817"/>
                    <a:pt x="8762" y="2789"/>
                  </a:cubicBezTo>
                  <a:close/>
                  <a:moveTo>
                    <a:pt x="16080" y="2855"/>
                  </a:moveTo>
                  <a:cubicBezTo>
                    <a:pt x="16105" y="2858"/>
                    <a:pt x="16136" y="2861"/>
                    <a:pt x="16179" y="2867"/>
                  </a:cubicBezTo>
                  <a:cubicBezTo>
                    <a:pt x="16274" y="2870"/>
                    <a:pt x="16356" y="2882"/>
                    <a:pt x="16423" y="2899"/>
                  </a:cubicBezTo>
                  <a:lnTo>
                    <a:pt x="16423" y="2899"/>
                  </a:lnTo>
                  <a:cubicBezTo>
                    <a:pt x="16313" y="2872"/>
                    <a:pt x="16191" y="2880"/>
                    <a:pt x="16080" y="2855"/>
                  </a:cubicBezTo>
                  <a:close/>
                  <a:moveTo>
                    <a:pt x="16528" y="2941"/>
                  </a:moveTo>
                  <a:cubicBezTo>
                    <a:pt x="16565" y="2963"/>
                    <a:pt x="16584" y="2989"/>
                    <a:pt x="16584" y="3014"/>
                  </a:cubicBezTo>
                  <a:cubicBezTo>
                    <a:pt x="16584" y="2987"/>
                    <a:pt x="16559" y="2960"/>
                    <a:pt x="16528" y="2941"/>
                  </a:cubicBezTo>
                  <a:close/>
                  <a:moveTo>
                    <a:pt x="8859" y="2962"/>
                  </a:moveTo>
                  <a:cubicBezTo>
                    <a:pt x="8825" y="2993"/>
                    <a:pt x="8807" y="3024"/>
                    <a:pt x="8868" y="3042"/>
                  </a:cubicBezTo>
                  <a:cubicBezTo>
                    <a:pt x="8807" y="3027"/>
                    <a:pt x="8810" y="3005"/>
                    <a:pt x="8859" y="2962"/>
                  </a:cubicBezTo>
                  <a:close/>
                  <a:moveTo>
                    <a:pt x="14744" y="2901"/>
                  </a:moveTo>
                  <a:lnTo>
                    <a:pt x="14744" y="2901"/>
                  </a:lnTo>
                  <a:cubicBezTo>
                    <a:pt x="14735" y="2965"/>
                    <a:pt x="14741" y="3036"/>
                    <a:pt x="14661" y="3070"/>
                  </a:cubicBezTo>
                  <a:cubicBezTo>
                    <a:pt x="14735" y="3036"/>
                    <a:pt x="14735" y="2965"/>
                    <a:pt x="14744" y="2901"/>
                  </a:cubicBezTo>
                  <a:close/>
                  <a:moveTo>
                    <a:pt x="8871" y="3042"/>
                  </a:moveTo>
                  <a:lnTo>
                    <a:pt x="8871" y="3042"/>
                  </a:lnTo>
                  <a:cubicBezTo>
                    <a:pt x="8927" y="3055"/>
                    <a:pt x="9006" y="3055"/>
                    <a:pt x="9064" y="3078"/>
                  </a:cubicBezTo>
                  <a:lnTo>
                    <a:pt x="9064" y="3078"/>
                  </a:lnTo>
                  <a:cubicBezTo>
                    <a:pt x="9045" y="3071"/>
                    <a:pt x="9019" y="3067"/>
                    <a:pt x="8982" y="3060"/>
                  </a:cubicBezTo>
                  <a:cubicBezTo>
                    <a:pt x="8933" y="3054"/>
                    <a:pt x="8899" y="3051"/>
                    <a:pt x="8871" y="3042"/>
                  </a:cubicBezTo>
                  <a:close/>
                  <a:moveTo>
                    <a:pt x="14572" y="3088"/>
                  </a:moveTo>
                  <a:lnTo>
                    <a:pt x="14572" y="3088"/>
                  </a:lnTo>
                  <a:cubicBezTo>
                    <a:pt x="14510" y="3096"/>
                    <a:pt x="14457" y="3099"/>
                    <a:pt x="14418" y="3113"/>
                  </a:cubicBezTo>
                  <a:lnTo>
                    <a:pt x="14418" y="3113"/>
                  </a:lnTo>
                  <a:cubicBezTo>
                    <a:pt x="14464" y="3096"/>
                    <a:pt x="14519" y="3091"/>
                    <a:pt x="14572" y="3088"/>
                  </a:cubicBezTo>
                  <a:close/>
                  <a:moveTo>
                    <a:pt x="15794" y="2947"/>
                  </a:moveTo>
                  <a:cubicBezTo>
                    <a:pt x="15867" y="2988"/>
                    <a:pt x="15922" y="3053"/>
                    <a:pt x="15976" y="3116"/>
                  </a:cubicBezTo>
                  <a:lnTo>
                    <a:pt x="15976" y="3116"/>
                  </a:lnTo>
                  <a:cubicBezTo>
                    <a:pt x="15965" y="3105"/>
                    <a:pt x="15954" y="3094"/>
                    <a:pt x="15942" y="3082"/>
                  </a:cubicBezTo>
                  <a:cubicBezTo>
                    <a:pt x="15881" y="3011"/>
                    <a:pt x="15833" y="2969"/>
                    <a:pt x="15794" y="2947"/>
                  </a:cubicBezTo>
                  <a:close/>
                  <a:moveTo>
                    <a:pt x="8443" y="3035"/>
                  </a:moveTo>
                  <a:lnTo>
                    <a:pt x="8443" y="3035"/>
                  </a:lnTo>
                  <a:cubicBezTo>
                    <a:pt x="8468" y="3066"/>
                    <a:pt x="8491" y="3097"/>
                    <a:pt x="8509" y="3137"/>
                  </a:cubicBezTo>
                  <a:cubicBezTo>
                    <a:pt x="8521" y="3162"/>
                    <a:pt x="8530" y="3180"/>
                    <a:pt x="8539" y="3196"/>
                  </a:cubicBezTo>
                  <a:lnTo>
                    <a:pt x="8539" y="3196"/>
                  </a:lnTo>
                  <a:cubicBezTo>
                    <a:pt x="8507" y="3142"/>
                    <a:pt x="8482" y="3086"/>
                    <a:pt x="8443" y="3035"/>
                  </a:cubicBezTo>
                  <a:close/>
                  <a:moveTo>
                    <a:pt x="9120" y="3131"/>
                  </a:moveTo>
                  <a:lnTo>
                    <a:pt x="9120" y="3131"/>
                  </a:lnTo>
                  <a:cubicBezTo>
                    <a:pt x="9132" y="3179"/>
                    <a:pt x="9101" y="3241"/>
                    <a:pt x="9085" y="3284"/>
                  </a:cubicBezTo>
                  <a:lnTo>
                    <a:pt x="9085" y="3284"/>
                  </a:lnTo>
                  <a:cubicBezTo>
                    <a:pt x="9109" y="3218"/>
                    <a:pt x="9129" y="3167"/>
                    <a:pt x="9120" y="3131"/>
                  </a:cubicBezTo>
                  <a:close/>
                  <a:moveTo>
                    <a:pt x="14339" y="3189"/>
                  </a:moveTo>
                  <a:lnTo>
                    <a:pt x="14339" y="3189"/>
                  </a:lnTo>
                  <a:cubicBezTo>
                    <a:pt x="14320" y="3235"/>
                    <a:pt x="14314" y="3303"/>
                    <a:pt x="14323" y="3411"/>
                  </a:cubicBezTo>
                  <a:cubicBezTo>
                    <a:pt x="14323" y="3411"/>
                    <a:pt x="14322" y="3412"/>
                    <a:pt x="14321" y="3412"/>
                  </a:cubicBezTo>
                  <a:cubicBezTo>
                    <a:pt x="14320" y="3412"/>
                    <a:pt x="14320" y="3410"/>
                    <a:pt x="14320" y="3408"/>
                  </a:cubicBezTo>
                  <a:cubicBezTo>
                    <a:pt x="14314" y="3337"/>
                    <a:pt x="14308" y="3257"/>
                    <a:pt x="14339" y="3189"/>
                  </a:cubicBezTo>
                  <a:close/>
                  <a:moveTo>
                    <a:pt x="14327" y="3497"/>
                  </a:moveTo>
                  <a:cubicBezTo>
                    <a:pt x="14327" y="3499"/>
                    <a:pt x="14327" y="3501"/>
                    <a:pt x="14327" y="3504"/>
                  </a:cubicBezTo>
                  <a:lnTo>
                    <a:pt x="14327" y="3504"/>
                  </a:lnTo>
                  <a:cubicBezTo>
                    <a:pt x="14327" y="3501"/>
                    <a:pt x="14327" y="3499"/>
                    <a:pt x="14327" y="3497"/>
                  </a:cubicBezTo>
                  <a:close/>
                  <a:moveTo>
                    <a:pt x="9527" y="3865"/>
                  </a:moveTo>
                  <a:cubicBezTo>
                    <a:pt x="9570" y="3865"/>
                    <a:pt x="9580" y="3891"/>
                    <a:pt x="9562" y="3930"/>
                  </a:cubicBezTo>
                  <a:cubicBezTo>
                    <a:pt x="9581" y="3888"/>
                    <a:pt x="9559" y="3866"/>
                    <a:pt x="9520" y="3866"/>
                  </a:cubicBezTo>
                  <a:cubicBezTo>
                    <a:pt x="9513" y="3866"/>
                    <a:pt x="9506" y="3867"/>
                    <a:pt x="9498" y="3868"/>
                  </a:cubicBezTo>
                  <a:cubicBezTo>
                    <a:pt x="9509" y="3866"/>
                    <a:pt x="9518" y="3865"/>
                    <a:pt x="9527" y="3865"/>
                  </a:cubicBezTo>
                  <a:close/>
                  <a:moveTo>
                    <a:pt x="14158" y="4175"/>
                  </a:moveTo>
                  <a:cubicBezTo>
                    <a:pt x="14111" y="4191"/>
                    <a:pt x="14059" y="4197"/>
                    <a:pt x="13998" y="4197"/>
                  </a:cubicBezTo>
                  <a:lnTo>
                    <a:pt x="13983" y="4197"/>
                  </a:lnTo>
                  <a:cubicBezTo>
                    <a:pt x="14032" y="4188"/>
                    <a:pt x="14111" y="4191"/>
                    <a:pt x="14158" y="4175"/>
                  </a:cubicBezTo>
                  <a:close/>
                  <a:moveTo>
                    <a:pt x="13970" y="4317"/>
                  </a:moveTo>
                  <a:cubicBezTo>
                    <a:pt x="14050" y="4418"/>
                    <a:pt x="14228" y="4581"/>
                    <a:pt x="14314" y="4774"/>
                  </a:cubicBezTo>
                  <a:cubicBezTo>
                    <a:pt x="14234" y="4596"/>
                    <a:pt x="14084" y="4470"/>
                    <a:pt x="13970" y="4317"/>
                  </a:cubicBezTo>
                  <a:close/>
                  <a:moveTo>
                    <a:pt x="9065" y="4455"/>
                  </a:moveTo>
                  <a:lnTo>
                    <a:pt x="9065" y="4455"/>
                  </a:lnTo>
                  <a:cubicBezTo>
                    <a:pt x="9031" y="4489"/>
                    <a:pt x="8997" y="4519"/>
                    <a:pt x="8963" y="4550"/>
                  </a:cubicBezTo>
                  <a:cubicBezTo>
                    <a:pt x="8791" y="4701"/>
                    <a:pt x="8718" y="4811"/>
                    <a:pt x="8702" y="4900"/>
                  </a:cubicBezTo>
                  <a:cubicBezTo>
                    <a:pt x="8721" y="4725"/>
                    <a:pt x="8945" y="4566"/>
                    <a:pt x="9065" y="4455"/>
                  </a:cubicBezTo>
                  <a:close/>
                  <a:moveTo>
                    <a:pt x="15422" y="5169"/>
                  </a:moveTo>
                  <a:cubicBezTo>
                    <a:pt x="15445" y="5169"/>
                    <a:pt x="15452" y="5180"/>
                    <a:pt x="15457" y="5195"/>
                  </a:cubicBezTo>
                  <a:cubicBezTo>
                    <a:pt x="15451" y="5177"/>
                    <a:pt x="15432" y="5171"/>
                    <a:pt x="15405" y="5171"/>
                  </a:cubicBezTo>
                  <a:cubicBezTo>
                    <a:pt x="15411" y="5170"/>
                    <a:pt x="15417" y="5169"/>
                    <a:pt x="15422" y="5169"/>
                  </a:cubicBezTo>
                  <a:close/>
                  <a:moveTo>
                    <a:pt x="14351" y="4864"/>
                  </a:moveTo>
                  <a:cubicBezTo>
                    <a:pt x="14400" y="5008"/>
                    <a:pt x="14437" y="5131"/>
                    <a:pt x="14511" y="5208"/>
                  </a:cubicBezTo>
                  <a:cubicBezTo>
                    <a:pt x="14419" y="5115"/>
                    <a:pt x="14388" y="4980"/>
                    <a:pt x="14351" y="4864"/>
                  </a:cubicBezTo>
                  <a:close/>
                  <a:moveTo>
                    <a:pt x="15104" y="5235"/>
                  </a:moveTo>
                  <a:lnTo>
                    <a:pt x="15104" y="5235"/>
                  </a:lnTo>
                  <a:cubicBezTo>
                    <a:pt x="15005" y="5264"/>
                    <a:pt x="14880" y="5299"/>
                    <a:pt x="14763" y="5299"/>
                  </a:cubicBezTo>
                  <a:cubicBezTo>
                    <a:pt x="14708" y="5299"/>
                    <a:pt x="14654" y="5292"/>
                    <a:pt x="14606" y="5272"/>
                  </a:cubicBezTo>
                  <a:lnTo>
                    <a:pt x="14606" y="5272"/>
                  </a:lnTo>
                  <a:cubicBezTo>
                    <a:pt x="14647" y="5289"/>
                    <a:pt x="14697" y="5298"/>
                    <a:pt x="14757" y="5298"/>
                  </a:cubicBezTo>
                  <a:cubicBezTo>
                    <a:pt x="14831" y="5298"/>
                    <a:pt x="14921" y="5284"/>
                    <a:pt x="15033" y="5254"/>
                  </a:cubicBezTo>
                  <a:cubicBezTo>
                    <a:pt x="15061" y="5247"/>
                    <a:pt x="15082" y="5241"/>
                    <a:pt x="15104" y="5235"/>
                  </a:cubicBezTo>
                  <a:close/>
                  <a:moveTo>
                    <a:pt x="8715" y="5002"/>
                  </a:moveTo>
                  <a:cubicBezTo>
                    <a:pt x="8739" y="5079"/>
                    <a:pt x="8813" y="5149"/>
                    <a:pt x="8899" y="5235"/>
                  </a:cubicBezTo>
                  <a:cubicBezTo>
                    <a:pt x="8960" y="5297"/>
                    <a:pt x="9006" y="5355"/>
                    <a:pt x="9043" y="5410"/>
                  </a:cubicBezTo>
                  <a:cubicBezTo>
                    <a:pt x="8948" y="5272"/>
                    <a:pt x="8764" y="5161"/>
                    <a:pt x="8715" y="5002"/>
                  </a:cubicBezTo>
                  <a:close/>
                  <a:moveTo>
                    <a:pt x="15751" y="5417"/>
                  </a:moveTo>
                  <a:cubicBezTo>
                    <a:pt x="15772" y="5417"/>
                    <a:pt x="15790" y="5427"/>
                    <a:pt x="15804" y="5455"/>
                  </a:cubicBezTo>
                  <a:lnTo>
                    <a:pt x="15804" y="5455"/>
                  </a:lnTo>
                  <a:cubicBezTo>
                    <a:pt x="15791" y="5430"/>
                    <a:pt x="15773" y="5420"/>
                    <a:pt x="15752" y="5420"/>
                  </a:cubicBezTo>
                  <a:cubicBezTo>
                    <a:pt x="15721" y="5420"/>
                    <a:pt x="15682" y="5442"/>
                    <a:pt x="15644" y="5462"/>
                  </a:cubicBezTo>
                  <a:cubicBezTo>
                    <a:pt x="15682" y="5440"/>
                    <a:pt x="15720" y="5417"/>
                    <a:pt x="15751" y="5417"/>
                  </a:cubicBezTo>
                  <a:close/>
                  <a:moveTo>
                    <a:pt x="15463" y="5294"/>
                  </a:moveTo>
                  <a:lnTo>
                    <a:pt x="15463" y="5294"/>
                  </a:lnTo>
                  <a:cubicBezTo>
                    <a:pt x="15466" y="5318"/>
                    <a:pt x="15472" y="5355"/>
                    <a:pt x="15478" y="5395"/>
                  </a:cubicBezTo>
                  <a:cubicBezTo>
                    <a:pt x="15491" y="5447"/>
                    <a:pt x="15506" y="5472"/>
                    <a:pt x="15528" y="5484"/>
                  </a:cubicBezTo>
                  <a:cubicBezTo>
                    <a:pt x="15475" y="5456"/>
                    <a:pt x="15466" y="5370"/>
                    <a:pt x="15463" y="5294"/>
                  </a:cubicBezTo>
                  <a:close/>
                  <a:moveTo>
                    <a:pt x="9071" y="5456"/>
                  </a:moveTo>
                  <a:lnTo>
                    <a:pt x="9071" y="5456"/>
                  </a:lnTo>
                  <a:cubicBezTo>
                    <a:pt x="9113" y="5540"/>
                    <a:pt x="9122" y="5623"/>
                    <a:pt x="9093" y="5713"/>
                  </a:cubicBezTo>
                  <a:lnTo>
                    <a:pt x="9093" y="5713"/>
                  </a:lnTo>
                  <a:cubicBezTo>
                    <a:pt x="9119" y="5630"/>
                    <a:pt x="9112" y="5544"/>
                    <a:pt x="9071" y="5456"/>
                  </a:cubicBezTo>
                  <a:close/>
                  <a:moveTo>
                    <a:pt x="15815" y="5551"/>
                  </a:moveTo>
                  <a:lnTo>
                    <a:pt x="15815" y="5551"/>
                  </a:lnTo>
                  <a:cubicBezTo>
                    <a:pt x="15812" y="5637"/>
                    <a:pt x="15748" y="5700"/>
                    <a:pt x="15678" y="5753"/>
                  </a:cubicBezTo>
                  <a:lnTo>
                    <a:pt x="15678" y="5753"/>
                  </a:lnTo>
                  <a:cubicBezTo>
                    <a:pt x="15749" y="5696"/>
                    <a:pt x="15810" y="5633"/>
                    <a:pt x="15815" y="5551"/>
                  </a:cubicBezTo>
                  <a:close/>
                  <a:moveTo>
                    <a:pt x="15588" y="5817"/>
                  </a:moveTo>
                  <a:cubicBezTo>
                    <a:pt x="15587" y="5818"/>
                    <a:pt x="15587" y="5818"/>
                    <a:pt x="15586" y="5819"/>
                  </a:cubicBezTo>
                  <a:cubicBezTo>
                    <a:pt x="15586" y="5818"/>
                    <a:pt x="15587" y="5818"/>
                    <a:pt x="15588" y="5817"/>
                  </a:cubicBezTo>
                  <a:close/>
                  <a:moveTo>
                    <a:pt x="15567" y="5831"/>
                  </a:moveTo>
                  <a:lnTo>
                    <a:pt x="15567" y="5831"/>
                  </a:lnTo>
                  <a:cubicBezTo>
                    <a:pt x="15544" y="5852"/>
                    <a:pt x="15524" y="5873"/>
                    <a:pt x="15512" y="5893"/>
                  </a:cubicBezTo>
                  <a:cubicBezTo>
                    <a:pt x="15524" y="5870"/>
                    <a:pt x="15547" y="5848"/>
                    <a:pt x="15567" y="5831"/>
                  </a:cubicBezTo>
                  <a:close/>
                  <a:moveTo>
                    <a:pt x="15509" y="5932"/>
                  </a:moveTo>
                  <a:cubicBezTo>
                    <a:pt x="15511" y="5936"/>
                    <a:pt x="15511" y="5937"/>
                    <a:pt x="15510" y="5937"/>
                  </a:cubicBezTo>
                  <a:cubicBezTo>
                    <a:pt x="15510" y="5937"/>
                    <a:pt x="15509" y="5936"/>
                    <a:pt x="15509" y="5932"/>
                  </a:cubicBezTo>
                  <a:close/>
                  <a:moveTo>
                    <a:pt x="15567" y="6003"/>
                  </a:moveTo>
                  <a:lnTo>
                    <a:pt x="15567" y="6003"/>
                  </a:lnTo>
                  <a:cubicBezTo>
                    <a:pt x="15577" y="6009"/>
                    <a:pt x="15589" y="6016"/>
                    <a:pt x="15601" y="6022"/>
                  </a:cubicBezTo>
                  <a:cubicBezTo>
                    <a:pt x="15621" y="6034"/>
                    <a:pt x="15640" y="6047"/>
                    <a:pt x="15657" y="6061"/>
                  </a:cubicBezTo>
                  <a:lnTo>
                    <a:pt x="15657" y="6061"/>
                  </a:lnTo>
                  <a:cubicBezTo>
                    <a:pt x="15631" y="6041"/>
                    <a:pt x="15596" y="6023"/>
                    <a:pt x="15567" y="6003"/>
                  </a:cubicBezTo>
                  <a:close/>
                  <a:moveTo>
                    <a:pt x="11651" y="1"/>
                  </a:moveTo>
                  <a:cubicBezTo>
                    <a:pt x="10348" y="1"/>
                    <a:pt x="9151" y="420"/>
                    <a:pt x="8209" y="1118"/>
                  </a:cubicBezTo>
                  <a:lnTo>
                    <a:pt x="8209" y="1118"/>
                  </a:lnTo>
                  <a:cubicBezTo>
                    <a:pt x="8207" y="1119"/>
                    <a:pt x="8204" y="1121"/>
                    <a:pt x="8202" y="1122"/>
                  </a:cubicBezTo>
                  <a:cubicBezTo>
                    <a:pt x="8203" y="1122"/>
                    <a:pt x="8205" y="1121"/>
                    <a:pt x="8207" y="1120"/>
                  </a:cubicBezTo>
                  <a:lnTo>
                    <a:pt x="8207" y="1120"/>
                  </a:lnTo>
                  <a:cubicBezTo>
                    <a:pt x="8094" y="1203"/>
                    <a:pt x="7985" y="1291"/>
                    <a:pt x="7880" y="1382"/>
                  </a:cubicBezTo>
                  <a:lnTo>
                    <a:pt x="7880" y="1382"/>
                  </a:lnTo>
                  <a:cubicBezTo>
                    <a:pt x="7879" y="1384"/>
                    <a:pt x="7877" y="1386"/>
                    <a:pt x="7875" y="1387"/>
                  </a:cubicBezTo>
                  <a:lnTo>
                    <a:pt x="7875" y="1387"/>
                  </a:lnTo>
                  <a:cubicBezTo>
                    <a:pt x="7875" y="1387"/>
                    <a:pt x="7875" y="1387"/>
                    <a:pt x="7875" y="1386"/>
                  </a:cubicBezTo>
                  <a:lnTo>
                    <a:pt x="7875" y="1386"/>
                  </a:lnTo>
                  <a:cubicBezTo>
                    <a:pt x="7871" y="1390"/>
                    <a:pt x="7867" y="1394"/>
                    <a:pt x="7863" y="1398"/>
                  </a:cubicBezTo>
                  <a:lnTo>
                    <a:pt x="7863" y="1398"/>
                  </a:lnTo>
                  <a:cubicBezTo>
                    <a:pt x="7863" y="1397"/>
                    <a:pt x="7863" y="1396"/>
                    <a:pt x="7864" y="1396"/>
                  </a:cubicBezTo>
                  <a:lnTo>
                    <a:pt x="7864" y="1396"/>
                  </a:lnTo>
                  <a:cubicBezTo>
                    <a:pt x="7848" y="1408"/>
                    <a:pt x="7833" y="1423"/>
                    <a:pt x="7818" y="1432"/>
                  </a:cubicBezTo>
                  <a:cubicBezTo>
                    <a:pt x="7828" y="1427"/>
                    <a:pt x="7836" y="1420"/>
                    <a:pt x="7844" y="1414"/>
                  </a:cubicBezTo>
                  <a:lnTo>
                    <a:pt x="7844" y="1414"/>
                  </a:lnTo>
                  <a:cubicBezTo>
                    <a:pt x="7575" y="1652"/>
                    <a:pt x="7332" y="1914"/>
                    <a:pt x="7120" y="2197"/>
                  </a:cubicBezTo>
                  <a:cubicBezTo>
                    <a:pt x="7120" y="2194"/>
                    <a:pt x="7123" y="2194"/>
                    <a:pt x="7123" y="2191"/>
                  </a:cubicBezTo>
                  <a:lnTo>
                    <a:pt x="7123" y="2191"/>
                  </a:lnTo>
                  <a:cubicBezTo>
                    <a:pt x="7120" y="2194"/>
                    <a:pt x="7120" y="2197"/>
                    <a:pt x="7114" y="2197"/>
                  </a:cubicBezTo>
                  <a:cubicBezTo>
                    <a:pt x="7092" y="2227"/>
                    <a:pt x="7071" y="2258"/>
                    <a:pt x="7050" y="2288"/>
                  </a:cubicBezTo>
                  <a:lnTo>
                    <a:pt x="7050" y="2288"/>
                  </a:lnTo>
                  <a:cubicBezTo>
                    <a:pt x="7034" y="2309"/>
                    <a:pt x="7019" y="2329"/>
                    <a:pt x="7004" y="2351"/>
                  </a:cubicBezTo>
                  <a:cubicBezTo>
                    <a:pt x="6988" y="2369"/>
                    <a:pt x="6976" y="2391"/>
                    <a:pt x="6967" y="2409"/>
                  </a:cubicBezTo>
                  <a:cubicBezTo>
                    <a:pt x="6961" y="2417"/>
                    <a:pt x="6955" y="2426"/>
                    <a:pt x="6949" y="2434"/>
                  </a:cubicBezTo>
                  <a:lnTo>
                    <a:pt x="6949" y="2434"/>
                  </a:lnTo>
                  <a:cubicBezTo>
                    <a:pt x="6954" y="2426"/>
                    <a:pt x="6960" y="2418"/>
                    <a:pt x="6967" y="2409"/>
                  </a:cubicBezTo>
                  <a:lnTo>
                    <a:pt x="6967" y="2409"/>
                  </a:lnTo>
                  <a:cubicBezTo>
                    <a:pt x="6957" y="2422"/>
                    <a:pt x="6947" y="2434"/>
                    <a:pt x="6940" y="2447"/>
                  </a:cubicBezTo>
                  <a:lnTo>
                    <a:pt x="6940" y="2447"/>
                  </a:lnTo>
                  <a:cubicBezTo>
                    <a:pt x="6935" y="2453"/>
                    <a:pt x="6931" y="2460"/>
                    <a:pt x="6927" y="2468"/>
                  </a:cubicBezTo>
                  <a:lnTo>
                    <a:pt x="6907" y="2498"/>
                  </a:lnTo>
                  <a:lnTo>
                    <a:pt x="6907" y="2498"/>
                  </a:lnTo>
                  <a:cubicBezTo>
                    <a:pt x="6909" y="2495"/>
                    <a:pt x="6909" y="2491"/>
                    <a:pt x="6911" y="2489"/>
                  </a:cubicBezTo>
                  <a:lnTo>
                    <a:pt x="6911" y="2489"/>
                  </a:lnTo>
                  <a:cubicBezTo>
                    <a:pt x="6909" y="2491"/>
                    <a:pt x="6907" y="2496"/>
                    <a:pt x="6906" y="2500"/>
                  </a:cubicBezTo>
                  <a:lnTo>
                    <a:pt x="6906" y="2500"/>
                  </a:lnTo>
                  <a:lnTo>
                    <a:pt x="6905" y="2501"/>
                  </a:lnTo>
                  <a:cubicBezTo>
                    <a:pt x="6906" y="2501"/>
                    <a:pt x="6906" y="2501"/>
                    <a:pt x="6906" y="2501"/>
                  </a:cubicBezTo>
                  <a:lnTo>
                    <a:pt x="6906" y="2501"/>
                  </a:lnTo>
                  <a:cubicBezTo>
                    <a:pt x="6906" y="2502"/>
                    <a:pt x="6905" y="2504"/>
                    <a:pt x="6905" y="2504"/>
                  </a:cubicBezTo>
                  <a:cubicBezTo>
                    <a:pt x="6865" y="2563"/>
                    <a:pt x="6832" y="2621"/>
                    <a:pt x="6798" y="2676"/>
                  </a:cubicBezTo>
                  <a:cubicBezTo>
                    <a:pt x="6785" y="2698"/>
                    <a:pt x="6773" y="2719"/>
                    <a:pt x="6761" y="2738"/>
                  </a:cubicBezTo>
                  <a:cubicBezTo>
                    <a:pt x="6759" y="2742"/>
                    <a:pt x="6757" y="2746"/>
                    <a:pt x="6756" y="2750"/>
                  </a:cubicBezTo>
                  <a:lnTo>
                    <a:pt x="6756" y="2750"/>
                  </a:lnTo>
                  <a:cubicBezTo>
                    <a:pt x="6750" y="2760"/>
                    <a:pt x="6736" y="2786"/>
                    <a:pt x="6727" y="2799"/>
                  </a:cubicBezTo>
                  <a:lnTo>
                    <a:pt x="6727" y="2803"/>
                  </a:lnTo>
                  <a:lnTo>
                    <a:pt x="6727" y="2803"/>
                  </a:lnTo>
                  <a:cubicBezTo>
                    <a:pt x="6683" y="2885"/>
                    <a:pt x="6641" y="2967"/>
                    <a:pt x="6601" y="3051"/>
                  </a:cubicBezTo>
                  <a:cubicBezTo>
                    <a:pt x="6140" y="4019"/>
                    <a:pt x="6014" y="5115"/>
                    <a:pt x="6245" y="6154"/>
                  </a:cubicBezTo>
                  <a:cubicBezTo>
                    <a:pt x="6346" y="6614"/>
                    <a:pt x="6521" y="7054"/>
                    <a:pt x="6755" y="7468"/>
                  </a:cubicBezTo>
                  <a:cubicBezTo>
                    <a:pt x="6375" y="7373"/>
                    <a:pt x="6059" y="7332"/>
                    <a:pt x="5793" y="7332"/>
                  </a:cubicBezTo>
                  <a:cubicBezTo>
                    <a:pt x="4469" y="7332"/>
                    <a:pt x="4416" y="8349"/>
                    <a:pt x="4147" y="8679"/>
                  </a:cubicBezTo>
                  <a:cubicBezTo>
                    <a:pt x="2900" y="9526"/>
                    <a:pt x="1776" y="10552"/>
                    <a:pt x="492" y="11360"/>
                  </a:cubicBezTo>
                  <a:cubicBezTo>
                    <a:pt x="332" y="11458"/>
                    <a:pt x="169" y="11560"/>
                    <a:pt x="0" y="11655"/>
                  </a:cubicBezTo>
                  <a:cubicBezTo>
                    <a:pt x="458" y="12841"/>
                    <a:pt x="1594" y="13790"/>
                    <a:pt x="2740" y="14288"/>
                  </a:cubicBezTo>
                  <a:lnTo>
                    <a:pt x="2758" y="14297"/>
                  </a:lnTo>
                  <a:cubicBezTo>
                    <a:pt x="2758" y="14297"/>
                    <a:pt x="5004" y="11882"/>
                    <a:pt x="5505" y="11674"/>
                  </a:cubicBezTo>
                  <a:cubicBezTo>
                    <a:pt x="5545" y="11655"/>
                    <a:pt x="5588" y="11640"/>
                    <a:pt x="5634" y="11624"/>
                  </a:cubicBezTo>
                  <a:cubicBezTo>
                    <a:pt x="5984" y="11504"/>
                    <a:pt x="6378" y="11458"/>
                    <a:pt x="6780" y="11458"/>
                  </a:cubicBezTo>
                  <a:cubicBezTo>
                    <a:pt x="7698" y="11458"/>
                    <a:pt x="8658" y="11695"/>
                    <a:pt x="9231" y="11815"/>
                  </a:cubicBezTo>
                  <a:lnTo>
                    <a:pt x="9277" y="11827"/>
                  </a:lnTo>
                  <a:cubicBezTo>
                    <a:pt x="9307" y="11836"/>
                    <a:pt x="9338" y="11839"/>
                    <a:pt x="9366" y="11846"/>
                  </a:cubicBezTo>
                  <a:cubicBezTo>
                    <a:pt x="9467" y="11867"/>
                    <a:pt x="9547" y="11876"/>
                    <a:pt x="9611" y="11885"/>
                  </a:cubicBezTo>
                  <a:cubicBezTo>
                    <a:pt x="10567" y="11962"/>
                    <a:pt x="12702" y="12005"/>
                    <a:pt x="13804" y="12193"/>
                  </a:cubicBezTo>
                  <a:cubicBezTo>
                    <a:pt x="13831" y="12197"/>
                    <a:pt x="13858" y="12199"/>
                    <a:pt x="13884" y="12199"/>
                  </a:cubicBezTo>
                  <a:cubicBezTo>
                    <a:pt x="13993" y="12199"/>
                    <a:pt x="14099" y="12164"/>
                    <a:pt x="14185" y="12097"/>
                  </a:cubicBezTo>
                  <a:cubicBezTo>
                    <a:pt x="14314" y="11993"/>
                    <a:pt x="14517" y="11836"/>
                    <a:pt x="14766" y="11652"/>
                  </a:cubicBezTo>
                  <a:cubicBezTo>
                    <a:pt x="15171" y="11348"/>
                    <a:pt x="15693" y="10979"/>
                    <a:pt x="16200" y="10675"/>
                  </a:cubicBezTo>
                  <a:lnTo>
                    <a:pt x="16259" y="10641"/>
                  </a:lnTo>
                  <a:cubicBezTo>
                    <a:pt x="16262" y="10638"/>
                    <a:pt x="16265" y="10638"/>
                    <a:pt x="16271" y="10632"/>
                  </a:cubicBezTo>
                  <a:cubicBezTo>
                    <a:pt x="16286" y="10623"/>
                    <a:pt x="16302" y="10614"/>
                    <a:pt x="16317" y="10601"/>
                  </a:cubicBezTo>
                  <a:cubicBezTo>
                    <a:pt x="16320" y="10598"/>
                    <a:pt x="16323" y="10595"/>
                    <a:pt x="16326" y="10595"/>
                  </a:cubicBezTo>
                  <a:lnTo>
                    <a:pt x="16372" y="10562"/>
                  </a:lnTo>
                  <a:lnTo>
                    <a:pt x="16382" y="10552"/>
                  </a:lnTo>
                  <a:cubicBezTo>
                    <a:pt x="16397" y="10540"/>
                    <a:pt x="16415" y="10525"/>
                    <a:pt x="16431" y="10515"/>
                  </a:cubicBezTo>
                  <a:lnTo>
                    <a:pt x="16434" y="10515"/>
                  </a:lnTo>
                  <a:cubicBezTo>
                    <a:pt x="16845" y="10184"/>
                    <a:pt x="17232" y="9665"/>
                    <a:pt x="17721" y="9096"/>
                  </a:cubicBezTo>
                  <a:cubicBezTo>
                    <a:pt x="17791" y="9026"/>
                    <a:pt x="17862" y="8949"/>
                    <a:pt x="17939" y="8872"/>
                  </a:cubicBezTo>
                  <a:cubicBezTo>
                    <a:pt x="17963" y="8848"/>
                    <a:pt x="17985" y="8814"/>
                    <a:pt x="18000" y="8774"/>
                  </a:cubicBezTo>
                  <a:cubicBezTo>
                    <a:pt x="18139" y="8574"/>
                    <a:pt x="18077" y="8307"/>
                    <a:pt x="17890" y="8187"/>
                  </a:cubicBezTo>
                  <a:cubicBezTo>
                    <a:pt x="18080" y="7929"/>
                    <a:pt x="17917" y="7545"/>
                    <a:pt x="17586" y="7524"/>
                  </a:cubicBezTo>
                  <a:cubicBezTo>
                    <a:pt x="17541" y="7521"/>
                    <a:pt x="17495" y="7520"/>
                    <a:pt x="17447" y="7520"/>
                  </a:cubicBezTo>
                  <a:cubicBezTo>
                    <a:pt x="17192" y="7520"/>
                    <a:pt x="16895" y="7559"/>
                    <a:pt x="16587" y="7680"/>
                  </a:cubicBezTo>
                  <a:cubicBezTo>
                    <a:pt x="16557" y="7646"/>
                    <a:pt x="16526" y="7616"/>
                    <a:pt x="16489" y="7591"/>
                  </a:cubicBezTo>
                  <a:cubicBezTo>
                    <a:pt x="16925" y="6860"/>
                    <a:pt x="17174" y="6015"/>
                    <a:pt x="17174" y="5118"/>
                  </a:cubicBezTo>
                  <a:cubicBezTo>
                    <a:pt x="17174" y="2901"/>
                    <a:pt x="15650" y="1015"/>
                    <a:pt x="13519" y="305"/>
                  </a:cubicBezTo>
                  <a:cubicBezTo>
                    <a:pt x="13509" y="302"/>
                    <a:pt x="13494" y="296"/>
                    <a:pt x="13479" y="293"/>
                  </a:cubicBezTo>
                  <a:lnTo>
                    <a:pt x="13442" y="280"/>
                  </a:lnTo>
                  <a:lnTo>
                    <a:pt x="13448" y="280"/>
                  </a:lnTo>
                  <a:cubicBezTo>
                    <a:pt x="13442" y="279"/>
                    <a:pt x="13439" y="278"/>
                    <a:pt x="13435" y="277"/>
                  </a:cubicBezTo>
                  <a:lnTo>
                    <a:pt x="13435" y="277"/>
                  </a:lnTo>
                  <a:cubicBezTo>
                    <a:pt x="13435" y="277"/>
                    <a:pt x="13436" y="277"/>
                    <a:pt x="13436" y="277"/>
                  </a:cubicBezTo>
                  <a:cubicBezTo>
                    <a:pt x="13417" y="271"/>
                    <a:pt x="13396" y="265"/>
                    <a:pt x="13377" y="259"/>
                  </a:cubicBezTo>
                  <a:cubicBezTo>
                    <a:pt x="12834" y="93"/>
                    <a:pt x="12253" y="1"/>
                    <a:pt x="1165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0"/>
            <p:cNvSpPr/>
            <p:nvPr/>
          </p:nvSpPr>
          <p:spPr>
            <a:xfrm>
              <a:off x="2794312" y="1887398"/>
              <a:ext cx="4483" cy="7890"/>
            </a:xfrm>
            <a:custGeom>
              <a:avLst/>
              <a:gdLst/>
              <a:ahLst/>
              <a:cxnLst/>
              <a:rect l="l" t="t" r="r" b="b"/>
              <a:pathLst>
                <a:path w="25" h="44" extrusionOk="0">
                  <a:moveTo>
                    <a:pt x="25" y="0"/>
                  </a:moveTo>
                  <a:cubicBezTo>
                    <a:pt x="12" y="15"/>
                    <a:pt x="6" y="28"/>
                    <a:pt x="0" y="43"/>
                  </a:cubicBezTo>
                  <a:cubicBezTo>
                    <a:pt x="6" y="28"/>
                    <a:pt x="15" y="12"/>
                    <a:pt x="25"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2800230" y="1883453"/>
              <a:ext cx="1255" cy="1793"/>
            </a:xfrm>
            <a:custGeom>
              <a:avLst/>
              <a:gdLst/>
              <a:ahLst/>
              <a:cxnLst/>
              <a:rect l="l" t="t" r="r" b="b"/>
              <a:pathLst>
                <a:path w="7" h="10" extrusionOk="0">
                  <a:moveTo>
                    <a:pt x="7" y="1"/>
                  </a:moveTo>
                  <a:cubicBezTo>
                    <a:pt x="6" y="1"/>
                    <a:pt x="5" y="2"/>
                    <a:pt x="4" y="3"/>
                  </a:cubicBezTo>
                  <a:lnTo>
                    <a:pt x="4" y="3"/>
                  </a:lnTo>
                  <a:cubicBezTo>
                    <a:pt x="5" y="2"/>
                    <a:pt x="6" y="1"/>
                    <a:pt x="7" y="1"/>
                  </a:cubicBezTo>
                  <a:close/>
                  <a:moveTo>
                    <a:pt x="4" y="3"/>
                  </a:moveTo>
                  <a:cubicBezTo>
                    <a:pt x="2" y="5"/>
                    <a:pt x="1" y="8"/>
                    <a:pt x="1" y="10"/>
                  </a:cubicBezTo>
                  <a:lnTo>
                    <a:pt x="4" y="7"/>
                  </a:lnTo>
                  <a:cubicBezTo>
                    <a:pt x="4" y="7"/>
                    <a:pt x="4" y="5"/>
                    <a:pt x="4" y="3"/>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0"/>
            <p:cNvSpPr/>
            <p:nvPr/>
          </p:nvSpPr>
          <p:spPr>
            <a:xfrm>
              <a:off x="3952037" y="1511172"/>
              <a:ext cx="179" cy="179"/>
            </a:xfrm>
            <a:custGeom>
              <a:avLst/>
              <a:gdLst/>
              <a:ahLst/>
              <a:cxnLst/>
              <a:rect l="l" t="t" r="r" b="b"/>
              <a:pathLst>
                <a:path w="1" h="1" extrusionOk="0">
                  <a:moveTo>
                    <a:pt x="1" y="0"/>
                  </a:move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0"/>
            <p:cNvSpPr/>
            <p:nvPr/>
          </p:nvSpPr>
          <p:spPr>
            <a:xfrm>
              <a:off x="3260738" y="2876381"/>
              <a:ext cx="1352469" cy="711024"/>
            </a:xfrm>
            <a:custGeom>
              <a:avLst/>
              <a:gdLst/>
              <a:ahLst/>
              <a:cxnLst/>
              <a:rect l="l" t="t" r="r" b="b"/>
              <a:pathLst>
                <a:path w="7542" h="3965" extrusionOk="0">
                  <a:moveTo>
                    <a:pt x="7012" y="1"/>
                  </a:moveTo>
                  <a:cubicBezTo>
                    <a:pt x="6729" y="1"/>
                    <a:pt x="6400" y="193"/>
                    <a:pt x="6070" y="401"/>
                  </a:cubicBezTo>
                  <a:cubicBezTo>
                    <a:pt x="4997" y="1080"/>
                    <a:pt x="4170" y="2567"/>
                    <a:pt x="2795" y="2567"/>
                  </a:cubicBezTo>
                  <a:cubicBezTo>
                    <a:pt x="2789" y="2567"/>
                    <a:pt x="2783" y="2567"/>
                    <a:pt x="2778" y="2567"/>
                  </a:cubicBezTo>
                  <a:cubicBezTo>
                    <a:pt x="2148" y="2558"/>
                    <a:pt x="1137" y="2121"/>
                    <a:pt x="108" y="1737"/>
                  </a:cubicBezTo>
                  <a:lnTo>
                    <a:pt x="1" y="2822"/>
                  </a:lnTo>
                  <a:cubicBezTo>
                    <a:pt x="505" y="2939"/>
                    <a:pt x="999" y="3077"/>
                    <a:pt x="1491" y="3252"/>
                  </a:cubicBezTo>
                  <a:cubicBezTo>
                    <a:pt x="2344" y="3559"/>
                    <a:pt x="3205" y="3783"/>
                    <a:pt x="4068" y="3964"/>
                  </a:cubicBezTo>
                  <a:cubicBezTo>
                    <a:pt x="4762" y="3531"/>
                    <a:pt x="5757" y="2594"/>
                    <a:pt x="7311" y="862"/>
                  </a:cubicBezTo>
                  <a:cubicBezTo>
                    <a:pt x="7542" y="604"/>
                    <a:pt x="7397" y="20"/>
                    <a:pt x="7050" y="2"/>
                  </a:cubicBezTo>
                  <a:cubicBezTo>
                    <a:pt x="7038" y="1"/>
                    <a:pt x="7025" y="1"/>
                    <a:pt x="7012" y="1"/>
                  </a:cubicBezTo>
                  <a:close/>
                </a:path>
              </a:pathLst>
            </a:custGeom>
            <a:solidFill>
              <a:srgbClr val="E39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2869629" y="2815231"/>
              <a:ext cx="1919853" cy="710486"/>
            </a:xfrm>
            <a:custGeom>
              <a:avLst/>
              <a:gdLst/>
              <a:ahLst/>
              <a:cxnLst/>
              <a:rect l="l" t="t" r="r" b="b"/>
              <a:pathLst>
                <a:path w="10706" h="3962" extrusionOk="0">
                  <a:moveTo>
                    <a:pt x="10176" y="1"/>
                  </a:moveTo>
                  <a:cubicBezTo>
                    <a:pt x="9893" y="1"/>
                    <a:pt x="9561" y="193"/>
                    <a:pt x="9234" y="401"/>
                  </a:cubicBezTo>
                  <a:cubicBezTo>
                    <a:pt x="8161" y="1080"/>
                    <a:pt x="7334" y="2567"/>
                    <a:pt x="5958" y="2567"/>
                  </a:cubicBezTo>
                  <a:cubicBezTo>
                    <a:pt x="5953" y="2567"/>
                    <a:pt x="5947" y="2567"/>
                    <a:pt x="5942" y="2567"/>
                  </a:cubicBezTo>
                  <a:cubicBezTo>
                    <a:pt x="4821" y="2557"/>
                    <a:pt x="2508" y="1175"/>
                    <a:pt x="1007" y="1175"/>
                  </a:cubicBezTo>
                  <a:cubicBezTo>
                    <a:pt x="649" y="1175"/>
                    <a:pt x="338" y="1254"/>
                    <a:pt x="99" y="1449"/>
                  </a:cubicBezTo>
                  <a:cubicBezTo>
                    <a:pt x="99" y="1449"/>
                    <a:pt x="96" y="1446"/>
                    <a:pt x="90" y="1433"/>
                  </a:cubicBezTo>
                  <a:lnTo>
                    <a:pt x="1" y="2321"/>
                  </a:lnTo>
                  <a:cubicBezTo>
                    <a:pt x="1583" y="2490"/>
                    <a:pt x="3152" y="2708"/>
                    <a:pt x="4654" y="3246"/>
                  </a:cubicBezTo>
                  <a:cubicBezTo>
                    <a:pt x="5505" y="3553"/>
                    <a:pt x="6368" y="3780"/>
                    <a:pt x="7232" y="3961"/>
                  </a:cubicBezTo>
                  <a:cubicBezTo>
                    <a:pt x="7926" y="3525"/>
                    <a:pt x="8921" y="2588"/>
                    <a:pt x="10475" y="862"/>
                  </a:cubicBezTo>
                  <a:cubicBezTo>
                    <a:pt x="10706" y="604"/>
                    <a:pt x="10558" y="23"/>
                    <a:pt x="10214" y="2"/>
                  </a:cubicBezTo>
                  <a:cubicBezTo>
                    <a:pt x="10202" y="1"/>
                    <a:pt x="10189" y="1"/>
                    <a:pt x="10176" y="1"/>
                  </a:cubicBezTo>
                  <a:close/>
                </a:path>
              </a:pathLst>
            </a:custGeom>
            <a:solidFill>
              <a:srgbClr val="C68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0"/>
            <p:cNvSpPr/>
            <p:nvPr/>
          </p:nvSpPr>
          <p:spPr>
            <a:xfrm>
              <a:off x="3084461" y="2810210"/>
              <a:ext cx="1930434" cy="669779"/>
            </a:xfrm>
            <a:custGeom>
              <a:avLst/>
              <a:gdLst/>
              <a:ahLst/>
              <a:cxnLst/>
              <a:rect l="l" t="t" r="r" b="b"/>
              <a:pathLst>
                <a:path w="10765" h="3735" extrusionOk="0">
                  <a:moveTo>
                    <a:pt x="10112" y="1"/>
                  </a:moveTo>
                  <a:cubicBezTo>
                    <a:pt x="9851" y="1"/>
                    <a:pt x="9552" y="45"/>
                    <a:pt x="9234" y="171"/>
                  </a:cubicBezTo>
                  <a:cubicBezTo>
                    <a:pt x="8295" y="554"/>
                    <a:pt x="7333" y="2337"/>
                    <a:pt x="5956" y="2337"/>
                  </a:cubicBezTo>
                  <a:cubicBezTo>
                    <a:pt x="5951" y="2337"/>
                    <a:pt x="5946" y="2337"/>
                    <a:pt x="5941" y="2337"/>
                  </a:cubicBezTo>
                  <a:cubicBezTo>
                    <a:pt x="4823" y="2327"/>
                    <a:pt x="2509" y="945"/>
                    <a:pt x="1009" y="945"/>
                  </a:cubicBezTo>
                  <a:cubicBezTo>
                    <a:pt x="652" y="945"/>
                    <a:pt x="340" y="1024"/>
                    <a:pt x="102" y="1219"/>
                  </a:cubicBezTo>
                  <a:cubicBezTo>
                    <a:pt x="102" y="1219"/>
                    <a:pt x="96" y="1216"/>
                    <a:pt x="90" y="1203"/>
                  </a:cubicBezTo>
                  <a:lnTo>
                    <a:pt x="1" y="2091"/>
                  </a:lnTo>
                  <a:cubicBezTo>
                    <a:pt x="1583" y="2263"/>
                    <a:pt x="3152" y="2484"/>
                    <a:pt x="4654" y="3022"/>
                  </a:cubicBezTo>
                  <a:cubicBezTo>
                    <a:pt x="5508" y="3329"/>
                    <a:pt x="6368" y="3553"/>
                    <a:pt x="7232" y="3734"/>
                  </a:cubicBezTo>
                  <a:cubicBezTo>
                    <a:pt x="7926" y="3301"/>
                    <a:pt x="8979" y="2429"/>
                    <a:pt x="10534" y="703"/>
                  </a:cubicBezTo>
                  <a:cubicBezTo>
                    <a:pt x="10764" y="445"/>
                    <a:pt x="10598" y="30"/>
                    <a:pt x="10257" y="5"/>
                  </a:cubicBezTo>
                  <a:cubicBezTo>
                    <a:pt x="10210" y="2"/>
                    <a:pt x="10162" y="1"/>
                    <a:pt x="10112" y="1"/>
                  </a:cubicBezTo>
                  <a:close/>
                </a:path>
              </a:pathLst>
            </a:custGeom>
            <a:solidFill>
              <a:srgbClr val="EB9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0"/>
            <p:cNvSpPr/>
            <p:nvPr/>
          </p:nvSpPr>
          <p:spPr>
            <a:xfrm>
              <a:off x="3861119" y="3295825"/>
              <a:ext cx="58639" cy="2331"/>
            </a:xfrm>
            <a:custGeom>
              <a:avLst/>
              <a:gdLst/>
              <a:ahLst/>
              <a:cxnLst/>
              <a:rect l="l" t="t" r="r" b="b"/>
              <a:pathLst>
                <a:path w="327" h="13" extrusionOk="0">
                  <a:moveTo>
                    <a:pt x="327" y="1"/>
                  </a:moveTo>
                  <a:lnTo>
                    <a:pt x="327" y="1"/>
                  </a:lnTo>
                  <a:cubicBezTo>
                    <a:pt x="219" y="7"/>
                    <a:pt x="108" y="10"/>
                    <a:pt x="1" y="13"/>
                  </a:cubicBezTo>
                  <a:cubicBezTo>
                    <a:pt x="108" y="13"/>
                    <a:pt x="219" y="10"/>
                    <a:pt x="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4641006" y="2877278"/>
              <a:ext cx="51646" cy="69040"/>
            </a:xfrm>
            <a:custGeom>
              <a:avLst/>
              <a:gdLst/>
              <a:ahLst/>
              <a:cxnLst/>
              <a:rect l="l" t="t" r="r" b="b"/>
              <a:pathLst>
                <a:path w="288" h="385" extrusionOk="0">
                  <a:moveTo>
                    <a:pt x="287" y="0"/>
                  </a:moveTo>
                  <a:lnTo>
                    <a:pt x="287" y="0"/>
                  </a:lnTo>
                  <a:cubicBezTo>
                    <a:pt x="281" y="9"/>
                    <a:pt x="274" y="18"/>
                    <a:pt x="268" y="27"/>
                  </a:cubicBezTo>
                  <a:lnTo>
                    <a:pt x="268" y="27"/>
                  </a:lnTo>
                  <a:cubicBezTo>
                    <a:pt x="274" y="18"/>
                    <a:pt x="281" y="9"/>
                    <a:pt x="287" y="0"/>
                  </a:cubicBezTo>
                  <a:close/>
                  <a:moveTo>
                    <a:pt x="268" y="27"/>
                  </a:moveTo>
                  <a:lnTo>
                    <a:pt x="268" y="27"/>
                  </a:lnTo>
                  <a:cubicBezTo>
                    <a:pt x="204" y="119"/>
                    <a:pt x="139" y="205"/>
                    <a:pt x="69" y="289"/>
                  </a:cubicBezTo>
                  <a:cubicBezTo>
                    <a:pt x="57" y="307"/>
                    <a:pt x="38" y="329"/>
                    <a:pt x="23" y="347"/>
                  </a:cubicBezTo>
                  <a:cubicBezTo>
                    <a:pt x="8" y="370"/>
                    <a:pt x="1" y="384"/>
                    <a:pt x="3" y="384"/>
                  </a:cubicBezTo>
                  <a:cubicBezTo>
                    <a:pt x="10" y="384"/>
                    <a:pt x="81" y="294"/>
                    <a:pt x="268" y="27"/>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0"/>
            <p:cNvSpPr/>
            <p:nvPr/>
          </p:nvSpPr>
          <p:spPr>
            <a:xfrm>
              <a:off x="2850979" y="1474052"/>
              <a:ext cx="1900486" cy="1823556"/>
            </a:xfrm>
            <a:custGeom>
              <a:avLst/>
              <a:gdLst/>
              <a:ahLst/>
              <a:cxnLst/>
              <a:rect l="l" t="t" r="r" b="b"/>
              <a:pathLst>
                <a:path w="10598" h="10169" extrusionOk="0">
                  <a:moveTo>
                    <a:pt x="6359" y="0"/>
                  </a:moveTo>
                  <a:cubicBezTo>
                    <a:pt x="6277" y="0"/>
                    <a:pt x="6181" y="29"/>
                    <a:pt x="6116" y="29"/>
                  </a:cubicBezTo>
                  <a:cubicBezTo>
                    <a:pt x="6100" y="29"/>
                    <a:pt x="6057" y="18"/>
                    <a:pt x="6024" y="18"/>
                  </a:cubicBezTo>
                  <a:cubicBezTo>
                    <a:pt x="6006" y="18"/>
                    <a:pt x="5992" y="21"/>
                    <a:pt x="5987" y="32"/>
                  </a:cubicBezTo>
                  <a:cubicBezTo>
                    <a:pt x="5975" y="60"/>
                    <a:pt x="6006" y="106"/>
                    <a:pt x="6018" y="130"/>
                  </a:cubicBezTo>
                  <a:cubicBezTo>
                    <a:pt x="6059" y="221"/>
                    <a:pt x="6056" y="303"/>
                    <a:pt x="5948" y="303"/>
                  </a:cubicBezTo>
                  <a:cubicBezTo>
                    <a:pt x="5936" y="303"/>
                    <a:pt x="5922" y="301"/>
                    <a:pt x="5907" y="299"/>
                  </a:cubicBezTo>
                  <a:cubicBezTo>
                    <a:pt x="5794" y="284"/>
                    <a:pt x="5698" y="204"/>
                    <a:pt x="5637" y="121"/>
                  </a:cubicBezTo>
                  <a:lnTo>
                    <a:pt x="5394" y="216"/>
                  </a:lnTo>
                  <a:cubicBezTo>
                    <a:pt x="5442" y="323"/>
                    <a:pt x="5368" y="353"/>
                    <a:pt x="5251" y="353"/>
                  </a:cubicBezTo>
                  <a:cubicBezTo>
                    <a:pt x="5106" y="353"/>
                    <a:pt x="4894" y="308"/>
                    <a:pt x="4761" y="308"/>
                  </a:cubicBezTo>
                  <a:cubicBezTo>
                    <a:pt x="4695" y="308"/>
                    <a:pt x="4649" y="319"/>
                    <a:pt x="4639" y="352"/>
                  </a:cubicBezTo>
                  <a:cubicBezTo>
                    <a:pt x="4624" y="399"/>
                    <a:pt x="4723" y="459"/>
                    <a:pt x="4768" y="459"/>
                  </a:cubicBezTo>
                  <a:cubicBezTo>
                    <a:pt x="4769" y="459"/>
                    <a:pt x="4770" y="459"/>
                    <a:pt x="4771" y="459"/>
                  </a:cubicBezTo>
                  <a:cubicBezTo>
                    <a:pt x="4797" y="459"/>
                    <a:pt x="4842" y="417"/>
                    <a:pt x="4869" y="417"/>
                  </a:cubicBezTo>
                  <a:cubicBezTo>
                    <a:pt x="4874" y="417"/>
                    <a:pt x="4878" y="419"/>
                    <a:pt x="4881" y="422"/>
                  </a:cubicBezTo>
                  <a:cubicBezTo>
                    <a:pt x="4937" y="468"/>
                    <a:pt x="4940" y="597"/>
                    <a:pt x="4943" y="659"/>
                  </a:cubicBezTo>
                  <a:cubicBezTo>
                    <a:pt x="4943" y="667"/>
                    <a:pt x="4940" y="733"/>
                    <a:pt x="4953" y="733"/>
                  </a:cubicBezTo>
                  <a:cubicBezTo>
                    <a:pt x="4954" y="733"/>
                    <a:pt x="4956" y="732"/>
                    <a:pt x="4958" y="729"/>
                  </a:cubicBezTo>
                  <a:cubicBezTo>
                    <a:pt x="5096" y="613"/>
                    <a:pt x="5265" y="545"/>
                    <a:pt x="5404" y="431"/>
                  </a:cubicBezTo>
                  <a:cubicBezTo>
                    <a:pt x="5447" y="391"/>
                    <a:pt x="5496" y="342"/>
                    <a:pt x="5554" y="327"/>
                  </a:cubicBezTo>
                  <a:cubicBezTo>
                    <a:pt x="5563" y="325"/>
                    <a:pt x="5572" y="324"/>
                    <a:pt x="5581" y="324"/>
                  </a:cubicBezTo>
                  <a:cubicBezTo>
                    <a:pt x="5648" y="324"/>
                    <a:pt x="5710" y="381"/>
                    <a:pt x="5754" y="419"/>
                  </a:cubicBezTo>
                  <a:cubicBezTo>
                    <a:pt x="5932" y="582"/>
                    <a:pt x="6132" y="818"/>
                    <a:pt x="6107" y="1067"/>
                  </a:cubicBezTo>
                  <a:cubicBezTo>
                    <a:pt x="6101" y="1104"/>
                    <a:pt x="6085" y="1173"/>
                    <a:pt x="6036" y="1173"/>
                  </a:cubicBezTo>
                  <a:cubicBezTo>
                    <a:pt x="6032" y="1173"/>
                    <a:pt x="6028" y="1173"/>
                    <a:pt x="6024" y="1172"/>
                  </a:cubicBezTo>
                  <a:cubicBezTo>
                    <a:pt x="5947" y="1159"/>
                    <a:pt x="5901" y="1030"/>
                    <a:pt x="5852" y="984"/>
                  </a:cubicBezTo>
                  <a:cubicBezTo>
                    <a:pt x="5786" y="923"/>
                    <a:pt x="5656" y="856"/>
                    <a:pt x="5544" y="856"/>
                  </a:cubicBezTo>
                  <a:cubicBezTo>
                    <a:pt x="5472" y="856"/>
                    <a:pt x="5408" y="883"/>
                    <a:pt x="5373" y="957"/>
                  </a:cubicBezTo>
                  <a:cubicBezTo>
                    <a:pt x="5314" y="1083"/>
                    <a:pt x="5511" y="1144"/>
                    <a:pt x="5603" y="1187"/>
                  </a:cubicBezTo>
                  <a:cubicBezTo>
                    <a:pt x="5634" y="1202"/>
                    <a:pt x="5701" y="1221"/>
                    <a:pt x="5714" y="1261"/>
                  </a:cubicBezTo>
                  <a:cubicBezTo>
                    <a:pt x="5729" y="1310"/>
                    <a:pt x="5594" y="1341"/>
                    <a:pt x="5563" y="1344"/>
                  </a:cubicBezTo>
                  <a:cubicBezTo>
                    <a:pt x="5549" y="1346"/>
                    <a:pt x="5536" y="1347"/>
                    <a:pt x="5522" y="1347"/>
                  </a:cubicBezTo>
                  <a:cubicBezTo>
                    <a:pt x="5370" y="1347"/>
                    <a:pt x="5252" y="1226"/>
                    <a:pt x="5139" y="1141"/>
                  </a:cubicBezTo>
                  <a:cubicBezTo>
                    <a:pt x="5117" y="1124"/>
                    <a:pt x="5102" y="1116"/>
                    <a:pt x="5091" y="1116"/>
                  </a:cubicBezTo>
                  <a:cubicBezTo>
                    <a:pt x="5048" y="1116"/>
                    <a:pt x="5092" y="1239"/>
                    <a:pt x="5127" y="1276"/>
                  </a:cubicBezTo>
                  <a:cubicBezTo>
                    <a:pt x="5139" y="1288"/>
                    <a:pt x="5185" y="1322"/>
                    <a:pt x="5170" y="1341"/>
                  </a:cubicBezTo>
                  <a:cubicBezTo>
                    <a:pt x="5142" y="1384"/>
                    <a:pt x="5007" y="1381"/>
                    <a:pt x="4964" y="1384"/>
                  </a:cubicBezTo>
                  <a:cubicBezTo>
                    <a:pt x="4700" y="1405"/>
                    <a:pt x="4479" y="1467"/>
                    <a:pt x="4258" y="1614"/>
                  </a:cubicBezTo>
                  <a:cubicBezTo>
                    <a:pt x="4120" y="1706"/>
                    <a:pt x="3994" y="1814"/>
                    <a:pt x="3883" y="1933"/>
                  </a:cubicBezTo>
                  <a:lnTo>
                    <a:pt x="3858" y="1955"/>
                  </a:lnTo>
                  <a:cubicBezTo>
                    <a:pt x="3809" y="2136"/>
                    <a:pt x="3763" y="2327"/>
                    <a:pt x="3674" y="2496"/>
                  </a:cubicBezTo>
                  <a:cubicBezTo>
                    <a:pt x="3657" y="2530"/>
                    <a:pt x="3643" y="2545"/>
                    <a:pt x="3632" y="2545"/>
                  </a:cubicBezTo>
                  <a:cubicBezTo>
                    <a:pt x="3614" y="2545"/>
                    <a:pt x="3605" y="2506"/>
                    <a:pt x="3604" y="2459"/>
                  </a:cubicBezTo>
                  <a:cubicBezTo>
                    <a:pt x="3594" y="2287"/>
                    <a:pt x="3650" y="2072"/>
                    <a:pt x="3530" y="1918"/>
                  </a:cubicBezTo>
                  <a:cubicBezTo>
                    <a:pt x="3476" y="1849"/>
                    <a:pt x="3406" y="1822"/>
                    <a:pt x="3328" y="1822"/>
                  </a:cubicBezTo>
                  <a:cubicBezTo>
                    <a:pt x="3092" y="1822"/>
                    <a:pt x="2787" y="2071"/>
                    <a:pt x="2667" y="2182"/>
                  </a:cubicBezTo>
                  <a:cubicBezTo>
                    <a:pt x="2535" y="2302"/>
                    <a:pt x="2320" y="2542"/>
                    <a:pt x="2473" y="2717"/>
                  </a:cubicBezTo>
                  <a:cubicBezTo>
                    <a:pt x="2512" y="2761"/>
                    <a:pt x="2552" y="2777"/>
                    <a:pt x="2591" y="2777"/>
                  </a:cubicBezTo>
                  <a:cubicBezTo>
                    <a:pt x="2707" y="2777"/>
                    <a:pt x="2824" y="2636"/>
                    <a:pt x="2943" y="2625"/>
                  </a:cubicBezTo>
                  <a:cubicBezTo>
                    <a:pt x="2955" y="2623"/>
                    <a:pt x="2967" y="2622"/>
                    <a:pt x="2979" y="2622"/>
                  </a:cubicBezTo>
                  <a:cubicBezTo>
                    <a:pt x="3029" y="2622"/>
                    <a:pt x="3079" y="2637"/>
                    <a:pt x="3121" y="2661"/>
                  </a:cubicBezTo>
                  <a:cubicBezTo>
                    <a:pt x="3029" y="2738"/>
                    <a:pt x="2934" y="2812"/>
                    <a:pt x="2839" y="2889"/>
                  </a:cubicBezTo>
                  <a:cubicBezTo>
                    <a:pt x="2796" y="2923"/>
                    <a:pt x="2768" y="2962"/>
                    <a:pt x="2839" y="2978"/>
                  </a:cubicBezTo>
                  <a:cubicBezTo>
                    <a:pt x="2906" y="2996"/>
                    <a:pt x="3020" y="2984"/>
                    <a:pt x="3072" y="3039"/>
                  </a:cubicBezTo>
                  <a:cubicBezTo>
                    <a:pt x="3118" y="3085"/>
                    <a:pt x="3069" y="3171"/>
                    <a:pt x="3051" y="3217"/>
                  </a:cubicBezTo>
                  <a:cubicBezTo>
                    <a:pt x="3008" y="3331"/>
                    <a:pt x="2928" y="3592"/>
                    <a:pt x="3051" y="3690"/>
                  </a:cubicBezTo>
                  <a:cubicBezTo>
                    <a:pt x="3076" y="3710"/>
                    <a:pt x="3110" y="3718"/>
                    <a:pt x="3149" y="3718"/>
                  </a:cubicBezTo>
                  <a:cubicBezTo>
                    <a:pt x="3253" y="3718"/>
                    <a:pt x="3390" y="3663"/>
                    <a:pt x="3459" y="3647"/>
                  </a:cubicBezTo>
                  <a:cubicBezTo>
                    <a:pt x="3603" y="3618"/>
                    <a:pt x="3752" y="3600"/>
                    <a:pt x="3898" y="3600"/>
                  </a:cubicBezTo>
                  <a:cubicBezTo>
                    <a:pt x="4228" y="3600"/>
                    <a:pt x="4540" y="3697"/>
                    <a:pt x="4734" y="3991"/>
                  </a:cubicBezTo>
                  <a:cubicBezTo>
                    <a:pt x="4780" y="4056"/>
                    <a:pt x="4805" y="4133"/>
                    <a:pt x="4869" y="4185"/>
                  </a:cubicBezTo>
                  <a:cubicBezTo>
                    <a:pt x="4940" y="4243"/>
                    <a:pt x="5026" y="4274"/>
                    <a:pt x="5112" y="4305"/>
                  </a:cubicBezTo>
                  <a:cubicBezTo>
                    <a:pt x="5170" y="4329"/>
                    <a:pt x="5247" y="4354"/>
                    <a:pt x="5281" y="4409"/>
                  </a:cubicBezTo>
                  <a:cubicBezTo>
                    <a:pt x="5333" y="4489"/>
                    <a:pt x="5241" y="4594"/>
                    <a:pt x="5204" y="4661"/>
                  </a:cubicBezTo>
                  <a:cubicBezTo>
                    <a:pt x="5139" y="4775"/>
                    <a:pt x="5004" y="4962"/>
                    <a:pt x="5032" y="5100"/>
                  </a:cubicBezTo>
                  <a:cubicBezTo>
                    <a:pt x="5034" y="5124"/>
                    <a:pt x="5052" y="5137"/>
                    <a:pt x="5074" y="5137"/>
                  </a:cubicBezTo>
                  <a:cubicBezTo>
                    <a:pt x="5080" y="5137"/>
                    <a:pt x="5087" y="5136"/>
                    <a:pt x="5093" y="5134"/>
                  </a:cubicBezTo>
                  <a:cubicBezTo>
                    <a:pt x="5453" y="5146"/>
                    <a:pt x="5864" y="5242"/>
                    <a:pt x="6159" y="5441"/>
                  </a:cubicBezTo>
                  <a:cubicBezTo>
                    <a:pt x="6270" y="5515"/>
                    <a:pt x="6383" y="5623"/>
                    <a:pt x="6374" y="5758"/>
                  </a:cubicBezTo>
                  <a:cubicBezTo>
                    <a:pt x="6362" y="5948"/>
                    <a:pt x="6153" y="6065"/>
                    <a:pt x="6015" y="6175"/>
                  </a:cubicBezTo>
                  <a:cubicBezTo>
                    <a:pt x="5775" y="6372"/>
                    <a:pt x="5606" y="6563"/>
                    <a:pt x="5542" y="6854"/>
                  </a:cubicBezTo>
                  <a:cubicBezTo>
                    <a:pt x="5483" y="7115"/>
                    <a:pt x="5225" y="7217"/>
                    <a:pt x="4961" y="7251"/>
                  </a:cubicBezTo>
                  <a:cubicBezTo>
                    <a:pt x="4786" y="7816"/>
                    <a:pt x="4438" y="7884"/>
                    <a:pt x="4282" y="7884"/>
                  </a:cubicBezTo>
                  <a:cubicBezTo>
                    <a:pt x="4233" y="7884"/>
                    <a:pt x="4202" y="7877"/>
                    <a:pt x="4202" y="7877"/>
                  </a:cubicBezTo>
                  <a:cubicBezTo>
                    <a:pt x="4144" y="8009"/>
                    <a:pt x="4055" y="8249"/>
                    <a:pt x="3880" y="8286"/>
                  </a:cubicBezTo>
                  <a:cubicBezTo>
                    <a:pt x="3862" y="8289"/>
                    <a:pt x="3843" y="8290"/>
                    <a:pt x="3825" y="8290"/>
                  </a:cubicBezTo>
                  <a:cubicBezTo>
                    <a:pt x="3810" y="8290"/>
                    <a:pt x="3795" y="8290"/>
                    <a:pt x="3780" y="8290"/>
                  </a:cubicBezTo>
                  <a:cubicBezTo>
                    <a:pt x="3737" y="8290"/>
                    <a:pt x="3697" y="8294"/>
                    <a:pt x="3668" y="8329"/>
                  </a:cubicBezTo>
                  <a:cubicBezTo>
                    <a:pt x="3557" y="8452"/>
                    <a:pt x="3610" y="8654"/>
                    <a:pt x="3637" y="8799"/>
                  </a:cubicBezTo>
                  <a:cubicBezTo>
                    <a:pt x="3653" y="8879"/>
                    <a:pt x="3742" y="9146"/>
                    <a:pt x="3594" y="9167"/>
                  </a:cubicBezTo>
                  <a:cubicBezTo>
                    <a:pt x="3583" y="9169"/>
                    <a:pt x="3572" y="9170"/>
                    <a:pt x="3561" y="9170"/>
                  </a:cubicBezTo>
                  <a:cubicBezTo>
                    <a:pt x="3439" y="9170"/>
                    <a:pt x="3333" y="9081"/>
                    <a:pt x="3299" y="8977"/>
                  </a:cubicBezTo>
                  <a:cubicBezTo>
                    <a:pt x="3235" y="8790"/>
                    <a:pt x="3269" y="8562"/>
                    <a:pt x="3284" y="8372"/>
                  </a:cubicBezTo>
                  <a:cubicBezTo>
                    <a:pt x="3306" y="8111"/>
                    <a:pt x="3287" y="7877"/>
                    <a:pt x="3207" y="7625"/>
                  </a:cubicBezTo>
                  <a:cubicBezTo>
                    <a:pt x="3161" y="7481"/>
                    <a:pt x="3060" y="7284"/>
                    <a:pt x="3121" y="7131"/>
                  </a:cubicBezTo>
                  <a:cubicBezTo>
                    <a:pt x="3152" y="7054"/>
                    <a:pt x="3235" y="7020"/>
                    <a:pt x="3290" y="6962"/>
                  </a:cubicBezTo>
                  <a:cubicBezTo>
                    <a:pt x="3373" y="6882"/>
                    <a:pt x="3422" y="6781"/>
                    <a:pt x="3450" y="6673"/>
                  </a:cubicBezTo>
                  <a:cubicBezTo>
                    <a:pt x="3487" y="6532"/>
                    <a:pt x="3502" y="6314"/>
                    <a:pt x="3361" y="6212"/>
                  </a:cubicBezTo>
                  <a:cubicBezTo>
                    <a:pt x="3238" y="6126"/>
                    <a:pt x="3023" y="6086"/>
                    <a:pt x="2946" y="5951"/>
                  </a:cubicBezTo>
                  <a:cubicBezTo>
                    <a:pt x="2900" y="5868"/>
                    <a:pt x="2977" y="5804"/>
                    <a:pt x="3020" y="5733"/>
                  </a:cubicBezTo>
                  <a:cubicBezTo>
                    <a:pt x="3091" y="5623"/>
                    <a:pt x="3100" y="5500"/>
                    <a:pt x="3038" y="5380"/>
                  </a:cubicBezTo>
                  <a:cubicBezTo>
                    <a:pt x="2949" y="5211"/>
                    <a:pt x="2719" y="5091"/>
                    <a:pt x="2676" y="4904"/>
                  </a:cubicBezTo>
                  <a:cubicBezTo>
                    <a:pt x="2627" y="4692"/>
                    <a:pt x="2906" y="4504"/>
                    <a:pt x="3044" y="4382"/>
                  </a:cubicBezTo>
                  <a:cubicBezTo>
                    <a:pt x="3149" y="4289"/>
                    <a:pt x="3253" y="4194"/>
                    <a:pt x="3349" y="4093"/>
                  </a:cubicBezTo>
                  <a:cubicBezTo>
                    <a:pt x="3419" y="4025"/>
                    <a:pt x="3499" y="3948"/>
                    <a:pt x="3536" y="3859"/>
                  </a:cubicBezTo>
                  <a:cubicBezTo>
                    <a:pt x="3556" y="3817"/>
                    <a:pt x="3533" y="3795"/>
                    <a:pt x="3496" y="3795"/>
                  </a:cubicBezTo>
                  <a:cubicBezTo>
                    <a:pt x="3487" y="3795"/>
                    <a:pt x="3478" y="3796"/>
                    <a:pt x="3468" y="3798"/>
                  </a:cubicBezTo>
                  <a:cubicBezTo>
                    <a:pt x="3363" y="3818"/>
                    <a:pt x="3273" y="3847"/>
                    <a:pt x="3173" y="3847"/>
                  </a:cubicBezTo>
                  <a:cubicBezTo>
                    <a:pt x="3149" y="3847"/>
                    <a:pt x="3123" y="3845"/>
                    <a:pt x="3097" y="3841"/>
                  </a:cubicBezTo>
                  <a:cubicBezTo>
                    <a:pt x="2989" y="3823"/>
                    <a:pt x="2882" y="3776"/>
                    <a:pt x="2808" y="3700"/>
                  </a:cubicBezTo>
                  <a:cubicBezTo>
                    <a:pt x="2796" y="3592"/>
                    <a:pt x="2780" y="3485"/>
                    <a:pt x="2753" y="3377"/>
                  </a:cubicBezTo>
                  <a:cubicBezTo>
                    <a:pt x="2743" y="3337"/>
                    <a:pt x="2731" y="3288"/>
                    <a:pt x="2691" y="3263"/>
                  </a:cubicBezTo>
                  <a:cubicBezTo>
                    <a:pt x="2624" y="3217"/>
                    <a:pt x="2568" y="3217"/>
                    <a:pt x="2522" y="3141"/>
                  </a:cubicBezTo>
                  <a:cubicBezTo>
                    <a:pt x="2482" y="3073"/>
                    <a:pt x="2455" y="3002"/>
                    <a:pt x="2396" y="2947"/>
                  </a:cubicBezTo>
                  <a:cubicBezTo>
                    <a:pt x="2344" y="2895"/>
                    <a:pt x="2283" y="2858"/>
                    <a:pt x="2215" y="2824"/>
                  </a:cubicBezTo>
                  <a:cubicBezTo>
                    <a:pt x="2101" y="2763"/>
                    <a:pt x="2006" y="2695"/>
                    <a:pt x="2028" y="2557"/>
                  </a:cubicBezTo>
                  <a:cubicBezTo>
                    <a:pt x="2062" y="2324"/>
                    <a:pt x="2252" y="2124"/>
                    <a:pt x="2307" y="1890"/>
                  </a:cubicBezTo>
                  <a:cubicBezTo>
                    <a:pt x="2319" y="1835"/>
                    <a:pt x="2329" y="1709"/>
                    <a:pt x="2275" y="1709"/>
                  </a:cubicBezTo>
                  <a:cubicBezTo>
                    <a:pt x="2259" y="1709"/>
                    <a:pt x="2239" y="1719"/>
                    <a:pt x="2212" y="1743"/>
                  </a:cubicBezTo>
                  <a:cubicBezTo>
                    <a:pt x="2151" y="1801"/>
                    <a:pt x="2108" y="1878"/>
                    <a:pt x="2074" y="1952"/>
                  </a:cubicBezTo>
                  <a:cubicBezTo>
                    <a:pt x="2055" y="1995"/>
                    <a:pt x="2025" y="2062"/>
                    <a:pt x="1976" y="2087"/>
                  </a:cubicBezTo>
                  <a:cubicBezTo>
                    <a:pt x="1970" y="2089"/>
                    <a:pt x="1965" y="2090"/>
                    <a:pt x="1961" y="2090"/>
                  </a:cubicBezTo>
                  <a:cubicBezTo>
                    <a:pt x="1900" y="2090"/>
                    <a:pt x="1952" y="1886"/>
                    <a:pt x="1960" y="1872"/>
                  </a:cubicBezTo>
                  <a:cubicBezTo>
                    <a:pt x="2098" y="1448"/>
                    <a:pt x="2498" y="1215"/>
                    <a:pt x="2839" y="941"/>
                  </a:cubicBezTo>
                  <a:cubicBezTo>
                    <a:pt x="2869" y="920"/>
                    <a:pt x="3081" y="772"/>
                    <a:pt x="3051" y="723"/>
                  </a:cubicBezTo>
                  <a:cubicBezTo>
                    <a:pt x="2949" y="723"/>
                    <a:pt x="2872" y="696"/>
                    <a:pt x="2811" y="653"/>
                  </a:cubicBezTo>
                  <a:cubicBezTo>
                    <a:pt x="1831" y="1196"/>
                    <a:pt x="1048" y="2016"/>
                    <a:pt x="587" y="2984"/>
                  </a:cubicBezTo>
                  <a:cubicBezTo>
                    <a:pt x="126" y="3952"/>
                    <a:pt x="0" y="5051"/>
                    <a:pt x="231" y="6086"/>
                  </a:cubicBezTo>
                  <a:cubicBezTo>
                    <a:pt x="630" y="7871"/>
                    <a:pt x="2077" y="9361"/>
                    <a:pt x="3948" y="9923"/>
                  </a:cubicBezTo>
                  <a:cubicBezTo>
                    <a:pt x="4493" y="10087"/>
                    <a:pt x="5067" y="10169"/>
                    <a:pt x="5641" y="10169"/>
                  </a:cubicBezTo>
                  <a:cubicBezTo>
                    <a:pt x="6184" y="10169"/>
                    <a:pt x="6727" y="10096"/>
                    <a:pt x="7247" y="9951"/>
                  </a:cubicBezTo>
                  <a:cubicBezTo>
                    <a:pt x="8340" y="9637"/>
                    <a:pt x="9317" y="9008"/>
                    <a:pt x="10014" y="8172"/>
                  </a:cubicBezTo>
                  <a:cubicBezTo>
                    <a:pt x="10071" y="8074"/>
                    <a:pt x="10245" y="7824"/>
                    <a:pt x="10276" y="7824"/>
                  </a:cubicBezTo>
                  <a:cubicBezTo>
                    <a:pt x="10277" y="7824"/>
                    <a:pt x="10278" y="7824"/>
                    <a:pt x="10278" y="7825"/>
                  </a:cubicBezTo>
                  <a:cubicBezTo>
                    <a:pt x="10232" y="7776"/>
                    <a:pt x="10185" y="7729"/>
                    <a:pt x="10124" y="7729"/>
                  </a:cubicBezTo>
                  <a:cubicBezTo>
                    <a:pt x="10105" y="7729"/>
                    <a:pt x="10083" y="7734"/>
                    <a:pt x="10060" y="7745"/>
                  </a:cubicBezTo>
                  <a:cubicBezTo>
                    <a:pt x="9977" y="7785"/>
                    <a:pt x="9910" y="7853"/>
                    <a:pt x="9848" y="7914"/>
                  </a:cubicBezTo>
                  <a:cubicBezTo>
                    <a:pt x="9664" y="8098"/>
                    <a:pt x="9504" y="8295"/>
                    <a:pt x="9308" y="8467"/>
                  </a:cubicBezTo>
                  <a:cubicBezTo>
                    <a:pt x="9212" y="8553"/>
                    <a:pt x="9108" y="8630"/>
                    <a:pt x="9019" y="8716"/>
                  </a:cubicBezTo>
                  <a:cubicBezTo>
                    <a:pt x="8964" y="8774"/>
                    <a:pt x="8905" y="8848"/>
                    <a:pt x="8835" y="8897"/>
                  </a:cubicBezTo>
                  <a:cubicBezTo>
                    <a:pt x="8819" y="8907"/>
                    <a:pt x="8804" y="8912"/>
                    <a:pt x="8790" y="8912"/>
                  </a:cubicBezTo>
                  <a:cubicBezTo>
                    <a:pt x="8679" y="8912"/>
                    <a:pt x="8597" y="8646"/>
                    <a:pt x="8586" y="8584"/>
                  </a:cubicBezTo>
                  <a:cubicBezTo>
                    <a:pt x="8549" y="8387"/>
                    <a:pt x="8666" y="8224"/>
                    <a:pt x="8816" y="8101"/>
                  </a:cubicBezTo>
                  <a:cubicBezTo>
                    <a:pt x="8918" y="8022"/>
                    <a:pt x="9163" y="7911"/>
                    <a:pt x="9179" y="7773"/>
                  </a:cubicBezTo>
                  <a:cubicBezTo>
                    <a:pt x="9194" y="7625"/>
                    <a:pt x="9010" y="7496"/>
                    <a:pt x="9071" y="7355"/>
                  </a:cubicBezTo>
                  <a:cubicBezTo>
                    <a:pt x="9105" y="7266"/>
                    <a:pt x="9225" y="7238"/>
                    <a:pt x="9289" y="7177"/>
                  </a:cubicBezTo>
                  <a:cubicBezTo>
                    <a:pt x="9363" y="7103"/>
                    <a:pt x="9400" y="7008"/>
                    <a:pt x="9424" y="6913"/>
                  </a:cubicBezTo>
                  <a:cubicBezTo>
                    <a:pt x="9443" y="6839"/>
                    <a:pt x="9449" y="6759"/>
                    <a:pt x="9492" y="6698"/>
                  </a:cubicBezTo>
                  <a:cubicBezTo>
                    <a:pt x="9532" y="6636"/>
                    <a:pt x="9603" y="6596"/>
                    <a:pt x="9646" y="6535"/>
                  </a:cubicBezTo>
                  <a:cubicBezTo>
                    <a:pt x="9747" y="6394"/>
                    <a:pt x="9818" y="6172"/>
                    <a:pt x="9679" y="6028"/>
                  </a:cubicBezTo>
                  <a:cubicBezTo>
                    <a:pt x="9630" y="5979"/>
                    <a:pt x="9526" y="5948"/>
                    <a:pt x="9504" y="5881"/>
                  </a:cubicBezTo>
                  <a:cubicBezTo>
                    <a:pt x="9489" y="5828"/>
                    <a:pt x="9550" y="5782"/>
                    <a:pt x="9587" y="5758"/>
                  </a:cubicBezTo>
                  <a:cubicBezTo>
                    <a:pt x="9707" y="5669"/>
                    <a:pt x="9848" y="5577"/>
                    <a:pt x="9802" y="5414"/>
                  </a:cubicBezTo>
                  <a:cubicBezTo>
                    <a:pt x="9790" y="5374"/>
                    <a:pt x="9770" y="5361"/>
                    <a:pt x="9746" y="5361"/>
                  </a:cubicBezTo>
                  <a:cubicBezTo>
                    <a:pt x="9689" y="5361"/>
                    <a:pt x="9608" y="5435"/>
                    <a:pt x="9550" y="5435"/>
                  </a:cubicBezTo>
                  <a:cubicBezTo>
                    <a:pt x="9549" y="5435"/>
                    <a:pt x="9548" y="5435"/>
                    <a:pt x="9547" y="5435"/>
                  </a:cubicBezTo>
                  <a:cubicBezTo>
                    <a:pt x="9434" y="5426"/>
                    <a:pt x="9464" y="5211"/>
                    <a:pt x="9449" y="5137"/>
                  </a:cubicBezTo>
                  <a:cubicBezTo>
                    <a:pt x="9444" y="5117"/>
                    <a:pt x="9422" y="5109"/>
                    <a:pt x="9391" y="5109"/>
                  </a:cubicBezTo>
                  <a:cubicBezTo>
                    <a:pt x="9300" y="5109"/>
                    <a:pt x="9132" y="5176"/>
                    <a:pt x="9102" y="5180"/>
                  </a:cubicBezTo>
                  <a:cubicBezTo>
                    <a:pt x="9001" y="5207"/>
                    <a:pt x="8874" y="5243"/>
                    <a:pt x="8755" y="5243"/>
                  </a:cubicBezTo>
                  <a:cubicBezTo>
                    <a:pt x="8668" y="5243"/>
                    <a:pt x="8585" y="5224"/>
                    <a:pt x="8521" y="5165"/>
                  </a:cubicBezTo>
                  <a:cubicBezTo>
                    <a:pt x="8395" y="5051"/>
                    <a:pt x="8374" y="4861"/>
                    <a:pt x="8309" y="4716"/>
                  </a:cubicBezTo>
                  <a:cubicBezTo>
                    <a:pt x="8226" y="4532"/>
                    <a:pt x="8067" y="4397"/>
                    <a:pt x="7944" y="4237"/>
                  </a:cubicBezTo>
                  <a:cubicBezTo>
                    <a:pt x="7849" y="4105"/>
                    <a:pt x="8067" y="4148"/>
                    <a:pt x="8153" y="4117"/>
                  </a:cubicBezTo>
                  <a:cubicBezTo>
                    <a:pt x="8312" y="4059"/>
                    <a:pt x="8340" y="3878"/>
                    <a:pt x="8343" y="3737"/>
                  </a:cubicBezTo>
                  <a:cubicBezTo>
                    <a:pt x="8343" y="3608"/>
                    <a:pt x="8322" y="3479"/>
                    <a:pt x="8312" y="3353"/>
                  </a:cubicBezTo>
                  <a:cubicBezTo>
                    <a:pt x="8309" y="3276"/>
                    <a:pt x="8303" y="3184"/>
                    <a:pt x="8340" y="3116"/>
                  </a:cubicBezTo>
                  <a:cubicBezTo>
                    <a:pt x="8398" y="3012"/>
                    <a:pt x="8555" y="3048"/>
                    <a:pt x="8650" y="3012"/>
                  </a:cubicBezTo>
                  <a:cubicBezTo>
                    <a:pt x="8727" y="2981"/>
                    <a:pt x="8727" y="2907"/>
                    <a:pt x="8736" y="2843"/>
                  </a:cubicBezTo>
                  <a:cubicBezTo>
                    <a:pt x="8752" y="2741"/>
                    <a:pt x="8819" y="2723"/>
                    <a:pt x="8918" y="2704"/>
                  </a:cubicBezTo>
                  <a:cubicBezTo>
                    <a:pt x="9105" y="2661"/>
                    <a:pt x="9286" y="2548"/>
                    <a:pt x="9480" y="2548"/>
                  </a:cubicBezTo>
                  <a:cubicBezTo>
                    <a:pt x="9556" y="2548"/>
                    <a:pt x="9615" y="2582"/>
                    <a:pt x="9633" y="2649"/>
                  </a:cubicBezTo>
                  <a:cubicBezTo>
                    <a:pt x="9646" y="2701"/>
                    <a:pt x="9627" y="2809"/>
                    <a:pt x="9664" y="2846"/>
                  </a:cubicBezTo>
                  <a:cubicBezTo>
                    <a:pt x="9679" y="2861"/>
                    <a:pt x="9735" y="2858"/>
                    <a:pt x="9753" y="2870"/>
                  </a:cubicBezTo>
                  <a:cubicBezTo>
                    <a:pt x="9864" y="2923"/>
                    <a:pt x="9947" y="3033"/>
                    <a:pt x="10023" y="3122"/>
                  </a:cubicBezTo>
                  <a:cubicBezTo>
                    <a:pt x="10048" y="3153"/>
                    <a:pt x="10100" y="3239"/>
                    <a:pt x="10146" y="3239"/>
                  </a:cubicBezTo>
                  <a:cubicBezTo>
                    <a:pt x="10147" y="3239"/>
                    <a:pt x="10148" y="3239"/>
                    <a:pt x="10149" y="3239"/>
                  </a:cubicBezTo>
                  <a:cubicBezTo>
                    <a:pt x="10189" y="3239"/>
                    <a:pt x="10248" y="3177"/>
                    <a:pt x="10278" y="3156"/>
                  </a:cubicBezTo>
                  <a:cubicBezTo>
                    <a:pt x="10367" y="3107"/>
                    <a:pt x="10500" y="3079"/>
                    <a:pt x="10561" y="2999"/>
                  </a:cubicBezTo>
                  <a:cubicBezTo>
                    <a:pt x="10598" y="2923"/>
                    <a:pt x="10484" y="2870"/>
                    <a:pt x="10423" y="2849"/>
                  </a:cubicBezTo>
                  <a:cubicBezTo>
                    <a:pt x="10294" y="2809"/>
                    <a:pt x="10159" y="2827"/>
                    <a:pt x="10030" y="2794"/>
                  </a:cubicBezTo>
                  <a:cubicBezTo>
                    <a:pt x="9953" y="2772"/>
                    <a:pt x="9959" y="2732"/>
                    <a:pt x="9959" y="2671"/>
                  </a:cubicBezTo>
                  <a:cubicBezTo>
                    <a:pt x="9959" y="2588"/>
                    <a:pt x="9885" y="2542"/>
                    <a:pt x="9811" y="2517"/>
                  </a:cubicBezTo>
                  <a:cubicBezTo>
                    <a:pt x="9698" y="2474"/>
                    <a:pt x="9603" y="2403"/>
                    <a:pt x="9544" y="2305"/>
                  </a:cubicBezTo>
                  <a:cubicBezTo>
                    <a:pt x="9510" y="2252"/>
                    <a:pt x="9407" y="2109"/>
                    <a:pt x="9325" y="2109"/>
                  </a:cubicBezTo>
                  <a:cubicBezTo>
                    <a:pt x="9297" y="2109"/>
                    <a:pt x="9272" y="2124"/>
                    <a:pt x="9252" y="2164"/>
                  </a:cubicBezTo>
                  <a:cubicBezTo>
                    <a:pt x="9177" y="2308"/>
                    <a:pt x="9105" y="2440"/>
                    <a:pt x="8901" y="2440"/>
                  </a:cubicBezTo>
                  <a:cubicBezTo>
                    <a:pt x="8896" y="2440"/>
                    <a:pt x="8892" y="2440"/>
                    <a:pt x="8887" y="2440"/>
                  </a:cubicBezTo>
                  <a:cubicBezTo>
                    <a:pt x="8709" y="2431"/>
                    <a:pt x="8577" y="2277"/>
                    <a:pt x="8570" y="2121"/>
                  </a:cubicBezTo>
                  <a:cubicBezTo>
                    <a:pt x="8567" y="1927"/>
                    <a:pt x="8847" y="1940"/>
                    <a:pt x="8825" y="1737"/>
                  </a:cubicBezTo>
                  <a:cubicBezTo>
                    <a:pt x="8801" y="1513"/>
                    <a:pt x="8521" y="1387"/>
                    <a:pt x="8337" y="1291"/>
                  </a:cubicBezTo>
                  <a:cubicBezTo>
                    <a:pt x="8331" y="1285"/>
                    <a:pt x="8202" y="1221"/>
                    <a:pt x="8223" y="1215"/>
                  </a:cubicBezTo>
                  <a:cubicBezTo>
                    <a:pt x="8238" y="1205"/>
                    <a:pt x="8257" y="1202"/>
                    <a:pt x="8280" y="1202"/>
                  </a:cubicBezTo>
                  <a:cubicBezTo>
                    <a:pt x="8354" y="1202"/>
                    <a:pt x="8457" y="1243"/>
                    <a:pt x="8500" y="1264"/>
                  </a:cubicBezTo>
                  <a:cubicBezTo>
                    <a:pt x="8596" y="1311"/>
                    <a:pt x="8728" y="1479"/>
                    <a:pt x="8859" y="1479"/>
                  </a:cubicBezTo>
                  <a:cubicBezTo>
                    <a:pt x="8883" y="1479"/>
                    <a:pt x="8906" y="1473"/>
                    <a:pt x="8930" y="1460"/>
                  </a:cubicBezTo>
                  <a:cubicBezTo>
                    <a:pt x="9083" y="1371"/>
                    <a:pt x="8755" y="1129"/>
                    <a:pt x="8687" y="1098"/>
                  </a:cubicBezTo>
                  <a:cubicBezTo>
                    <a:pt x="8610" y="1064"/>
                    <a:pt x="8497" y="1073"/>
                    <a:pt x="8441" y="1006"/>
                  </a:cubicBezTo>
                  <a:cubicBezTo>
                    <a:pt x="8389" y="954"/>
                    <a:pt x="8395" y="868"/>
                    <a:pt x="8365" y="803"/>
                  </a:cubicBezTo>
                  <a:cubicBezTo>
                    <a:pt x="8282" y="634"/>
                    <a:pt x="8036" y="514"/>
                    <a:pt x="7849" y="484"/>
                  </a:cubicBezTo>
                  <a:cubicBezTo>
                    <a:pt x="7707" y="462"/>
                    <a:pt x="7514" y="385"/>
                    <a:pt x="7505" y="235"/>
                  </a:cubicBezTo>
                  <a:cubicBezTo>
                    <a:pt x="7459" y="219"/>
                    <a:pt x="7412" y="204"/>
                    <a:pt x="7360" y="189"/>
                  </a:cubicBezTo>
                  <a:cubicBezTo>
                    <a:pt x="7191" y="262"/>
                    <a:pt x="7035" y="355"/>
                    <a:pt x="6863" y="428"/>
                  </a:cubicBezTo>
                  <a:cubicBezTo>
                    <a:pt x="6805" y="451"/>
                    <a:pt x="6709" y="496"/>
                    <a:pt x="6629" y="496"/>
                  </a:cubicBezTo>
                  <a:cubicBezTo>
                    <a:pt x="6602" y="496"/>
                    <a:pt x="6577" y="491"/>
                    <a:pt x="6555" y="477"/>
                  </a:cubicBezTo>
                  <a:cubicBezTo>
                    <a:pt x="6420" y="398"/>
                    <a:pt x="6583" y="146"/>
                    <a:pt x="6476" y="38"/>
                  </a:cubicBezTo>
                  <a:cubicBezTo>
                    <a:pt x="6447" y="9"/>
                    <a:pt x="6405" y="0"/>
                    <a:pt x="6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0"/>
            <p:cNvSpPr/>
            <p:nvPr/>
          </p:nvSpPr>
          <p:spPr>
            <a:xfrm>
              <a:off x="4644951" y="2877995"/>
              <a:ext cx="47700" cy="61688"/>
            </a:xfrm>
            <a:custGeom>
              <a:avLst/>
              <a:gdLst/>
              <a:ahLst/>
              <a:cxnLst/>
              <a:rect l="l" t="t" r="r" b="b"/>
              <a:pathLst>
                <a:path w="266" h="344" extrusionOk="0">
                  <a:moveTo>
                    <a:pt x="260" y="0"/>
                  </a:moveTo>
                  <a:cubicBezTo>
                    <a:pt x="223" y="0"/>
                    <a:pt x="59" y="244"/>
                    <a:pt x="1" y="343"/>
                  </a:cubicBezTo>
                  <a:cubicBezTo>
                    <a:pt x="16" y="325"/>
                    <a:pt x="32" y="309"/>
                    <a:pt x="47" y="288"/>
                  </a:cubicBezTo>
                  <a:cubicBezTo>
                    <a:pt x="124" y="196"/>
                    <a:pt x="194" y="97"/>
                    <a:pt x="265" y="2"/>
                  </a:cubicBezTo>
                  <a:cubicBezTo>
                    <a:pt x="264" y="1"/>
                    <a:pt x="262" y="0"/>
                    <a:pt x="260" y="0"/>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0"/>
            <p:cNvSpPr/>
            <p:nvPr/>
          </p:nvSpPr>
          <p:spPr>
            <a:xfrm>
              <a:off x="2958395" y="1969350"/>
              <a:ext cx="16677" cy="31561"/>
            </a:xfrm>
            <a:custGeom>
              <a:avLst/>
              <a:gdLst/>
              <a:ahLst/>
              <a:cxnLst/>
              <a:rect l="l" t="t" r="r" b="b"/>
              <a:pathLst>
                <a:path w="93" h="176" extrusionOk="0">
                  <a:moveTo>
                    <a:pt x="93" y="1"/>
                  </a:moveTo>
                  <a:cubicBezTo>
                    <a:pt x="62" y="56"/>
                    <a:pt x="31" y="114"/>
                    <a:pt x="0" y="176"/>
                  </a:cubicBezTo>
                  <a:cubicBezTo>
                    <a:pt x="31" y="114"/>
                    <a:pt x="62" y="56"/>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0"/>
            <p:cNvSpPr/>
            <p:nvPr/>
          </p:nvSpPr>
          <p:spPr>
            <a:xfrm>
              <a:off x="2974893" y="1965584"/>
              <a:ext cx="2331" cy="3945"/>
            </a:xfrm>
            <a:custGeom>
              <a:avLst/>
              <a:gdLst/>
              <a:ahLst/>
              <a:cxnLst/>
              <a:rect l="l" t="t" r="r" b="b"/>
              <a:pathLst>
                <a:path w="13" h="22" extrusionOk="0">
                  <a:moveTo>
                    <a:pt x="13" y="0"/>
                  </a:moveTo>
                  <a:cubicBezTo>
                    <a:pt x="10" y="10"/>
                    <a:pt x="7" y="13"/>
                    <a:pt x="1" y="22"/>
                  </a:cubicBezTo>
                  <a:cubicBezTo>
                    <a:pt x="7" y="13"/>
                    <a:pt x="10" y="1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0"/>
            <p:cNvSpPr/>
            <p:nvPr/>
          </p:nvSpPr>
          <p:spPr>
            <a:xfrm>
              <a:off x="2956781" y="2000732"/>
              <a:ext cx="2869" cy="5200"/>
            </a:xfrm>
            <a:custGeom>
              <a:avLst/>
              <a:gdLst/>
              <a:ahLst/>
              <a:cxnLst/>
              <a:rect l="l" t="t" r="r" b="b"/>
              <a:pathLst>
                <a:path w="16" h="29" extrusionOk="0">
                  <a:moveTo>
                    <a:pt x="15" y="1"/>
                  </a:moveTo>
                  <a:lnTo>
                    <a:pt x="15" y="1"/>
                  </a:lnTo>
                  <a:cubicBezTo>
                    <a:pt x="9" y="10"/>
                    <a:pt x="3" y="16"/>
                    <a:pt x="0" y="29"/>
                  </a:cubicBezTo>
                  <a:cubicBezTo>
                    <a:pt x="6" y="19"/>
                    <a:pt x="9" y="10"/>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0"/>
            <p:cNvSpPr/>
            <p:nvPr/>
          </p:nvSpPr>
          <p:spPr>
            <a:xfrm>
              <a:off x="2924861" y="2042157"/>
              <a:ext cx="15422" cy="37658"/>
            </a:xfrm>
            <a:custGeom>
              <a:avLst/>
              <a:gdLst/>
              <a:ahLst/>
              <a:cxnLst/>
              <a:rect l="l" t="t" r="r" b="b"/>
              <a:pathLst>
                <a:path w="86" h="210" extrusionOk="0">
                  <a:moveTo>
                    <a:pt x="86" y="0"/>
                  </a:moveTo>
                  <a:lnTo>
                    <a:pt x="86" y="0"/>
                  </a:lnTo>
                  <a:cubicBezTo>
                    <a:pt x="52" y="71"/>
                    <a:pt x="28" y="139"/>
                    <a:pt x="0" y="209"/>
                  </a:cubicBezTo>
                  <a:cubicBezTo>
                    <a:pt x="28" y="139"/>
                    <a:pt x="55" y="71"/>
                    <a:pt x="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0"/>
            <p:cNvSpPr/>
            <p:nvPr/>
          </p:nvSpPr>
          <p:spPr>
            <a:xfrm>
              <a:off x="2941897" y="2005754"/>
              <a:ext cx="15063" cy="31023"/>
            </a:xfrm>
            <a:custGeom>
              <a:avLst/>
              <a:gdLst/>
              <a:ahLst/>
              <a:cxnLst/>
              <a:rect l="l" t="t" r="r" b="b"/>
              <a:pathLst>
                <a:path w="84" h="173" extrusionOk="0">
                  <a:moveTo>
                    <a:pt x="83" y="1"/>
                  </a:moveTo>
                  <a:lnTo>
                    <a:pt x="0" y="1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0"/>
            <p:cNvSpPr/>
            <p:nvPr/>
          </p:nvSpPr>
          <p:spPr>
            <a:xfrm>
              <a:off x="2977045" y="1462575"/>
              <a:ext cx="1191615" cy="1657501"/>
            </a:xfrm>
            <a:custGeom>
              <a:avLst/>
              <a:gdLst/>
              <a:ahLst/>
              <a:cxnLst/>
              <a:rect l="l" t="t" r="r" b="b"/>
              <a:pathLst>
                <a:path w="6645" h="9243" extrusionOk="0">
                  <a:moveTo>
                    <a:pt x="4916" y="1"/>
                  </a:moveTo>
                  <a:cubicBezTo>
                    <a:pt x="2775" y="1"/>
                    <a:pt x="910" y="1140"/>
                    <a:pt x="1" y="2805"/>
                  </a:cubicBezTo>
                  <a:cubicBezTo>
                    <a:pt x="474" y="1942"/>
                    <a:pt x="1208" y="1217"/>
                    <a:pt x="2099" y="723"/>
                  </a:cubicBezTo>
                  <a:cubicBezTo>
                    <a:pt x="2160" y="763"/>
                    <a:pt x="2237" y="790"/>
                    <a:pt x="2335" y="790"/>
                  </a:cubicBezTo>
                  <a:cubicBezTo>
                    <a:pt x="2335" y="790"/>
                    <a:pt x="2443" y="790"/>
                    <a:pt x="1764" y="1282"/>
                  </a:cubicBezTo>
                  <a:cubicBezTo>
                    <a:pt x="1239" y="1664"/>
                    <a:pt x="1159" y="2159"/>
                    <a:pt x="1247" y="2159"/>
                  </a:cubicBezTo>
                  <a:cubicBezTo>
                    <a:pt x="1273" y="2159"/>
                    <a:pt x="1312" y="2118"/>
                    <a:pt x="1359" y="2022"/>
                  </a:cubicBezTo>
                  <a:cubicBezTo>
                    <a:pt x="1439" y="1858"/>
                    <a:pt x="1518" y="1779"/>
                    <a:pt x="1565" y="1779"/>
                  </a:cubicBezTo>
                  <a:cubicBezTo>
                    <a:pt x="1641" y="1779"/>
                    <a:pt x="1635" y="1984"/>
                    <a:pt x="1426" y="2360"/>
                  </a:cubicBezTo>
                  <a:cubicBezTo>
                    <a:pt x="1088" y="2968"/>
                    <a:pt x="1601" y="2772"/>
                    <a:pt x="1779" y="3143"/>
                  </a:cubicBezTo>
                  <a:cubicBezTo>
                    <a:pt x="1954" y="3518"/>
                    <a:pt x="2016" y="3066"/>
                    <a:pt x="2102" y="3770"/>
                  </a:cubicBezTo>
                  <a:cubicBezTo>
                    <a:pt x="2102" y="3770"/>
                    <a:pt x="2237" y="3921"/>
                    <a:pt x="2488" y="3921"/>
                  </a:cubicBezTo>
                  <a:cubicBezTo>
                    <a:pt x="2549" y="3921"/>
                    <a:pt x="2617" y="3912"/>
                    <a:pt x="2692" y="3890"/>
                  </a:cubicBezTo>
                  <a:cubicBezTo>
                    <a:pt x="2736" y="3876"/>
                    <a:pt x="2769" y="3869"/>
                    <a:pt x="2792" y="3869"/>
                  </a:cubicBezTo>
                  <a:cubicBezTo>
                    <a:pt x="2970" y="3869"/>
                    <a:pt x="2581" y="4244"/>
                    <a:pt x="2228" y="4556"/>
                  </a:cubicBezTo>
                  <a:cubicBezTo>
                    <a:pt x="1825" y="4909"/>
                    <a:pt x="1951" y="5026"/>
                    <a:pt x="2163" y="5244"/>
                  </a:cubicBezTo>
                  <a:cubicBezTo>
                    <a:pt x="2372" y="5459"/>
                    <a:pt x="2458" y="5637"/>
                    <a:pt x="2271" y="5871"/>
                  </a:cubicBezTo>
                  <a:cubicBezTo>
                    <a:pt x="2077" y="6104"/>
                    <a:pt x="2566" y="6184"/>
                    <a:pt x="2692" y="6319"/>
                  </a:cubicBezTo>
                  <a:cubicBezTo>
                    <a:pt x="2821" y="6458"/>
                    <a:pt x="2799" y="6906"/>
                    <a:pt x="2501" y="7103"/>
                  </a:cubicBezTo>
                  <a:cubicBezTo>
                    <a:pt x="2206" y="7299"/>
                    <a:pt x="2652" y="7729"/>
                    <a:pt x="2584" y="8341"/>
                  </a:cubicBezTo>
                  <a:cubicBezTo>
                    <a:pt x="2520" y="8946"/>
                    <a:pt x="2538" y="9204"/>
                    <a:pt x="2833" y="9241"/>
                  </a:cubicBezTo>
                  <a:cubicBezTo>
                    <a:pt x="2843" y="9242"/>
                    <a:pt x="2852" y="9243"/>
                    <a:pt x="2861" y="9243"/>
                  </a:cubicBezTo>
                  <a:cubicBezTo>
                    <a:pt x="3112" y="9243"/>
                    <a:pt x="2800" y="8704"/>
                    <a:pt x="2922" y="8457"/>
                  </a:cubicBezTo>
                  <a:cubicBezTo>
                    <a:pt x="2963" y="8377"/>
                    <a:pt x="3006" y="8366"/>
                    <a:pt x="3055" y="8366"/>
                  </a:cubicBezTo>
                  <a:cubicBezTo>
                    <a:pt x="3074" y="8366"/>
                    <a:pt x="3093" y="8368"/>
                    <a:pt x="3114" y="8368"/>
                  </a:cubicBezTo>
                  <a:cubicBezTo>
                    <a:pt x="3209" y="8368"/>
                    <a:pt x="3329" y="8334"/>
                    <a:pt x="3496" y="7947"/>
                  </a:cubicBezTo>
                  <a:cubicBezTo>
                    <a:pt x="3496" y="7947"/>
                    <a:pt x="3528" y="7954"/>
                    <a:pt x="3578" y="7954"/>
                  </a:cubicBezTo>
                  <a:cubicBezTo>
                    <a:pt x="3736" y="7954"/>
                    <a:pt x="4081" y="7886"/>
                    <a:pt x="4255" y="7321"/>
                  </a:cubicBezTo>
                  <a:cubicBezTo>
                    <a:pt x="4255" y="7321"/>
                    <a:pt x="4719" y="7265"/>
                    <a:pt x="4805" y="7026"/>
                  </a:cubicBezTo>
                  <a:cubicBezTo>
                    <a:pt x="4888" y="6792"/>
                    <a:pt x="4780" y="6636"/>
                    <a:pt x="5462" y="6123"/>
                  </a:cubicBezTo>
                  <a:cubicBezTo>
                    <a:pt x="6138" y="5613"/>
                    <a:pt x="4995" y="5223"/>
                    <a:pt x="4381" y="5201"/>
                  </a:cubicBezTo>
                  <a:cubicBezTo>
                    <a:pt x="4381" y="5201"/>
                    <a:pt x="4371" y="5205"/>
                    <a:pt x="4360" y="5205"/>
                  </a:cubicBezTo>
                  <a:cubicBezTo>
                    <a:pt x="4314" y="5205"/>
                    <a:pt x="4239" y="5151"/>
                    <a:pt x="4550" y="4633"/>
                  </a:cubicBezTo>
                  <a:cubicBezTo>
                    <a:pt x="4725" y="4350"/>
                    <a:pt x="4212" y="4418"/>
                    <a:pt x="4086" y="4166"/>
                  </a:cubicBezTo>
                  <a:cubicBezTo>
                    <a:pt x="3971" y="3933"/>
                    <a:pt x="3715" y="3667"/>
                    <a:pt x="3218" y="3667"/>
                  </a:cubicBezTo>
                  <a:cubicBezTo>
                    <a:pt x="3171" y="3667"/>
                    <a:pt x="3121" y="3670"/>
                    <a:pt x="3069" y="3675"/>
                  </a:cubicBezTo>
                  <a:cubicBezTo>
                    <a:pt x="2733" y="3708"/>
                    <a:pt x="2532" y="3784"/>
                    <a:pt x="2418" y="3784"/>
                  </a:cubicBezTo>
                  <a:cubicBezTo>
                    <a:pt x="2331" y="3784"/>
                    <a:pt x="2294" y="3740"/>
                    <a:pt x="2286" y="3598"/>
                  </a:cubicBezTo>
                  <a:cubicBezTo>
                    <a:pt x="2262" y="3263"/>
                    <a:pt x="2538" y="3106"/>
                    <a:pt x="2243" y="3066"/>
                  </a:cubicBezTo>
                  <a:cubicBezTo>
                    <a:pt x="1948" y="3030"/>
                    <a:pt x="2093" y="3011"/>
                    <a:pt x="2412" y="2735"/>
                  </a:cubicBezTo>
                  <a:cubicBezTo>
                    <a:pt x="2412" y="2735"/>
                    <a:pt x="2349" y="2695"/>
                    <a:pt x="2258" y="2695"/>
                  </a:cubicBezTo>
                  <a:cubicBezTo>
                    <a:pt x="2192" y="2695"/>
                    <a:pt x="2112" y="2716"/>
                    <a:pt x="2031" y="2790"/>
                  </a:cubicBezTo>
                  <a:cubicBezTo>
                    <a:pt x="1990" y="2828"/>
                    <a:pt x="1943" y="2846"/>
                    <a:pt x="1897" y="2846"/>
                  </a:cubicBezTo>
                  <a:cubicBezTo>
                    <a:pt x="1730" y="2846"/>
                    <a:pt x="1589" y="2610"/>
                    <a:pt x="1905" y="2298"/>
                  </a:cubicBezTo>
                  <a:cubicBezTo>
                    <a:pt x="2127" y="2084"/>
                    <a:pt x="2419" y="1898"/>
                    <a:pt x="2629" y="1898"/>
                  </a:cubicBezTo>
                  <a:cubicBezTo>
                    <a:pt x="2802" y="1898"/>
                    <a:pt x="2920" y="2022"/>
                    <a:pt x="2901" y="2357"/>
                  </a:cubicBezTo>
                  <a:cubicBezTo>
                    <a:pt x="2889" y="2548"/>
                    <a:pt x="2901" y="2619"/>
                    <a:pt x="2923" y="2619"/>
                  </a:cubicBezTo>
                  <a:cubicBezTo>
                    <a:pt x="2989" y="2619"/>
                    <a:pt x="3152" y="2019"/>
                    <a:pt x="3152" y="2019"/>
                  </a:cubicBezTo>
                  <a:cubicBezTo>
                    <a:pt x="3152" y="2019"/>
                    <a:pt x="3598" y="1494"/>
                    <a:pt x="4148" y="1454"/>
                  </a:cubicBezTo>
                  <a:cubicBezTo>
                    <a:pt x="4697" y="1417"/>
                    <a:pt x="4360" y="1398"/>
                    <a:pt x="4360" y="1220"/>
                  </a:cubicBezTo>
                  <a:cubicBezTo>
                    <a:pt x="4360" y="1192"/>
                    <a:pt x="4366" y="1181"/>
                    <a:pt x="4378" y="1181"/>
                  </a:cubicBezTo>
                  <a:cubicBezTo>
                    <a:pt x="4433" y="1181"/>
                    <a:pt x="4605" y="1417"/>
                    <a:pt x="4817" y="1417"/>
                  </a:cubicBezTo>
                  <a:cubicBezTo>
                    <a:pt x="4850" y="1417"/>
                    <a:pt x="4884" y="1412"/>
                    <a:pt x="4919" y="1398"/>
                  </a:cubicBezTo>
                  <a:cubicBezTo>
                    <a:pt x="5226" y="1279"/>
                    <a:pt x="4590" y="1239"/>
                    <a:pt x="4654" y="1045"/>
                  </a:cubicBezTo>
                  <a:cubicBezTo>
                    <a:pt x="4679" y="966"/>
                    <a:pt x="4753" y="928"/>
                    <a:pt x="4842" y="928"/>
                  </a:cubicBezTo>
                  <a:cubicBezTo>
                    <a:pt x="4974" y="928"/>
                    <a:pt x="5138" y="1010"/>
                    <a:pt x="5226" y="1162"/>
                  </a:cubicBezTo>
                  <a:cubicBezTo>
                    <a:pt x="5259" y="1218"/>
                    <a:pt x="5293" y="1243"/>
                    <a:pt x="5322" y="1243"/>
                  </a:cubicBezTo>
                  <a:cubicBezTo>
                    <a:pt x="5424" y="1243"/>
                    <a:pt x="5461" y="934"/>
                    <a:pt x="5164" y="615"/>
                  </a:cubicBezTo>
                  <a:cubicBezTo>
                    <a:pt x="5014" y="451"/>
                    <a:pt x="4933" y="393"/>
                    <a:pt x="4868" y="393"/>
                  </a:cubicBezTo>
                  <a:cubicBezTo>
                    <a:pt x="4769" y="393"/>
                    <a:pt x="4705" y="526"/>
                    <a:pt x="4489" y="634"/>
                  </a:cubicBezTo>
                  <a:cubicBezTo>
                    <a:pt x="4294" y="728"/>
                    <a:pt x="4249" y="801"/>
                    <a:pt x="4238" y="801"/>
                  </a:cubicBezTo>
                  <a:cubicBezTo>
                    <a:pt x="4228" y="801"/>
                    <a:pt x="4243" y="749"/>
                    <a:pt x="4212" y="615"/>
                  </a:cubicBezTo>
                  <a:cubicBezTo>
                    <a:pt x="4190" y="512"/>
                    <a:pt x="4174" y="484"/>
                    <a:pt x="4154" y="484"/>
                  </a:cubicBezTo>
                  <a:cubicBezTo>
                    <a:pt x="4130" y="484"/>
                    <a:pt x="4102" y="524"/>
                    <a:pt x="4055" y="524"/>
                  </a:cubicBezTo>
                  <a:cubicBezTo>
                    <a:pt x="4029" y="524"/>
                    <a:pt x="3999" y="512"/>
                    <a:pt x="3960" y="477"/>
                  </a:cubicBezTo>
                  <a:cubicBezTo>
                    <a:pt x="3879" y="400"/>
                    <a:pt x="3946" y="377"/>
                    <a:pt x="4065" y="377"/>
                  </a:cubicBezTo>
                  <a:cubicBezTo>
                    <a:pt x="4193" y="377"/>
                    <a:pt x="4382" y="404"/>
                    <a:pt x="4510" y="419"/>
                  </a:cubicBezTo>
                  <a:cubicBezTo>
                    <a:pt x="4526" y="420"/>
                    <a:pt x="4540" y="421"/>
                    <a:pt x="4553" y="421"/>
                  </a:cubicBezTo>
                  <a:cubicBezTo>
                    <a:pt x="4749" y="421"/>
                    <a:pt x="4679" y="280"/>
                    <a:pt x="4679" y="280"/>
                  </a:cubicBezTo>
                  <a:lnTo>
                    <a:pt x="4919" y="185"/>
                  </a:lnTo>
                  <a:cubicBezTo>
                    <a:pt x="4919" y="185"/>
                    <a:pt x="5052" y="365"/>
                    <a:pt x="5221" y="365"/>
                  </a:cubicBezTo>
                  <a:cubicBezTo>
                    <a:pt x="5237" y="365"/>
                    <a:pt x="5253" y="364"/>
                    <a:pt x="5269" y="360"/>
                  </a:cubicBezTo>
                  <a:cubicBezTo>
                    <a:pt x="5444" y="326"/>
                    <a:pt x="5183" y="83"/>
                    <a:pt x="5299" y="83"/>
                  </a:cubicBezTo>
                  <a:cubicBezTo>
                    <a:pt x="5307" y="83"/>
                    <a:pt x="5318" y="84"/>
                    <a:pt x="5330" y="87"/>
                  </a:cubicBezTo>
                  <a:cubicBezTo>
                    <a:pt x="5354" y="92"/>
                    <a:pt x="5380" y="94"/>
                    <a:pt x="5405" y="94"/>
                  </a:cubicBezTo>
                  <a:cubicBezTo>
                    <a:pt x="5490" y="94"/>
                    <a:pt x="5578" y="72"/>
                    <a:pt x="5650" y="72"/>
                  </a:cubicBezTo>
                  <a:cubicBezTo>
                    <a:pt x="5728" y="72"/>
                    <a:pt x="5786" y="98"/>
                    <a:pt x="5794" y="207"/>
                  </a:cubicBezTo>
                  <a:cubicBezTo>
                    <a:pt x="5811" y="365"/>
                    <a:pt x="5737" y="561"/>
                    <a:pt x="5905" y="561"/>
                  </a:cubicBezTo>
                  <a:cubicBezTo>
                    <a:pt x="5985" y="561"/>
                    <a:pt x="6119" y="517"/>
                    <a:pt x="6344" y="403"/>
                  </a:cubicBezTo>
                  <a:cubicBezTo>
                    <a:pt x="6485" y="333"/>
                    <a:pt x="6577" y="283"/>
                    <a:pt x="6645" y="256"/>
                  </a:cubicBezTo>
                  <a:cubicBezTo>
                    <a:pt x="6098" y="93"/>
                    <a:pt x="5518" y="1"/>
                    <a:pt x="4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0"/>
            <p:cNvSpPr/>
            <p:nvPr/>
          </p:nvSpPr>
          <p:spPr>
            <a:xfrm>
              <a:off x="2939028" y="2036598"/>
              <a:ext cx="3049" cy="5738"/>
            </a:xfrm>
            <a:custGeom>
              <a:avLst/>
              <a:gdLst/>
              <a:ahLst/>
              <a:cxnLst/>
              <a:rect l="l" t="t" r="r" b="b"/>
              <a:pathLst>
                <a:path w="17" h="32" extrusionOk="0">
                  <a:moveTo>
                    <a:pt x="16" y="1"/>
                  </a:moveTo>
                  <a:cubicBezTo>
                    <a:pt x="13" y="13"/>
                    <a:pt x="10" y="19"/>
                    <a:pt x="1" y="31"/>
                  </a:cubicBezTo>
                  <a:cubicBezTo>
                    <a:pt x="10" y="25"/>
                    <a:pt x="13" y="13"/>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4196099" y="1516552"/>
              <a:ext cx="656150" cy="1713271"/>
            </a:xfrm>
            <a:custGeom>
              <a:avLst/>
              <a:gdLst/>
              <a:ahLst/>
              <a:cxnLst/>
              <a:rect l="l" t="t" r="r" b="b"/>
              <a:pathLst>
                <a:path w="3659" h="9554" extrusionOk="0">
                  <a:moveTo>
                    <a:pt x="1" y="1"/>
                  </a:moveTo>
                  <a:lnTo>
                    <a:pt x="1" y="1"/>
                  </a:lnTo>
                  <a:cubicBezTo>
                    <a:pt x="4" y="47"/>
                    <a:pt x="19" y="108"/>
                    <a:pt x="108" y="161"/>
                  </a:cubicBezTo>
                  <a:cubicBezTo>
                    <a:pt x="384" y="317"/>
                    <a:pt x="298" y="179"/>
                    <a:pt x="655" y="376"/>
                  </a:cubicBezTo>
                  <a:cubicBezTo>
                    <a:pt x="1017" y="569"/>
                    <a:pt x="784" y="784"/>
                    <a:pt x="1060" y="824"/>
                  </a:cubicBezTo>
                  <a:cubicBezTo>
                    <a:pt x="1337" y="861"/>
                    <a:pt x="1589" y="1214"/>
                    <a:pt x="1377" y="1236"/>
                  </a:cubicBezTo>
                  <a:cubicBezTo>
                    <a:pt x="1369" y="1236"/>
                    <a:pt x="1361" y="1237"/>
                    <a:pt x="1354" y="1237"/>
                  </a:cubicBezTo>
                  <a:cubicBezTo>
                    <a:pt x="1165" y="1237"/>
                    <a:pt x="1131" y="1019"/>
                    <a:pt x="830" y="981"/>
                  </a:cubicBezTo>
                  <a:cubicBezTo>
                    <a:pt x="794" y="977"/>
                    <a:pt x="767" y="975"/>
                    <a:pt x="749" y="975"/>
                  </a:cubicBezTo>
                  <a:cubicBezTo>
                    <a:pt x="609" y="975"/>
                    <a:pt x="980" y="1097"/>
                    <a:pt x="1168" y="1257"/>
                  </a:cubicBezTo>
                  <a:cubicBezTo>
                    <a:pt x="1377" y="1435"/>
                    <a:pt x="1377" y="1641"/>
                    <a:pt x="1168" y="1727"/>
                  </a:cubicBezTo>
                  <a:cubicBezTo>
                    <a:pt x="969" y="1802"/>
                    <a:pt x="1094" y="2203"/>
                    <a:pt x="1396" y="2203"/>
                  </a:cubicBezTo>
                  <a:cubicBezTo>
                    <a:pt x="1416" y="2203"/>
                    <a:pt x="1438" y="2201"/>
                    <a:pt x="1460" y="2197"/>
                  </a:cubicBezTo>
                  <a:cubicBezTo>
                    <a:pt x="1769" y="2147"/>
                    <a:pt x="1698" y="1872"/>
                    <a:pt x="1817" y="1872"/>
                  </a:cubicBezTo>
                  <a:cubicBezTo>
                    <a:pt x="1830" y="1872"/>
                    <a:pt x="1846" y="1876"/>
                    <a:pt x="1865" y="1884"/>
                  </a:cubicBezTo>
                  <a:cubicBezTo>
                    <a:pt x="2059" y="1961"/>
                    <a:pt x="1991" y="2157"/>
                    <a:pt x="2310" y="2274"/>
                  </a:cubicBezTo>
                  <a:cubicBezTo>
                    <a:pt x="2630" y="2394"/>
                    <a:pt x="2267" y="2547"/>
                    <a:pt x="2648" y="2566"/>
                  </a:cubicBezTo>
                  <a:cubicBezTo>
                    <a:pt x="3029" y="2587"/>
                    <a:pt x="3220" y="2725"/>
                    <a:pt x="2882" y="2864"/>
                  </a:cubicBezTo>
                  <a:cubicBezTo>
                    <a:pt x="2707" y="2935"/>
                    <a:pt x="2668" y="3000"/>
                    <a:pt x="2630" y="3000"/>
                  </a:cubicBezTo>
                  <a:cubicBezTo>
                    <a:pt x="2595" y="3000"/>
                    <a:pt x="2561" y="2943"/>
                    <a:pt x="2418" y="2781"/>
                  </a:cubicBezTo>
                  <a:cubicBezTo>
                    <a:pt x="2123" y="2449"/>
                    <a:pt x="2151" y="2765"/>
                    <a:pt x="2123" y="2449"/>
                  </a:cubicBezTo>
                  <a:cubicBezTo>
                    <a:pt x="2114" y="2340"/>
                    <a:pt x="2052" y="2303"/>
                    <a:pt x="1964" y="2303"/>
                  </a:cubicBezTo>
                  <a:cubicBezTo>
                    <a:pt x="1794" y="2303"/>
                    <a:pt x="1529" y="2441"/>
                    <a:pt x="1361" y="2467"/>
                  </a:cubicBezTo>
                  <a:cubicBezTo>
                    <a:pt x="1109" y="2504"/>
                    <a:pt x="1321" y="2741"/>
                    <a:pt x="1085" y="2781"/>
                  </a:cubicBezTo>
                  <a:cubicBezTo>
                    <a:pt x="851" y="2821"/>
                    <a:pt x="747" y="2762"/>
                    <a:pt x="808" y="3272"/>
                  </a:cubicBezTo>
                  <a:cubicBezTo>
                    <a:pt x="870" y="3785"/>
                    <a:pt x="725" y="3899"/>
                    <a:pt x="470" y="3899"/>
                  </a:cubicBezTo>
                  <a:cubicBezTo>
                    <a:pt x="219" y="3899"/>
                    <a:pt x="682" y="4172"/>
                    <a:pt x="808" y="4525"/>
                  </a:cubicBezTo>
                  <a:cubicBezTo>
                    <a:pt x="910" y="4805"/>
                    <a:pt x="945" y="4998"/>
                    <a:pt x="1227" y="4998"/>
                  </a:cubicBezTo>
                  <a:cubicBezTo>
                    <a:pt x="1302" y="4998"/>
                    <a:pt x="1394" y="4984"/>
                    <a:pt x="1509" y="4956"/>
                  </a:cubicBezTo>
                  <a:cubicBezTo>
                    <a:pt x="1736" y="4898"/>
                    <a:pt x="1841" y="4865"/>
                    <a:pt x="1890" y="4865"/>
                  </a:cubicBezTo>
                  <a:cubicBezTo>
                    <a:pt x="1959" y="4865"/>
                    <a:pt x="1916" y="4932"/>
                    <a:pt x="1954" y="5094"/>
                  </a:cubicBezTo>
                  <a:cubicBezTo>
                    <a:pt x="1970" y="5166"/>
                    <a:pt x="1999" y="5189"/>
                    <a:pt x="2032" y="5189"/>
                  </a:cubicBezTo>
                  <a:cubicBezTo>
                    <a:pt x="2092" y="5189"/>
                    <a:pt x="2168" y="5116"/>
                    <a:pt x="2224" y="5116"/>
                  </a:cubicBezTo>
                  <a:cubicBezTo>
                    <a:pt x="2256" y="5116"/>
                    <a:pt x="2281" y="5140"/>
                    <a:pt x="2292" y="5214"/>
                  </a:cubicBezTo>
                  <a:cubicBezTo>
                    <a:pt x="2335" y="5484"/>
                    <a:pt x="1761" y="5545"/>
                    <a:pt x="2080" y="5723"/>
                  </a:cubicBezTo>
                  <a:cubicBezTo>
                    <a:pt x="2400" y="5899"/>
                    <a:pt x="2166" y="6310"/>
                    <a:pt x="2019" y="6412"/>
                  </a:cubicBezTo>
                  <a:cubicBezTo>
                    <a:pt x="1868" y="6510"/>
                    <a:pt x="1976" y="6860"/>
                    <a:pt x="1659" y="7017"/>
                  </a:cubicBezTo>
                  <a:cubicBezTo>
                    <a:pt x="1340" y="7173"/>
                    <a:pt x="1807" y="7447"/>
                    <a:pt x="1616" y="7625"/>
                  </a:cubicBezTo>
                  <a:cubicBezTo>
                    <a:pt x="1429" y="7800"/>
                    <a:pt x="916" y="8015"/>
                    <a:pt x="1109" y="8445"/>
                  </a:cubicBezTo>
                  <a:cubicBezTo>
                    <a:pt x="1182" y="8609"/>
                    <a:pt x="1227" y="8674"/>
                    <a:pt x="1277" y="8674"/>
                  </a:cubicBezTo>
                  <a:cubicBezTo>
                    <a:pt x="1358" y="8674"/>
                    <a:pt x="1452" y="8503"/>
                    <a:pt x="1699" y="8307"/>
                  </a:cubicBezTo>
                  <a:cubicBezTo>
                    <a:pt x="2091" y="7997"/>
                    <a:pt x="2429" y="7486"/>
                    <a:pt x="2621" y="7486"/>
                  </a:cubicBezTo>
                  <a:cubicBezTo>
                    <a:pt x="2625" y="7486"/>
                    <a:pt x="2629" y="7486"/>
                    <a:pt x="2633" y="7487"/>
                  </a:cubicBezTo>
                  <a:cubicBezTo>
                    <a:pt x="2704" y="7493"/>
                    <a:pt x="2734" y="7542"/>
                    <a:pt x="2774" y="7582"/>
                  </a:cubicBezTo>
                  <a:cubicBezTo>
                    <a:pt x="2160" y="8460"/>
                    <a:pt x="1263" y="9155"/>
                    <a:pt x="200" y="9554"/>
                  </a:cubicBezTo>
                  <a:cubicBezTo>
                    <a:pt x="2228" y="8798"/>
                    <a:pt x="3659" y="6958"/>
                    <a:pt x="3659" y="4808"/>
                  </a:cubicBezTo>
                  <a:cubicBezTo>
                    <a:pt x="3650" y="2596"/>
                    <a:pt x="2129" y="71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4179601" y="1511172"/>
              <a:ext cx="16677" cy="5559"/>
            </a:xfrm>
            <a:custGeom>
              <a:avLst/>
              <a:gdLst/>
              <a:ahLst/>
              <a:cxnLst/>
              <a:rect l="l" t="t" r="r" b="b"/>
              <a:pathLst>
                <a:path w="93" h="31" extrusionOk="0">
                  <a:moveTo>
                    <a:pt x="0" y="0"/>
                  </a:moveTo>
                  <a:cubicBezTo>
                    <a:pt x="31" y="12"/>
                    <a:pt x="62" y="22"/>
                    <a:pt x="93" y="31"/>
                  </a:cubicBezTo>
                  <a:cubicBezTo>
                    <a:pt x="62" y="22"/>
                    <a:pt x="31" y="9"/>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4306205" y="3174600"/>
              <a:ext cx="48776" cy="24926"/>
            </a:xfrm>
            <a:custGeom>
              <a:avLst/>
              <a:gdLst/>
              <a:ahLst/>
              <a:cxnLst/>
              <a:rect l="l" t="t" r="r" b="b"/>
              <a:pathLst>
                <a:path w="272" h="139" extrusionOk="0">
                  <a:moveTo>
                    <a:pt x="271" y="1"/>
                  </a:moveTo>
                  <a:lnTo>
                    <a:pt x="271" y="1"/>
                  </a:lnTo>
                  <a:cubicBezTo>
                    <a:pt x="179" y="47"/>
                    <a:pt x="93" y="93"/>
                    <a:pt x="1" y="139"/>
                  </a:cubicBezTo>
                  <a:cubicBezTo>
                    <a:pt x="93" y="96"/>
                    <a:pt x="182" y="47"/>
                    <a:pt x="271"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0"/>
            <p:cNvSpPr/>
            <p:nvPr/>
          </p:nvSpPr>
          <p:spPr>
            <a:xfrm>
              <a:off x="4230171" y="3211542"/>
              <a:ext cx="47162" cy="19546"/>
            </a:xfrm>
            <a:custGeom>
              <a:avLst/>
              <a:gdLst/>
              <a:ahLst/>
              <a:cxnLst/>
              <a:rect l="l" t="t" r="r" b="b"/>
              <a:pathLst>
                <a:path w="263" h="109" extrusionOk="0">
                  <a:moveTo>
                    <a:pt x="262" y="1"/>
                  </a:moveTo>
                  <a:cubicBezTo>
                    <a:pt x="173" y="37"/>
                    <a:pt x="90" y="77"/>
                    <a:pt x="1" y="108"/>
                  </a:cubicBezTo>
                  <a:cubicBezTo>
                    <a:pt x="93" y="77"/>
                    <a:pt x="179" y="37"/>
                    <a:pt x="262"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0"/>
            <p:cNvSpPr/>
            <p:nvPr/>
          </p:nvSpPr>
          <p:spPr>
            <a:xfrm>
              <a:off x="4359644" y="3168503"/>
              <a:ext cx="7352" cy="3587"/>
            </a:xfrm>
            <a:custGeom>
              <a:avLst/>
              <a:gdLst/>
              <a:ahLst/>
              <a:cxnLst/>
              <a:rect l="l" t="t" r="r" b="b"/>
              <a:pathLst>
                <a:path w="41" h="20" extrusionOk="0">
                  <a:moveTo>
                    <a:pt x="41" y="1"/>
                  </a:moveTo>
                  <a:cubicBezTo>
                    <a:pt x="28" y="10"/>
                    <a:pt x="13" y="13"/>
                    <a:pt x="1" y="19"/>
                  </a:cubicBezTo>
                  <a:lnTo>
                    <a:pt x="1" y="19"/>
                  </a:lnTo>
                  <a:cubicBezTo>
                    <a:pt x="13" y="13"/>
                    <a:pt x="28" y="10"/>
                    <a:pt x="41"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0"/>
            <p:cNvSpPr/>
            <p:nvPr/>
          </p:nvSpPr>
          <p:spPr>
            <a:xfrm>
              <a:off x="2902804" y="2044309"/>
              <a:ext cx="1895465" cy="1219410"/>
            </a:xfrm>
            <a:custGeom>
              <a:avLst/>
              <a:gdLst/>
              <a:ahLst/>
              <a:cxnLst/>
              <a:rect l="l" t="t" r="r" b="b"/>
              <a:pathLst>
                <a:path w="10570" h="6800" extrusionOk="0">
                  <a:moveTo>
                    <a:pt x="9181" y="5238"/>
                  </a:moveTo>
                  <a:lnTo>
                    <a:pt x="9181" y="5238"/>
                  </a:lnTo>
                  <a:cubicBezTo>
                    <a:pt x="9120" y="5298"/>
                    <a:pt x="9059" y="5355"/>
                    <a:pt x="8997" y="5413"/>
                  </a:cubicBezTo>
                  <a:cubicBezTo>
                    <a:pt x="9060" y="5358"/>
                    <a:pt x="9122" y="5299"/>
                    <a:pt x="9181" y="5238"/>
                  </a:cubicBezTo>
                  <a:close/>
                  <a:moveTo>
                    <a:pt x="553" y="1"/>
                  </a:moveTo>
                  <a:cubicBezTo>
                    <a:pt x="117" y="913"/>
                    <a:pt x="0" y="1954"/>
                    <a:pt x="218" y="2934"/>
                  </a:cubicBezTo>
                  <a:cubicBezTo>
                    <a:pt x="596" y="4624"/>
                    <a:pt x="1966" y="6037"/>
                    <a:pt x="3741" y="6565"/>
                  </a:cubicBezTo>
                  <a:cubicBezTo>
                    <a:pt x="4258" y="6721"/>
                    <a:pt x="4801" y="6800"/>
                    <a:pt x="5345" y="6800"/>
                  </a:cubicBezTo>
                  <a:cubicBezTo>
                    <a:pt x="5859" y="6800"/>
                    <a:pt x="6373" y="6730"/>
                    <a:pt x="6865" y="6589"/>
                  </a:cubicBezTo>
                  <a:cubicBezTo>
                    <a:pt x="7099" y="6525"/>
                    <a:pt x="7326" y="6439"/>
                    <a:pt x="7544" y="6344"/>
                  </a:cubicBezTo>
                  <a:cubicBezTo>
                    <a:pt x="7575" y="6332"/>
                    <a:pt x="7605" y="6320"/>
                    <a:pt x="7635" y="6307"/>
                  </a:cubicBezTo>
                  <a:lnTo>
                    <a:pt x="7635" y="6307"/>
                  </a:lnTo>
                  <a:cubicBezTo>
                    <a:pt x="7634" y="6308"/>
                    <a:pt x="7632" y="6309"/>
                    <a:pt x="7630" y="6310"/>
                  </a:cubicBezTo>
                  <a:cubicBezTo>
                    <a:pt x="7634" y="6308"/>
                    <a:pt x="7637" y="6307"/>
                    <a:pt x="7640" y="6305"/>
                  </a:cubicBezTo>
                  <a:lnTo>
                    <a:pt x="7640" y="6305"/>
                  </a:lnTo>
                  <a:cubicBezTo>
                    <a:pt x="7648" y="6302"/>
                    <a:pt x="7656" y="6298"/>
                    <a:pt x="7664" y="6295"/>
                  </a:cubicBezTo>
                  <a:lnTo>
                    <a:pt x="7664" y="6295"/>
                  </a:lnTo>
                  <a:cubicBezTo>
                    <a:pt x="7663" y="6295"/>
                    <a:pt x="7662" y="6295"/>
                    <a:pt x="7661" y="6295"/>
                  </a:cubicBezTo>
                  <a:lnTo>
                    <a:pt x="7661" y="6295"/>
                  </a:lnTo>
                  <a:cubicBezTo>
                    <a:pt x="7761" y="6248"/>
                    <a:pt x="7858" y="6200"/>
                    <a:pt x="7953" y="6147"/>
                  </a:cubicBezTo>
                  <a:cubicBezTo>
                    <a:pt x="7959" y="6144"/>
                    <a:pt x="7971" y="6141"/>
                    <a:pt x="7977" y="6132"/>
                  </a:cubicBezTo>
                  <a:cubicBezTo>
                    <a:pt x="8438" y="5880"/>
                    <a:pt x="8862" y="5563"/>
                    <a:pt x="9221" y="5195"/>
                  </a:cubicBezTo>
                  <a:lnTo>
                    <a:pt x="9221" y="5195"/>
                  </a:lnTo>
                  <a:cubicBezTo>
                    <a:pt x="9208" y="5209"/>
                    <a:pt x="9195" y="5223"/>
                    <a:pt x="9181" y="5238"/>
                  </a:cubicBezTo>
                  <a:lnTo>
                    <a:pt x="9181" y="5238"/>
                  </a:lnTo>
                  <a:cubicBezTo>
                    <a:pt x="9199" y="5220"/>
                    <a:pt x="9217" y="5202"/>
                    <a:pt x="9235" y="5184"/>
                  </a:cubicBezTo>
                  <a:lnTo>
                    <a:pt x="9235" y="5184"/>
                  </a:lnTo>
                  <a:cubicBezTo>
                    <a:pt x="9233" y="5186"/>
                    <a:pt x="9232" y="5187"/>
                    <a:pt x="9231" y="5189"/>
                  </a:cubicBezTo>
                  <a:lnTo>
                    <a:pt x="9243" y="5177"/>
                  </a:lnTo>
                  <a:lnTo>
                    <a:pt x="9243" y="5177"/>
                  </a:lnTo>
                  <a:cubicBezTo>
                    <a:pt x="9240" y="5179"/>
                    <a:pt x="9237" y="5182"/>
                    <a:pt x="9235" y="5184"/>
                  </a:cubicBezTo>
                  <a:lnTo>
                    <a:pt x="9235" y="5184"/>
                  </a:lnTo>
                  <a:cubicBezTo>
                    <a:pt x="9301" y="5118"/>
                    <a:pt x="9364" y="5048"/>
                    <a:pt x="9424" y="4975"/>
                  </a:cubicBezTo>
                  <a:lnTo>
                    <a:pt x="9424" y="4975"/>
                  </a:lnTo>
                  <a:cubicBezTo>
                    <a:pt x="9446" y="4950"/>
                    <a:pt x="9467" y="4925"/>
                    <a:pt x="9489" y="4900"/>
                  </a:cubicBezTo>
                  <a:lnTo>
                    <a:pt x="9489" y="4900"/>
                  </a:lnTo>
                  <a:cubicBezTo>
                    <a:pt x="9476" y="4920"/>
                    <a:pt x="9470" y="4932"/>
                    <a:pt x="9473" y="4932"/>
                  </a:cubicBezTo>
                  <a:cubicBezTo>
                    <a:pt x="9479" y="4932"/>
                    <a:pt x="9530" y="4870"/>
                    <a:pt x="9658" y="4691"/>
                  </a:cubicBezTo>
                  <a:cubicBezTo>
                    <a:pt x="9664" y="4685"/>
                    <a:pt x="9667" y="4673"/>
                    <a:pt x="9676" y="4667"/>
                  </a:cubicBezTo>
                  <a:cubicBezTo>
                    <a:pt x="9694" y="4636"/>
                    <a:pt x="9719" y="4608"/>
                    <a:pt x="9741" y="4574"/>
                  </a:cubicBezTo>
                  <a:cubicBezTo>
                    <a:pt x="10244" y="3846"/>
                    <a:pt x="10548" y="2983"/>
                    <a:pt x="10570" y="2049"/>
                  </a:cubicBezTo>
                  <a:lnTo>
                    <a:pt x="10570" y="2049"/>
                  </a:lnTo>
                  <a:cubicBezTo>
                    <a:pt x="10149" y="2565"/>
                    <a:pt x="9584" y="2983"/>
                    <a:pt x="9019" y="3254"/>
                  </a:cubicBezTo>
                  <a:cubicBezTo>
                    <a:pt x="8199" y="3641"/>
                    <a:pt x="7343" y="3827"/>
                    <a:pt x="6498" y="3827"/>
                  </a:cubicBezTo>
                  <a:cubicBezTo>
                    <a:pt x="5011" y="3827"/>
                    <a:pt x="3557" y="3252"/>
                    <a:pt x="2390" y="2185"/>
                  </a:cubicBezTo>
                  <a:cubicBezTo>
                    <a:pt x="1717" y="1570"/>
                    <a:pt x="1045" y="827"/>
                    <a:pt x="55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0"/>
            <p:cNvSpPr/>
            <p:nvPr/>
          </p:nvSpPr>
          <p:spPr>
            <a:xfrm>
              <a:off x="4230171" y="3211542"/>
              <a:ext cx="47162" cy="19546"/>
            </a:xfrm>
            <a:custGeom>
              <a:avLst/>
              <a:gdLst/>
              <a:ahLst/>
              <a:cxnLst/>
              <a:rect l="l" t="t" r="r" b="b"/>
              <a:pathLst>
                <a:path w="263" h="109" extrusionOk="0">
                  <a:moveTo>
                    <a:pt x="262" y="1"/>
                  </a:moveTo>
                  <a:lnTo>
                    <a:pt x="262" y="1"/>
                  </a:lnTo>
                  <a:cubicBezTo>
                    <a:pt x="173" y="37"/>
                    <a:pt x="90" y="77"/>
                    <a:pt x="1" y="108"/>
                  </a:cubicBezTo>
                  <a:cubicBezTo>
                    <a:pt x="80" y="81"/>
                    <a:pt x="160" y="46"/>
                    <a:pt x="235" y="12"/>
                  </a:cubicBezTo>
                  <a:lnTo>
                    <a:pt x="235" y="12"/>
                  </a:lnTo>
                  <a:cubicBezTo>
                    <a:pt x="235" y="12"/>
                    <a:pt x="235" y="12"/>
                    <a:pt x="235" y="12"/>
                  </a:cubicBezTo>
                  <a:lnTo>
                    <a:pt x="235" y="12"/>
                  </a:lnTo>
                  <a:cubicBezTo>
                    <a:pt x="244" y="8"/>
                    <a:pt x="253" y="4"/>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0"/>
            <p:cNvSpPr/>
            <p:nvPr/>
          </p:nvSpPr>
          <p:spPr>
            <a:xfrm>
              <a:off x="4359644" y="3168503"/>
              <a:ext cx="7352" cy="3587"/>
            </a:xfrm>
            <a:custGeom>
              <a:avLst/>
              <a:gdLst/>
              <a:ahLst/>
              <a:cxnLst/>
              <a:rect l="l" t="t" r="r" b="b"/>
              <a:pathLst>
                <a:path w="41" h="20" extrusionOk="0">
                  <a:moveTo>
                    <a:pt x="41" y="1"/>
                  </a:moveTo>
                  <a:cubicBezTo>
                    <a:pt x="28" y="10"/>
                    <a:pt x="13" y="13"/>
                    <a:pt x="1" y="19"/>
                  </a:cubicBezTo>
                  <a:lnTo>
                    <a:pt x="1" y="19"/>
                  </a:lnTo>
                  <a:cubicBezTo>
                    <a:pt x="13" y="13"/>
                    <a:pt x="28" y="10"/>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4306205" y="3174600"/>
              <a:ext cx="48776" cy="24926"/>
            </a:xfrm>
            <a:custGeom>
              <a:avLst/>
              <a:gdLst/>
              <a:ahLst/>
              <a:cxnLst/>
              <a:rect l="l" t="t" r="r" b="b"/>
              <a:pathLst>
                <a:path w="272" h="139" extrusionOk="0">
                  <a:moveTo>
                    <a:pt x="271" y="1"/>
                  </a:moveTo>
                  <a:cubicBezTo>
                    <a:pt x="179" y="47"/>
                    <a:pt x="93" y="93"/>
                    <a:pt x="1" y="139"/>
                  </a:cubicBezTo>
                  <a:cubicBezTo>
                    <a:pt x="93" y="96"/>
                    <a:pt x="182" y="50"/>
                    <a:pt x="2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0"/>
            <p:cNvSpPr/>
            <p:nvPr/>
          </p:nvSpPr>
          <p:spPr>
            <a:xfrm>
              <a:off x="2977045" y="1955363"/>
              <a:ext cx="5738" cy="10401"/>
            </a:xfrm>
            <a:custGeom>
              <a:avLst/>
              <a:gdLst/>
              <a:ahLst/>
              <a:cxnLst/>
              <a:rect l="l" t="t" r="r" b="b"/>
              <a:pathLst>
                <a:path w="32" h="58" extrusionOk="0">
                  <a:moveTo>
                    <a:pt x="32" y="1"/>
                  </a:moveTo>
                  <a:cubicBezTo>
                    <a:pt x="31" y="1"/>
                    <a:pt x="12" y="38"/>
                    <a:pt x="1" y="57"/>
                  </a:cubicBezTo>
                  <a:cubicBezTo>
                    <a:pt x="10" y="48"/>
                    <a:pt x="16" y="36"/>
                    <a:pt x="25" y="20"/>
                  </a:cubicBezTo>
                  <a:cubicBezTo>
                    <a:pt x="28" y="17"/>
                    <a:pt x="28" y="8"/>
                    <a:pt x="32" y="2"/>
                  </a:cubicBezTo>
                  <a:cubicBezTo>
                    <a:pt x="32" y="1"/>
                    <a:pt x="32" y="1"/>
                    <a:pt x="32"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0"/>
            <p:cNvSpPr/>
            <p:nvPr/>
          </p:nvSpPr>
          <p:spPr>
            <a:xfrm>
              <a:off x="2998564" y="1909276"/>
              <a:ext cx="12373" cy="20622"/>
            </a:xfrm>
            <a:custGeom>
              <a:avLst/>
              <a:gdLst/>
              <a:ahLst/>
              <a:cxnLst/>
              <a:rect l="l" t="t" r="r" b="b"/>
              <a:pathLst>
                <a:path w="69" h="115" extrusionOk="0">
                  <a:moveTo>
                    <a:pt x="68" y="1"/>
                  </a:moveTo>
                  <a:lnTo>
                    <a:pt x="1" y="115"/>
                  </a:lnTo>
                  <a:lnTo>
                    <a:pt x="1" y="115"/>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0"/>
            <p:cNvSpPr/>
            <p:nvPr/>
          </p:nvSpPr>
          <p:spPr>
            <a:xfrm>
              <a:off x="3012910" y="1895647"/>
              <a:ext cx="7890" cy="11118"/>
            </a:xfrm>
            <a:custGeom>
              <a:avLst/>
              <a:gdLst/>
              <a:ahLst/>
              <a:cxnLst/>
              <a:rect l="l" t="t" r="r" b="b"/>
              <a:pathLst>
                <a:path w="44" h="62" extrusionOk="0">
                  <a:moveTo>
                    <a:pt x="43" y="0"/>
                  </a:moveTo>
                  <a:cubicBezTo>
                    <a:pt x="28" y="19"/>
                    <a:pt x="13" y="43"/>
                    <a:pt x="0" y="62"/>
                  </a:cubicBezTo>
                  <a:cubicBezTo>
                    <a:pt x="13" y="43"/>
                    <a:pt x="28" y="19"/>
                    <a:pt x="43"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0"/>
            <p:cNvSpPr/>
            <p:nvPr/>
          </p:nvSpPr>
          <p:spPr>
            <a:xfrm>
              <a:off x="4604244" y="2942194"/>
              <a:ext cx="38196" cy="41962"/>
            </a:xfrm>
            <a:custGeom>
              <a:avLst/>
              <a:gdLst/>
              <a:ahLst/>
              <a:cxnLst/>
              <a:rect l="l" t="t" r="r" b="b"/>
              <a:pathLst>
                <a:path w="213" h="234" extrusionOk="0">
                  <a:moveTo>
                    <a:pt x="213" y="0"/>
                  </a:moveTo>
                  <a:cubicBezTo>
                    <a:pt x="142" y="80"/>
                    <a:pt x="74" y="157"/>
                    <a:pt x="1" y="234"/>
                  </a:cubicBezTo>
                  <a:cubicBezTo>
                    <a:pt x="74" y="160"/>
                    <a:pt x="145" y="80"/>
                    <a:pt x="213"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2976328" y="1965584"/>
              <a:ext cx="897" cy="1973"/>
            </a:xfrm>
            <a:custGeom>
              <a:avLst/>
              <a:gdLst/>
              <a:ahLst/>
              <a:cxnLst/>
              <a:rect l="l" t="t" r="r" b="b"/>
              <a:pathLst>
                <a:path w="5" h="11" extrusionOk="0">
                  <a:moveTo>
                    <a:pt x="5" y="0"/>
                  </a:moveTo>
                  <a:lnTo>
                    <a:pt x="5" y="0"/>
                  </a:lnTo>
                  <a:cubicBezTo>
                    <a:pt x="2" y="7"/>
                    <a:pt x="0" y="11"/>
                    <a:pt x="0" y="11"/>
                  </a:cubicBezTo>
                  <a:cubicBezTo>
                    <a:pt x="0" y="11"/>
                    <a:pt x="2" y="8"/>
                    <a:pt x="5"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4642261" y="2941656"/>
              <a:ext cx="717" cy="717"/>
            </a:xfrm>
            <a:custGeom>
              <a:avLst/>
              <a:gdLst/>
              <a:ahLst/>
              <a:cxnLst/>
              <a:rect l="l" t="t" r="r" b="b"/>
              <a:pathLst>
                <a:path w="4" h="4" extrusionOk="0">
                  <a:moveTo>
                    <a:pt x="4" y="0"/>
                  </a:moveTo>
                  <a:lnTo>
                    <a:pt x="1" y="3"/>
                  </a:lnTo>
                  <a:cubicBezTo>
                    <a:pt x="4" y="3"/>
                    <a:pt x="4" y="0"/>
                    <a:pt x="4"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4641185" y="2939504"/>
              <a:ext cx="3945" cy="6097"/>
            </a:xfrm>
            <a:custGeom>
              <a:avLst/>
              <a:gdLst/>
              <a:ahLst/>
              <a:cxnLst/>
              <a:rect l="l" t="t" r="r" b="b"/>
              <a:pathLst>
                <a:path w="22" h="34" extrusionOk="0">
                  <a:moveTo>
                    <a:pt x="22" y="0"/>
                  </a:moveTo>
                  <a:lnTo>
                    <a:pt x="7" y="15"/>
                  </a:lnTo>
                  <a:cubicBezTo>
                    <a:pt x="0" y="22"/>
                    <a:pt x="0" y="31"/>
                    <a:pt x="0" y="34"/>
                  </a:cubicBezTo>
                  <a:cubicBezTo>
                    <a:pt x="7" y="22"/>
                    <a:pt x="13" y="12"/>
                    <a:pt x="22"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3035505" y="1854940"/>
              <a:ext cx="13449" cy="18829"/>
            </a:xfrm>
            <a:custGeom>
              <a:avLst/>
              <a:gdLst/>
              <a:ahLst/>
              <a:cxnLst/>
              <a:rect l="l" t="t" r="r" b="b"/>
              <a:pathLst>
                <a:path w="75" h="105" extrusionOk="0">
                  <a:moveTo>
                    <a:pt x="74" y="0"/>
                  </a:moveTo>
                  <a:lnTo>
                    <a:pt x="74" y="0"/>
                  </a:lnTo>
                  <a:cubicBezTo>
                    <a:pt x="53" y="34"/>
                    <a:pt x="25" y="71"/>
                    <a:pt x="0" y="104"/>
                  </a:cubicBezTo>
                  <a:cubicBezTo>
                    <a:pt x="28" y="71"/>
                    <a:pt x="53" y="34"/>
                    <a:pt x="74"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4179601" y="1511172"/>
              <a:ext cx="3945" cy="1793"/>
            </a:xfrm>
            <a:custGeom>
              <a:avLst/>
              <a:gdLst/>
              <a:ahLst/>
              <a:cxnLst/>
              <a:rect l="l" t="t" r="r" b="b"/>
              <a:pathLst>
                <a:path w="22" h="10" extrusionOk="0">
                  <a:moveTo>
                    <a:pt x="0" y="0"/>
                  </a:moveTo>
                  <a:lnTo>
                    <a:pt x="0" y="0"/>
                  </a:lnTo>
                  <a:cubicBezTo>
                    <a:pt x="3" y="0"/>
                    <a:pt x="7" y="6"/>
                    <a:pt x="10" y="6"/>
                  </a:cubicBezTo>
                  <a:cubicBezTo>
                    <a:pt x="11" y="6"/>
                    <a:pt x="12" y="6"/>
                    <a:pt x="14" y="6"/>
                  </a:cubicBezTo>
                  <a:lnTo>
                    <a:pt x="14" y="6"/>
                  </a:lnTo>
                  <a:cubicBezTo>
                    <a:pt x="8" y="3"/>
                    <a:pt x="5" y="0"/>
                    <a:pt x="0" y="0"/>
                  </a:cubicBezTo>
                  <a:close/>
                  <a:moveTo>
                    <a:pt x="14" y="6"/>
                  </a:moveTo>
                  <a:cubicBezTo>
                    <a:pt x="16" y="7"/>
                    <a:pt x="18" y="9"/>
                    <a:pt x="22" y="9"/>
                  </a:cubicBezTo>
                  <a:cubicBezTo>
                    <a:pt x="20" y="7"/>
                    <a:pt x="17" y="6"/>
                    <a:pt x="14" y="6"/>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3125347" y="1755056"/>
              <a:ext cx="11118" cy="11835"/>
            </a:xfrm>
            <a:custGeom>
              <a:avLst/>
              <a:gdLst/>
              <a:ahLst/>
              <a:cxnLst/>
              <a:rect l="l" t="t" r="r" b="b"/>
              <a:pathLst>
                <a:path w="62" h="66" extrusionOk="0">
                  <a:moveTo>
                    <a:pt x="62" y="1"/>
                  </a:moveTo>
                  <a:lnTo>
                    <a:pt x="62" y="1"/>
                  </a:lnTo>
                  <a:cubicBezTo>
                    <a:pt x="43" y="19"/>
                    <a:pt x="22" y="44"/>
                    <a:pt x="0" y="65"/>
                  </a:cubicBezTo>
                  <a:cubicBezTo>
                    <a:pt x="22" y="44"/>
                    <a:pt x="43" y="22"/>
                    <a:pt x="62"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3176993" y="1709328"/>
              <a:ext cx="8428" cy="7890"/>
            </a:xfrm>
            <a:custGeom>
              <a:avLst/>
              <a:gdLst/>
              <a:ahLst/>
              <a:cxnLst/>
              <a:rect l="l" t="t" r="r" b="b"/>
              <a:pathLst>
                <a:path w="47" h="44" extrusionOk="0">
                  <a:moveTo>
                    <a:pt x="47" y="1"/>
                  </a:moveTo>
                  <a:cubicBezTo>
                    <a:pt x="37" y="8"/>
                    <a:pt x="23" y="24"/>
                    <a:pt x="10" y="36"/>
                  </a:cubicBezTo>
                  <a:lnTo>
                    <a:pt x="10" y="36"/>
                  </a:lnTo>
                  <a:cubicBezTo>
                    <a:pt x="14" y="33"/>
                    <a:pt x="19" y="29"/>
                    <a:pt x="22" y="26"/>
                  </a:cubicBezTo>
                  <a:lnTo>
                    <a:pt x="47" y="1"/>
                  </a:lnTo>
                  <a:close/>
                  <a:moveTo>
                    <a:pt x="10" y="36"/>
                  </a:moveTo>
                  <a:cubicBezTo>
                    <a:pt x="6" y="39"/>
                    <a:pt x="3" y="41"/>
                    <a:pt x="1" y="44"/>
                  </a:cubicBezTo>
                  <a:cubicBezTo>
                    <a:pt x="4" y="42"/>
                    <a:pt x="7" y="39"/>
                    <a:pt x="10" y="36"/>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0"/>
            <p:cNvSpPr/>
            <p:nvPr/>
          </p:nvSpPr>
          <p:spPr>
            <a:xfrm>
              <a:off x="3244778" y="1639928"/>
              <a:ext cx="31561" cy="22236"/>
            </a:xfrm>
            <a:custGeom>
              <a:avLst/>
              <a:gdLst/>
              <a:ahLst/>
              <a:cxnLst/>
              <a:rect l="l" t="t" r="r" b="b"/>
              <a:pathLst>
                <a:path w="176" h="124" extrusionOk="0">
                  <a:moveTo>
                    <a:pt x="176" y="1"/>
                  </a:moveTo>
                  <a:cubicBezTo>
                    <a:pt x="117" y="41"/>
                    <a:pt x="56" y="81"/>
                    <a:pt x="1" y="124"/>
                  </a:cubicBezTo>
                  <a:cubicBezTo>
                    <a:pt x="44" y="93"/>
                    <a:pt x="87" y="65"/>
                    <a:pt x="130" y="35"/>
                  </a:cubicBezTo>
                  <a:lnTo>
                    <a:pt x="176" y="1"/>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0"/>
            <p:cNvSpPr/>
            <p:nvPr/>
          </p:nvSpPr>
          <p:spPr>
            <a:xfrm>
              <a:off x="3232763" y="1667545"/>
              <a:ext cx="5021" cy="3407"/>
            </a:xfrm>
            <a:custGeom>
              <a:avLst/>
              <a:gdLst/>
              <a:ahLst/>
              <a:cxnLst/>
              <a:rect l="l" t="t" r="r" b="b"/>
              <a:pathLst>
                <a:path w="28" h="19" extrusionOk="0">
                  <a:moveTo>
                    <a:pt x="28" y="1"/>
                  </a:moveTo>
                  <a:cubicBezTo>
                    <a:pt x="19" y="4"/>
                    <a:pt x="15" y="10"/>
                    <a:pt x="6" y="13"/>
                  </a:cubicBezTo>
                  <a:lnTo>
                    <a:pt x="0" y="19"/>
                  </a:lnTo>
                  <a:cubicBezTo>
                    <a:pt x="12" y="13"/>
                    <a:pt x="19" y="10"/>
                    <a:pt x="28"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4551881" y="2995095"/>
              <a:ext cx="42679" cy="41424"/>
            </a:xfrm>
            <a:custGeom>
              <a:avLst/>
              <a:gdLst/>
              <a:ahLst/>
              <a:cxnLst/>
              <a:rect l="l" t="t" r="r" b="b"/>
              <a:pathLst>
                <a:path w="238" h="231" extrusionOk="0">
                  <a:moveTo>
                    <a:pt x="237" y="0"/>
                  </a:moveTo>
                  <a:lnTo>
                    <a:pt x="237" y="0"/>
                  </a:lnTo>
                  <a:cubicBezTo>
                    <a:pt x="237" y="0"/>
                    <a:pt x="237" y="0"/>
                    <a:pt x="237" y="0"/>
                  </a:cubicBezTo>
                  <a:lnTo>
                    <a:pt x="237" y="0"/>
                  </a:lnTo>
                  <a:cubicBezTo>
                    <a:pt x="237" y="0"/>
                    <a:pt x="237" y="0"/>
                    <a:pt x="237" y="0"/>
                  </a:cubicBezTo>
                  <a:close/>
                  <a:moveTo>
                    <a:pt x="237" y="0"/>
                  </a:moveTo>
                  <a:cubicBezTo>
                    <a:pt x="237" y="1"/>
                    <a:pt x="236" y="2"/>
                    <a:pt x="236" y="3"/>
                  </a:cubicBezTo>
                  <a:lnTo>
                    <a:pt x="236" y="3"/>
                  </a:lnTo>
                  <a:cubicBezTo>
                    <a:pt x="236" y="2"/>
                    <a:pt x="237" y="1"/>
                    <a:pt x="237" y="0"/>
                  </a:cubicBezTo>
                  <a:close/>
                  <a:moveTo>
                    <a:pt x="236" y="3"/>
                  </a:moveTo>
                  <a:cubicBezTo>
                    <a:pt x="231" y="8"/>
                    <a:pt x="227" y="12"/>
                    <a:pt x="222" y="16"/>
                  </a:cubicBezTo>
                  <a:lnTo>
                    <a:pt x="222" y="16"/>
                  </a:lnTo>
                  <a:cubicBezTo>
                    <a:pt x="226" y="11"/>
                    <a:pt x="231" y="7"/>
                    <a:pt x="234" y="4"/>
                  </a:cubicBezTo>
                  <a:lnTo>
                    <a:pt x="234" y="4"/>
                  </a:lnTo>
                  <a:cubicBezTo>
                    <a:pt x="230" y="8"/>
                    <a:pt x="226" y="12"/>
                    <a:pt x="222" y="16"/>
                  </a:cubicBezTo>
                  <a:lnTo>
                    <a:pt x="222" y="16"/>
                  </a:lnTo>
                  <a:cubicBezTo>
                    <a:pt x="216" y="21"/>
                    <a:pt x="210" y="26"/>
                    <a:pt x="204" y="34"/>
                  </a:cubicBezTo>
                  <a:lnTo>
                    <a:pt x="204" y="34"/>
                  </a:lnTo>
                  <a:cubicBezTo>
                    <a:pt x="138" y="100"/>
                    <a:pt x="72" y="165"/>
                    <a:pt x="1" y="231"/>
                  </a:cubicBezTo>
                  <a:cubicBezTo>
                    <a:pt x="80" y="158"/>
                    <a:pt x="168" y="88"/>
                    <a:pt x="236" y="3"/>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0"/>
            <p:cNvSpPr/>
            <p:nvPr/>
          </p:nvSpPr>
          <p:spPr>
            <a:xfrm>
              <a:off x="4595278" y="2991150"/>
              <a:ext cx="3766" cy="3407"/>
            </a:xfrm>
            <a:custGeom>
              <a:avLst/>
              <a:gdLst/>
              <a:ahLst/>
              <a:cxnLst/>
              <a:rect l="l" t="t" r="r" b="b"/>
              <a:pathLst>
                <a:path w="21" h="19" extrusionOk="0">
                  <a:moveTo>
                    <a:pt x="20" y="0"/>
                  </a:moveTo>
                  <a:cubicBezTo>
                    <a:pt x="18" y="0"/>
                    <a:pt x="1" y="19"/>
                    <a:pt x="2" y="19"/>
                  </a:cubicBezTo>
                  <a:cubicBezTo>
                    <a:pt x="2" y="19"/>
                    <a:pt x="7" y="14"/>
                    <a:pt x="20" y="1"/>
                  </a:cubicBezTo>
                  <a:cubicBezTo>
                    <a:pt x="20" y="0"/>
                    <a:pt x="20" y="0"/>
                    <a:pt x="20"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0"/>
            <p:cNvSpPr/>
            <p:nvPr/>
          </p:nvSpPr>
          <p:spPr>
            <a:xfrm>
              <a:off x="4293114" y="3202217"/>
              <a:ext cx="6635" cy="2869"/>
            </a:xfrm>
            <a:custGeom>
              <a:avLst/>
              <a:gdLst/>
              <a:ahLst/>
              <a:cxnLst/>
              <a:rect l="l" t="t" r="r" b="b"/>
              <a:pathLst>
                <a:path w="37" h="16" extrusionOk="0">
                  <a:moveTo>
                    <a:pt x="37" y="0"/>
                  </a:moveTo>
                  <a:lnTo>
                    <a:pt x="37" y="0"/>
                  </a:lnTo>
                  <a:cubicBezTo>
                    <a:pt x="32" y="3"/>
                    <a:pt x="27" y="5"/>
                    <a:pt x="23" y="7"/>
                  </a:cubicBezTo>
                  <a:lnTo>
                    <a:pt x="23" y="7"/>
                  </a:lnTo>
                  <a:cubicBezTo>
                    <a:pt x="28" y="5"/>
                    <a:pt x="33" y="3"/>
                    <a:pt x="37" y="0"/>
                  </a:cubicBezTo>
                  <a:close/>
                  <a:moveTo>
                    <a:pt x="23" y="7"/>
                  </a:moveTo>
                  <a:cubicBezTo>
                    <a:pt x="16" y="10"/>
                    <a:pt x="9" y="12"/>
                    <a:pt x="0" y="16"/>
                  </a:cubicBezTo>
                  <a:cubicBezTo>
                    <a:pt x="8" y="14"/>
                    <a:pt x="15" y="11"/>
                    <a:pt x="23" y="7"/>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3388059" y="1739096"/>
              <a:ext cx="978397" cy="1206499"/>
            </a:xfrm>
            <a:custGeom>
              <a:avLst/>
              <a:gdLst/>
              <a:ahLst/>
              <a:cxnLst/>
              <a:rect l="l" t="t" r="r" b="b"/>
              <a:pathLst>
                <a:path w="5456" h="6728" extrusionOk="0">
                  <a:moveTo>
                    <a:pt x="3646" y="1"/>
                  </a:moveTo>
                  <a:cubicBezTo>
                    <a:pt x="3646" y="1"/>
                    <a:pt x="3324" y="689"/>
                    <a:pt x="1128" y="2145"/>
                  </a:cubicBezTo>
                  <a:cubicBezTo>
                    <a:pt x="0" y="2888"/>
                    <a:pt x="86" y="4086"/>
                    <a:pt x="876" y="5038"/>
                  </a:cubicBezTo>
                  <a:cubicBezTo>
                    <a:pt x="1456" y="5739"/>
                    <a:pt x="1576" y="5975"/>
                    <a:pt x="1822" y="6728"/>
                  </a:cubicBezTo>
                  <a:cubicBezTo>
                    <a:pt x="1822" y="6728"/>
                    <a:pt x="5456" y="5840"/>
                    <a:pt x="4507" y="3119"/>
                  </a:cubicBezTo>
                  <a:cubicBezTo>
                    <a:pt x="3852" y="1248"/>
                    <a:pt x="3656" y="686"/>
                    <a:pt x="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3417289" y="2298772"/>
              <a:ext cx="688608" cy="647363"/>
            </a:xfrm>
            <a:custGeom>
              <a:avLst/>
              <a:gdLst/>
              <a:ahLst/>
              <a:cxnLst/>
              <a:rect l="l" t="t" r="r" b="b"/>
              <a:pathLst>
                <a:path w="3840" h="3610" extrusionOk="0">
                  <a:moveTo>
                    <a:pt x="187" y="1"/>
                  </a:moveTo>
                  <a:lnTo>
                    <a:pt x="187" y="1"/>
                  </a:lnTo>
                  <a:cubicBezTo>
                    <a:pt x="0" y="624"/>
                    <a:pt x="218" y="1318"/>
                    <a:pt x="713" y="1921"/>
                  </a:cubicBezTo>
                  <a:cubicBezTo>
                    <a:pt x="1293" y="2621"/>
                    <a:pt x="1413" y="2857"/>
                    <a:pt x="1659" y="3610"/>
                  </a:cubicBezTo>
                  <a:cubicBezTo>
                    <a:pt x="1659" y="3610"/>
                    <a:pt x="2998" y="3281"/>
                    <a:pt x="3840" y="2412"/>
                  </a:cubicBezTo>
                  <a:cubicBezTo>
                    <a:pt x="3769" y="2412"/>
                    <a:pt x="3702" y="2418"/>
                    <a:pt x="3631" y="2418"/>
                  </a:cubicBezTo>
                  <a:cubicBezTo>
                    <a:pt x="2070" y="2418"/>
                    <a:pt x="710" y="1398"/>
                    <a:pt x="1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3592848" y="2060807"/>
              <a:ext cx="521298" cy="835296"/>
            </a:xfrm>
            <a:custGeom>
              <a:avLst/>
              <a:gdLst/>
              <a:ahLst/>
              <a:cxnLst/>
              <a:rect l="l" t="t" r="r" b="b"/>
              <a:pathLst>
                <a:path w="2907" h="4658" extrusionOk="0">
                  <a:moveTo>
                    <a:pt x="1835" y="1"/>
                  </a:moveTo>
                  <a:cubicBezTo>
                    <a:pt x="1819" y="22"/>
                    <a:pt x="1558" y="468"/>
                    <a:pt x="1485" y="1549"/>
                  </a:cubicBezTo>
                  <a:cubicBezTo>
                    <a:pt x="1131" y="1107"/>
                    <a:pt x="784" y="646"/>
                    <a:pt x="784" y="646"/>
                  </a:cubicBezTo>
                  <a:lnTo>
                    <a:pt x="784" y="646"/>
                  </a:lnTo>
                  <a:cubicBezTo>
                    <a:pt x="793" y="673"/>
                    <a:pt x="1064" y="1337"/>
                    <a:pt x="1469" y="1841"/>
                  </a:cubicBezTo>
                  <a:cubicBezTo>
                    <a:pt x="1466" y="2010"/>
                    <a:pt x="1463" y="2188"/>
                    <a:pt x="1469" y="2381"/>
                  </a:cubicBezTo>
                  <a:cubicBezTo>
                    <a:pt x="1478" y="2661"/>
                    <a:pt x="1460" y="2919"/>
                    <a:pt x="1423" y="3152"/>
                  </a:cubicBezTo>
                  <a:cubicBezTo>
                    <a:pt x="993" y="2947"/>
                    <a:pt x="1" y="1678"/>
                    <a:pt x="1" y="1678"/>
                  </a:cubicBezTo>
                  <a:lnTo>
                    <a:pt x="1" y="1678"/>
                  </a:lnTo>
                  <a:cubicBezTo>
                    <a:pt x="145" y="1942"/>
                    <a:pt x="840" y="3171"/>
                    <a:pt x="1389" y="3352"/>
                  </a:cubicBezTo>
                  <a:cubicBezTo>
                    <a:pt x="1233" y="4169"/>
                    <a:pt x="898" y="4657"/>
                    <a:pt x="898" y="4657"/>
                  </a:cubicBezTo>
                  <a:cubicBezTo>
                    <a:pt x="1168" y="4304"/>
                    <a:pt x="1466" y="4043"/>
                    <a:pt x="1601" y="3370"/>
                  </a:cubicBezTo>
                  <a:cubicBezTo>
                    <a:pt x="2529" y="3275"/>
                    <a:pt x="2891" y="2655"/>
                    <a:pt x="2907" y="2627"/>
                  </a:cubicBezTo>
                  <a:lnTo>
                    <a:pt x="2907" y="2627"/>
                  </a:lnTo>
                  <a:cubicBezTo>
                    <a:pt x="2907" y="2627"/>
                    <a:pt x="2437" y="3076"/>
                    <a:pt x="1632" y="3177"/>
                  </a:cubicBezTo>
                  <a:cubicBezTo>
                    <a:pt x="1663" y="2953"/>
                    <a:pt x="1675" y="2692"/>
                    <a:pt x="1666" y="2378"/>
                  </a:cubicBezTo>
                  <a:cubicBezTo>
                    <a:pt x="1663" y="2246"/>
                    <a:pt x="1663" y="2123"/>
                    <a:pt x="1663" y="2003"/>
                  </a:cubicBezTo>
                  <a:cubicBezTo>
                    <a:pt x="1740" y="1810"/>
                    <a:pt x="2222" y="1524"/>
                    <a:pt x="2514" y="1395"/>
                  </a:cubicBezTo>
                  <a:lnTo>
                    <a:pt x="2514" y="1395"/>
                  </a:lnTo>
                  <a:cubicBezTo>
                    <a:pt x="2513" y="1395"/>
                    <a:pt x="1970" y="1521"/>
                    <a:pt x="1666" y="1733"/>
                  </a:cubicBezTo>
                  <a:cubicBezTo>
                    <a:pt x="1684" y="557"/>
                    <a:pt x="183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1770723" y="2911529"/>
              <a:ext cx="3263894" cy="1115939"/>
            </a:xfrm>
            <a:custGeom>
              <a:avLst/>
              <a:gdLst/>
              <a:ahLst/>
              <a:cxnLst/>
              <a:rect l="l" t="t" r="r" b="b"/>
              <a:pathLst>
                <a:path w="18201" h="6223" extrusionOk="0">
                  <a:moveTo>
                    <a:pt x="5456" y="0"/>
                  </a:moveTo>
                  <a:cubicBezTo>
                    <a:pt x="5228" y="0"/>
                    <a:pt x="4997" y="56"/>
                    <a:pt x="4771" y="193"/>
                  </a:cubicBezTo>
                  <a:cubicBezTo>
                    <a:pt x="3100" y="1204"/>
                    <a:pt x="1709" y="2604"/>
                    <a:pt x="1" y="3572"/>
                  </a:cubicBezTo>
                  <a:cubicBezTo>
                    <a:pt x="455" y="4767"/>
                    <a:pt x="1592" y="5719"/>
                    <a:pt x="2735" y="6214"/>
                  </a:cubicBezTo>
                  <a:lnTo>
                    <a:pt x="2753" y="6223"/>
                  </a:lnTo>
                  <a:cubicBezTo>
                    <a:pt x="2753" y="6223"/>
                    <a:pt x="5002" y="3808"/>
                    <a:pt x="5499" y="3600"/>
                  </a:cubicBezTo>
                  <a:cubicBezTo>
                    <a:pt x="5878" y="3443"/>
                    <a:pt x="6318" y="3386"/>
                    <a:pt x="6768" y="3386"/>
                  </a:cubicBezTo>
                  <a:cubicBezTo>
                    <a:pt x="7942" y="3386"/>
                    <a:pt x="9188" y="3775"/>
                    <a:pt x="9612" y="3808"/>
                  </a:cubicBezTo>
                  <a:cubicBezTo>
                    <a:pt x="10567" y="3885"/>
                    <a:pt x="12702" y="3925"/>
                    <a:pt x="13805" y="4116"/>
                  </a:cubicBezTo>
                  <a:cubicBezTo>
                    <a:pt x="13831" y="4120"/>
                    <a:pt x="13857" y="4122"/>
                    <a:pt x="13883" y="4122"/>
                  </a:cubicBezTo>
                  <a:cubicBezTo>
                    <a:pt x="13990" y="4122"/>
                    <a:pt x="14097" y="4086"/>
                    <a:pt x="14186" y="4017"/>
                  </a:cubicBezTo>
                  <a:cubicBezTo>
                    <a:pt x="14536" y="3738"/>
                    <a:pt x="15387" y="3080"/>
                    <a:pt x="16201" y="2598"/>
                  </a:cubicBezTo>
                  <a:cubicBezTo>
                    <a:pt x="16775" y="2251"/>
                    <a:pt x="17264" y="1520"/>
                    <a:pt x="17970" y="737"/>
                  </a:cubicBezTo>
                  <a:cubicBezTo>
                    <a:pt x="18201" y="479"/>
                    <a:pt x="18035" y="64"/>
                    <a:pt x="17694" y="39"/>
                  </a:cubicBezTo>
                  <a:cubicBezTo>
                    <a:pt x="17647" y="36"/>
                    <a:pt x="17599" y="35"/>
                    <a:pt x="17549" y="35"/>
                  </a:cubicBezTo>
                  <a:cubicBezTo>
                    <a:pt x="17288" y="35"/>
                    <a:pt x="16989" y="79"/>
                    <a:pt x="16674" y="205"/>
                  </a:cubicBezTo>
                  <a:cubicBezTo>
                    <a:pt x="15731" y="588"/>
                    <a:pt x="14770" y="2371"/>
                    <a:pt x="13392" y="2371"/>
                  </a:cubicBezTo>
                  <a:cubicBezTo>
                    <a:pt x="13388" y="2371"/>
                    <a:pt x="13383" y="2371"/>
                    <a:pt x="13378" y="2371"/>
                  </a:cubicBezTo>
                  <a:cubicBezTo>
                    <a:pt x="12259" y="2361"/>
                    <a:pt x="9944" y="981"/>
                    <a:pt x="8445" y="981"/>
                  </a:cubicBezTo>
                  <a:cubicBezTo>
                    <a:pt x="8087" y="981"/>
                    <a:pt x="7776" y="1059"/>
                    <a:pt x="7539" y="1253"/>
                  </a:cubicBezTo>
                  <a:cubicBezTo>
                    <a:pt x="7539" y="1253"/>
                    <a:pt x="6533" y="0"/>
                    <a:pt x="5456" y="0"/>
                  </a:cubicBezTo>
                  <a:close/>
                </a:path>
              </a:pathLst>
            </a:custGeom>
            <a:solidFill>
              <a:srgbClr val="FFB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1770185" y="3220867"/>
              <a:ext cx="3070044" cy="806066"/>
            </a:xfrm>
            <a:custGeom>
              <a:avLst/>
              <a:gdLst/>
              <a:ahLst/>
              <a:cxnLst/>
              <a:rect l="l" t="t" r="r" b="b"/>
              <a:pathLst>
                <a:path w="17120" h="4495" extrusionOk="0">
                  <a:moveTo>
                    <a:pt x="17119" y="1"/>
                  </a:moveTo>
                  <a:lnTo>
                    <a:pt x="17119" y="1"/>
                  </a:lnTo>
                  <a:cubicBezTo>
                    <a:pt x="16416" y="431"/>
                    <a:pt x="15636" y="778"/>
                    <a:pt x="14920" y="1180"/>
                  </a:cubicBezTo>
                  <a:cubicBezTo>
                    <a:pt x="14200" y="1584"/>
                    <a:pt x="13446" y="1826"/>
                    <a:pt x="12640" y="1826"/>
                  </a:cubicBezTo>
                  <a:cubicBezTo>
                    <a:pt x="12483" y="1826"/>
                    <a:pt x="12323" y="1817"/>
                    <a:pt x="12162" y="1798"/>
                  </a:cubicBezTo>
                  <a:cubicBezTo>
                    <a:pt x="11108" y="1675"/>
                    <a:pt x="10122" y="1269"/>
                    <a:pt x="9059" y="1180"/>
                  </a:cubicBezTo>
                  <a:cubicBezTo>
                    <a:pt x="8334" y="1120"/>
                    <a:pt x="7660" y="930"/>
                    <a:pt x="6983" y="930"/>
                  </a:cubicBezTo>
                  <a:cubicBezTo>
                    <a:pt x="6624" y="930"/>
                    <a:pt x="6264" y="983"/>
                    <a:pt x="5895" y="1137"/>
                  </a:cubicBezTo>
                  <a:cubicBezTo>
                    <a:pt x="4952" y="1534"/>
                    <a:pt x="4055" y="2332"/>
                    <a:pt x="3060" y="2560"/>
                  </a:cubicBezTo>
                  <a:cubicBezTo>
                    <a:pt x="2861" y="2605"/>
                    <a:pt x="2669" y="2627"/>
                    <a:pt x="2484" y="2627"/>
                  </a:cubicBezTo>
                  <a:cubicBezTo>
                    <a:pt x="1775" y="2627"/>
                    <a:pt x="1165" y="2301"/>
                    <a:pt x="649" y="1721"/>
                  </a:cubicBezTo>
                  <a:cubicBezTo>
                    <a:pt x="594" y="1663"/>
                    <a:pt x="544" y="1607"/>
                    <a:pt x="492" y="1549"/>
                  </a:cubicBezTo>
                  <a:cubicBezTo>
                    <a:pt x="329" y="1647"/>
                    <a:pt x="170" y="1749"/>
                    <a:pt x="1" y="1844"/>
                  </a:cubicBezTo>
                  <a:cubicBezTo>
                    <a:pt x="452" y="3039"/>
                    <a:pt x="1589" y="3991"/>
                    <a:pt x="2735" y="4485"/>
                  </a:cubicBezTo>
                  <a:lnTo>
                    <a:pt x="2753" y="4495"/>
                  </a:lnTo>
                  <a:cubicBezTo>
                    <a:pt x="2753" y="4495"/>
                    <a:pt x="4998" y="2077"/>
                    <a:pt x="5499" y="1871"/>
                  </a:cubicBezTo>
                  <a:cubicBezTo>
                    <a:pt x="5879" y="1714"/>
                    <a:pt x="6320" y="1657"/>
                    <a:pt x="6772" y="1657"/>
                  </a:cubicBezTo>
                  <a:cubicBezTo>
                    <a:pt x="7944" y="1657"/>
                    <a:pt x="9185" y="2044"/>
                    <a:pt x="9609" y="2077"/>
                  </a:cubicBezTo>
                  <a:cubicBezTo>
                    <a:pt x="10567" y="2154"/>
                    <a:pt x="12702" y="2197"/>
                    <a:pt x="13802" y="2384"/>
                  </a:cubicBezTo>
                  <a:cubicBezTo>
                    <a:pt x="13831" y="2390"/>
                    <a:pt x="13860" y="2392"/>
                    <a:pt x="13888" y="2392"/>
                  </a:cubicBezTo>
                  <a:cubicBezTo>
                    <a:pt x="13995" y="2392"/>
                    <a:pt x="14098" y="2357"/>
                    <a:pt x="14183" y="2289"/>
                  </a:cubicBezTo>
                  <a:cubicBezTo>
                    <a:pt x="14536" y="2010"/>
                    <a:pt x="15384" y="1352"/>
                    <a:pt x="16198" y="870"/>
                  </a:cubicBezTo>
                  <a:cubicBezTo>
                    <a:pt x="16514" y="680"/>
                    <a:pt x="16806" y="369"/>
                    <a:pt x="17119" y="1"/>
                  </a:cubicBezTo>
                  <a:close/>
                </a:path>
              </a:pathLst>
            </a:custGeom>
            <a:solidFill>
              <a:srgbClr val="D5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2601896" y="2862753"/>
              <a:ext cx="1361435" cy="427152"/>
            </a:xfrm>
            <a:custGeom>
              <a:avLst/>
              <a:gdLst/>
              <a:ahLst/>
              <a:cxnLst/>
              <a:rect l="l" t="t" r="r" b="b"/>
              <a:pathLst>
                <a:path w="7592" h="2382" extrusionOk="0">
                  <a:moveTo>
                    <a:pt x="1388" y="1"/>
                  </a:moveTo>
                  <a:cubicBezTo>
                    <a:pt x="264" y="1"/>
                    <a:pt x="322" y="768"/>
                    <a:pt x="1" y="969"/>
                  </a:cubicBezTo>
                  <a:lnTo>
                    <a:pt x="2081" y="2151"/>
                  </a:lnTo>
                  <a:cubicBezTo>
                    <a:pt x="2081" y="2151"/>
                    <a:pt x="2634" y="1904"/>
                    <a:pt x="3933" y="1904"/>
                  </a:cubicBezTo>
                  <a:cubicBezTo>
                    <a:pt x="4800" y="1904"/>
                    <a:pt x="6000" y="2014"/>
                    <a:pt x="7588" y="2382"/>
                  </a:cubicBezTo>
                  <a:cubicBezTo>
                    <a:pt x="7591" y="2382"/>
                    <a:pt x="5097" y="1460"/>
                    <a:pt x="4983" y="1448"/>
                  </a:cubicBezTo>
                  <a:lnTo>
                    <a:pt x="3257" y="404"/>
                  </a:lnTo>
                  <a:cubicBezTo>
                    <a:pt x="2408" y="111"/>
                    <a:pt x="1813" y="1"/>
                    <a:pt x="1388" y="1"/>
                  </a:cubicBezTo>
                  <a:close/>
                </a:path>
              </a:pathLst>
            </a:custGeom>
            <a:solidFill>
              <a:srgbClr val="C5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0"/>
            <p:cNvSpPr/>
            <p:nvPr/>
          </p:nvSpPr>
          <p:spPr>
            <a:xfrm>
              <a:off x="4808854" y="2969810"/>
              <a:ext cx="209810" cy="195464"/>
            </a:xfrm>
            <a:custGeom>
              <a:avLst/>
              <a:gdLst/>
              <a:ahLst/>
              <a:cxnLst/>
              <a:rect l="l" t="t" r="r" b="b"/>
              <a:pathLst>
                <a:path w="1170" h="1090" extrusionOk="0">
                  <a:moveTo>
                    <a:pt x="767" y="0"/>
                  </a:moveTo>
                  <a:cubicBezTo>
                    <a:pt x="450" y="0"/>
                    <a:pt x="0" y="231"/>
                    <a:pt x="12" y="909"/>
                  </a:cubicBezTo>
                  <a:cubicBezTo>
                    <a:pt x="14" y="1020"/>
                    <a:pt x="117" y="1090"/>
                    <a:pt x="237" y="1090"/>
                  </a:cubicBezTo>
                  <a:cubicBezTo>
                    <a:pt x="304" y="1090"/>
                    <a:pt x="376" y="1068"/>
                    <a:pt x="439" y="1020"/>
                  </a:cubicBezTo>
                  <a:cubicBezTo>
                    <a:pt x="586" y="903"/>
                    <a:pt x="786" y="682"/>
                    <a:pt x="998" y="467"/>
                  </a:cubicBezTo>
                  <a:cubicBezTo>
                    <a:pt x="1102" y="356"/>
                    <a:pt x="1170" y="52"/>
                    <a:pt x="853" y="6"/>
                  </a:cubicBezTo>
                  <a:cubicBezTo>
                    <a:pt x="826" y="2"/>
                    <a:pt x="797" y="0"/>
                    <a:pt x="767" y="0"/>
                  </a:cubicBezTo>
                  <a:close/>
                </a:path>
              </a:pathLst>
            </a:custGeom>
            <a:solidFill>
              <a:srgbClr val="F9E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2500039" y="2777752"/>
              <a:ext cx="1694621" cy="471445"/>
            </a:xfrm>
            <a:custGeom>
              <a:avLst/>
              <a:gdLst/>
              <a:ahLst/>
              <a:cxnLst/>
              <a:rect l="l" t="t" r="r" b="b"/>
              <a:pathLst>
                <a:path w="9450" h="2629" extrusionOk="0">
                  <a:moveTo>
                    <a:pt x="1722" y="0"/>
                  </a:moveTo>
                  <a:cubicBezTo>
                    <a:pt x="285" y="0"/>
                    <a:pt x="347" y="1199"/>
                    <a:pt x="1" y="1415"/>
                  </a:cubicBezTo>
                  <a:lnTo>
                    <a:pt x="2649" y="2628"/>
                  </a:lnTo>
                  <a:cubicBezTo>
                    <a:pt x="2649" y="2628"/>
                    <a:pt x="2835" y="2047"/>
                    <a:pt x="4283" y="2047"/>
                  </a:cubicBezTo>
                  <a:cubicBezTo>
                    <a:pt x="4997" y="2047"/>
                    <a:pt x="6018" y="2188"/>
                    <a:pt x="7474" y="2610"/>
                  </a:cubicBezTo>
                  <a:cubicBezTo>
                    <a:pt x="7474" y="2610"/>
                    <a:pt x="7475" y="2610"/>
                    <a:pt x="7475" y="2610"/>
                  </a:cubicBezTo>
                  <a:cubicBezTo>
                    <a:pt x="7483" y="2610"/>
                    <a:pt x="7543" y="2614"/>
                    <a:pt x="7638" y="2614"/>
                  </a:cubicBezTo>
                  <a:cubicBezTo>
                    <a:pt x="8064" y="2614"/>
                    <a:pt x="9191" y="2530"/>
                    <a:pt x="9422" y="1609"/>
                  </a:cubicBezTo>
                  <a:cubicBezTo>
                    <a:pt x="9449" y="1501"/>
                    <a:pt x="9403" y="1387"/>
                    <a:pt x="9293" y="1381"/>
                  </a:cubicBezTo>
                  <a:cubicBezTo>
                    <a:pt x="8436" y="1305"/>
                    <a:pt x="5210" y="979"/>
                    <a:pt x="3309" y="325"/>
                  </a:cubicBezTo>
                  <a:cubicBezTo>
                    <a:pt x="2637" y="93"/>
                    <a:pt x="2122" y="0"/>
                    <a:pt x="1722" y="0"/>
                  </a:cubicBezTo>
                  <a:close/>
                </a:path>
              </a:pathLst>
            </a:custGeom>
            <a:solidFill>
              <a:srgbClr val="FFB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3866140" y="3012669"/>
              <a:ext cx="307004" cy="135390"/>
            </a:xfrm>
            <a:custGeom>
              <a:avLst/>
              <a:gdLst/>
              <a:ahLst/>
              <a:cxnLst/>
              <a:rect l="l" t="t" r="r" b="b"/>
              <a:pathLst>
                <a:path w="1712" h="755" extrusionOk="0">
                  <a:moveTo>
                    <a:pt x="529" y="1"/>
                  </a:moveTo>
                  <a:cubicBezTo>
                    <a:pt x="529" y="1"/>
                    <a:pt x="1" y="228"/>
                    <a:pt x="283" y="547"/>
                  </a:cubicBezTo>
                  <a:cubicBezTo>
                    <a:pt x="392" y="668"/>
                    <a:pt x="556" y="754"/>
                    <a:pt x="822" y="754"/>
                  </a:cubicBezTo>
                  <a:cubicBezTo>
                    <a:pt x="915" y="754"/>
                    <a:pt x="1022" y="744"/>
                    <a:pt x="1143" y="719"/>
                  </a:cubicBezTo>
                  <a:cubicBezTo>
                    <a:pt x="1496" y="649"/>
                    <a:pt x="1675" y="412"/>
                    <a:pt x="1702" y="259"/>
                  </a:cubicBezTo>
                  <a:cubicBezTo>
                    <a:pt x="1712" y="188"/>
                    <a:pt x="1662" y="120"/>
                    <a:pt x="1589" y="114"/>
                  </a:cubicBezTo>
                  <a:lnTo>
                    <a:pt x="529" y="1"/>
                  </a:lnTo>
                  <a:close/>
                </a:path>
              </a:pathLst>
            </a:custGeom>
            <a:solidFill>
              <a:srgbClr val="F9E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70"/>
          <p:cNvGrpSpPr/>
          <p:nvPr/>
        </p:nvGrpSpPr>
        <p:grpSpPr>
          <a:xfrm>
            <a:off x="4236250" y="2692147"/>
            <a:ext cx="671479" cy="810612"/>
            <a:chOff x="7754377" y="1603562"/>
            <a:chExt cx="607234" cy="732989"/>
          </a:xfrm>
        </p:grpSpPr>
        <p:sp>
          <p:nvSpPr>
            <p:cNvPr id="5348" name="Google Shape;5348;p70"/>
            <p:cNvSpPr/>
            <p:nvPr/>
          </p:nvSpPr>
          <p:spPr>
            <a:xfrm>
              <a:off x="7754447" y="1603758"/>
              <a:ext cx="607087" cy="732650"/>
            </a:xfrm>
            <a:custGeom>
              <a:avLst/>
              <a:gdLst/>
              <a:ahLst/>
              <a:cxnLst/>
              <a:rect l="l" t="t" r="r" b="b"/>
              <a:pathLst>
                <a:path w="12358" h="14914" extrusionOk="0">
                  <a:moveTo>
                    <a:pt x="6215" y="0"/>
                  </a:moveTo>
                  <a:cubicBezTo>
                    <a:pt x="5663" y="0"/>
                    <a:pt x="5148" y="76"/>
                    <a:pt x="4716" y="191"/>
                  </a:cubicBezTo>
                  <a:cubicBezTo>
                    <a:pt x="2688" y="728"/>
                    <a:pt x="953" y="2332"/>
                    <a:pt x="599" y="4396"/>
                  </a:cubicBezTo>
                  <a:cubicBezTo>
                    <a:pt x="1" y="7907"/>
                    <a:pt x="2504" y="9003"/>
                    <a:pt x="2995" y="9959"/>
                  </a:cubicBezTo>
                  <a:cubicBezTo>
                    <a:pt x="3287" y="10527"/>
                    <a:pt x="3429" y="10997"/>
                    <a:pt x="3496" y="11326"/>
                  </a:cubicBezTo>
                  <a:cubicBezTo>
                    <a:pt x="3462" y="11319"/>
                    <a:pt x="3429" y="11319"/>
                    <a:pt x="3398" y="11316"/>
                  </a:cubicBezTo>
                  <a:cubicBezTo>
                    <a:pt x="3321" y="11307"/>
                    <a:pt x="3278" y="11304"/>
                    <a:pt x="3278" y="11304"/>
                  </a:cubicBezTo>
                  <a:lnTo>
                    <a:pt x="3278" y="11304"/>
                  </a:lnTo>
                  <a:cubicBezTo>
                    <a:pt x="3260" y="11875"/>
                    <a:pt x="3327" y="12315"/>
                    <a:pt x="3441" y="12653"/>
                  </a:cubicBezTo>
                  <a:cubicBezTo>
                    <a:pt x="3548" y="12981"/>
                    <a:pt x="3754" y="13255"/>
                    <a:pt x="4024" y="13451"/>
                  </a:cubicBezTo>
                  <a:cubicBezTo>
                    <a:pt x="4055" y="13654"/>
                    <a:pt x="4218" y="14450"/>
                    <a:pt x="4857" y="14775"/>
                  </a:cubicBezTo>
                  <a:cubicBezTo>
                    <a:pt x="4872" y="14781"/>
                    <a:pt x="4881" y="14791"/>
                    <a:pt x="4897" y="14794"/>
                  </a:cubicBezTo>
                  <a:cubicBezTo>
                    <a:pt x="4940" y="14812"/>
                    <a:pt x="4986" y="14834"/>
                    <a:pt x="5035" y="14849"/>
                  </a:cubicBezTo>
                  <a:cubicBezTo>
                    <a:pt x="5164" y="14889"/>
                    <a:pt x="5308" y="14913"/>
                    <a:pt x="5465" y="14913"/>
                  </a:cubicBezTo>
                  <a:lnTo>
                    <a:pt x="5723" y="14913"/>
                  </a:lnTo>
                  <a:cubicBezTo>
                    <a:pt x="7065" y="14886"/>
                    <a:pt x="7354" y="14606"/>
                    <a:pt x="7790" y="13531"/>
                  </a:cubicBezTo>
                  <a:cubicBezTo>
                    <a:pt x="8561" y="12929"/>
                    <a:pt x="8417" y="11304"/>
                    <a:pt x="8417" y="11304"/>
                  </a:cubicBezTo>
                  <a:lnTo>
                    <a:pt x="8417" y="11304"/>
                  </a:lnTo>
                  <a:cubicBezTo>
                    <a:pt x="8331" y="11310"/>
                    <a:pt x="8248" y="11323"/>
                    <a:pt x="8162" y="11332"/>
                  </a:cubicBezTo>
                  <a:cubicBezTo>
                    <a:pt x="8208" y="10966"/>
                    <a:pt x="8343" y="10512"/>
                    <a:pt x="8681" y="10118"/>
                  </a:cubicBezTo>
                  <a:cubicBezTo>
                    <a:pt x="9581" y="9074"/>
                    <a:pt x="12358" y="7117"/>
                    <a:pt x="11182" y="3652"/>
                  </a:cubicBezTo>
                  <a:cubicBezTo>
                    <a:pt x="10212" y="805"/>
                    <a:pt x="8019" y="0"/>
                    <a:pt x="621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7951710" y="2262274"/>
              <a:ext cx="188100" cy="74277"/>
            </a:xfrm>
            <a:custGeom>
              <a:avLst/>
              <a:gdLst/>
              <a:ahLst/>
              <a:cxnLst/>
              <a:rect l="l" t="t" r="r" b="b"/>
              <a:pathLst>
                <a:path w="3829" h="1512" extrusionOk="0">
                  <a:moveTo>
                    <a:pt x="3828" y="0"/>
                  </a:moveTo>
                  <a:cubicBezTo>
                    <a:pt x="3828" y="0"/>
                    <a:pt x="2347" y="118"/>
                    <a:pt x="1213" y="118"/>
                  </a:cubicBezTo>
                  <a:cubicBezTo>
                    <a:pt x="646" y="118"/>
                    <a:pt x="166" y="88"/>
                    <a:pt x="1" y="0"/>
                  </a:cubicBezTo>
                  <a:lnTo>
                    <a:pt x="1" y="0"/>
                  </a:lnTo>
                  <a:cubicBezTo>
                    <a:pt x="1" y="0"/>
                    <a:pt x="164" y="1508"/>
                    <a:pt x="1451" y="1511"/>
                  </a:cubicBezTo>
                  <a:cubicBezTo>
                    <a:pt x="3073" y="1511"/>
                    <a:pt x="3334" y="1250"/>
                    <a:pt x="3828" y="0"/>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0"/>
            <p:cNvSpPr/>
            <p:nvPr/>
          </p:nvSpPr>
          <p:spPr>
            <a:xfrm>
              <a:off x="7951710" y="2262274"/>
              <a:ext cx="188100" cy="74277"/>
            </a:xfrm>
            <a:custGeom>
              <a:avLst/>
              <a:gdLst/>
              <a:ahLst/>
              <a:cxnLst/>
              <a:rect l="l" t="t" r="r" b="b"/>
              <a:pathLst>
                <a:path w="3829" h="1512" extrusionOk="0">
                  <a:moveTo>
                    <a:pt x="3828" y="0"/>
                  </a:moveTo>
                  <a:cubicBezTo>
                    <a:pt x="3828" y="0"/>
                    <a:pt x="2347" y="118"/>
                    <a:pt x="1213" y="118"/>
                  </a:cubicBezTo>
                  <a:cubicBezTo>
                    <a:pt x="646" y="118"/>
                    <a:pt x="166" y="88"/>
                    <a:pt x="1" y="0"/>
                  </a:cubicBezTo>
                  <a:lnTo>
                    <a:pt x="1" y="0"/>
                  </a:lnTo>
                  <a:cubicBezTo>
                    <a:pt x="1" y="0"/>
                    <a:pt x="164" y="1508"/>
                    <a:pt x="1451" y="1511"/>
                  </a:cubicBezTo>
                  <a:cubicBezTo>
                    <a:pt x="3073" y="1511"/>
                    <a:pt x="3334" y="1250"/>
                    <a:pt x="3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0"/>
            <p:cNvSpPr/>
            <p:nvPr/>
          </p:nvSpPr>
          <p:spPr>
            <a:xfrm>
              <a:off x="7951415" y="2262274"/>
              <a:ext cx="125171" cy="74277"/>
            </a:xfrm>
            <a:custGeom>
              <a:avLst/>
              <a:gdLst/>
              <a:ahLst/>
              <a:cxnLst/>
              <a:rect l="l" t="t" r="r" b="b"/>
              <a:pathLst>
                <a:path w="2548" h="1512" extrusionOk="0">
                  <a:moveTo>
                    <a:pt x="1" y="0"/>
                  </a:moveTo>
                  <a:cubicBezTo>
                    <a:pt x="1" y="0"/>
                    <a:pt x="167" y="1508"/>
                    <a:pt x="1454" y="1511"/>
                  </a:cubicBezTo>
                  <a:cubicBezTo>
                    <a:pt x="1917" y="1511"/>
                    <a:pt x="2268" y="1490"/>
                    <a:pt x="2547" y="1432"/>
                  </a:cubicBezTo>
                  <a:cubicBezTo>
                    <a:pt x="1991" y="1284"/>
                    <a:pt x="1613" y="676"/>
                    <a:pt x="1444" y="114"/>
                  </a:cubicBezTo>
                  <a:cubicBezTo>
                    <a:pt x="1360" y="115"/>
                    <a:pt x="1277" y="116"/>
                    <a:pt x="1196" y="116"/>
                  </a:cubicBezTo>
                  <a:cubicBezTo>
                    <a:pt x="638" y="116"/>
                    <a:pt x="167" y="86"/>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7754377" y="1603562"/>
              <a:ext cx="607234" cy="607234"/>
            </a:xfrm>
            <a:custGeom>
              <a:avLst/>
              <a:gdLst/>
              <a:ahLst/>
              <a:cxnLst/>
              <a:rect l="l" t="t" r="r" b="b"/>
              <a:pathLst>
                <a:path w="12361" h="12361" extrusionOk="0">
                  <a:moveTo>
                    <a:pt x="6217" y="1"/>
                  </a:moveTo>
                  <a:cubicBezTo>
                    <a:pt x="5665" y="1"/>
                    <a:pt x="5149" y="76"/>
                    <a:pt x="4715" y="192"/>
                  </a:cubicBezTo>
                  <a:cubicBezTo>
                    <a:pt x="2688" y="729"/>
                    <a:pt x="952" y="2329"/>
                    <a:pt x="599" y="4397"/>
                  </a:cubicBezTo>
                  <a:cubicBezTo>
                    <a:pt x="0" y="7905"/>
                    <a:pt x="2504" y="9004"/>
                    <a:pt x="2995" y="9960"/>
                  </a:cubicBezTo>
                  <a:cubicBezTo>
                    <a:pt x="3597" y="11127"/>
                    <a:pt x="3563" y="11873"/>
                    <a:pt x="3563" y="11873"/>
                  </a:cubicBezTo>
                  <a:cubicBezTo>
                    <a:pt x="4121" y="12245"/>
                    <a:pt x="4906" y="12361"/>
                    <a:pt x="5670" y="12361"/>
                  </a:cubicBezTo>
                  <a:cubicBezTo>
                    <a:pt x="6948" y="12361"/>
                    <a:pt x="8168" y="12036"/>
                    <a:pt x="8168" y="12036"/>
                  </a:cubicBezTo>
                  <a:cubicBezTo>
                    <a:pt x="8168" y="12036"/>
                    <a:pt x="7962" y="10952"/>
                    <a:pt x="8681" y="10116"/>
                  </a:cubicBezTo>
                  <a:cubicBezTo>
                    <a:pt x="9584" y="9075"/>
                    <a:pt x="12361" y="7118"/>
                    <a:pt x="11181" y="3650"/>
                  </a:cubicBezTo>
                  <a:cubicBezTo>
                    <a:pt x="10215" y="805"/>
                    <a:pt x="8022" y="1"/>
                    <a:pt x="6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7775648" y="1790727"/>
              <a:ext cx="486534" cy="403267"/>
            </a:xfrm>
            <a:custGeom>
              <a:avLst/>
              <a:gdLst/>
              <a:ahLst/>
              <a:cxnLst/>
              <a:rect l="l" t="t" r="r" b="b"/>
              <a:pathLst>
                <a:path w="9904" h="8209" extrusionOk="0">
                  <a:moveTo>
                    <a:pt x="799" y="0"/>
                  </a:moveTo>
                  <a:cubicBezTo>
                    <a:pt x="688" y="277"/>
                    <a:pt x="605" y="562"/>
                    <a:pt x="553" y="860"/>
                  </a:cubicBezTo>
                  <a:cubicBezTo>
                    <a:pt x="0" y="4095"/>
                    <a:pt x="2310" y="5108"/>
                    <a:pt x="2765" y="5993"/>
                  </a:cubicBezTo>
                  <a:cubicBezTo>
                    <a:pt x="3324" y="7071"/>
                    <a:pt x="3287" y="7759"/>
                    <a:pt x="3287" y="7759"/>
                  </a:cubicBezTo>
                  <a:cubicBezTo>
                    <a:pt x="3804" y="8102"/>
                    <a:pt x="4532" y="8209"/>
                    <a:pt x="5239" y="8209"/>
                  </a:cubicBezTo>
                  <a:cubicBezTo>
                    <a:pt x="6417" y="8209"/>
                    <a:pt x="7538" y="7913"/>
                    <a:pt x="7538" y="7913"/>
                  </a:cubicBezTo>
                  <a:cubicBezTo>
                    <a:pt x="7538" y="7913"/>
                    <a:pt x="7351" y="6911"/>
                    <a:pt x="8011" y="6143"/>
                  </a:cubicBezTo>
                  <a:cubicBezTo>
                    <a:pt x="8429" y="5655"/>
                    <a:pt x="9292" y="4952"/>
                    <a:pt x="9903" y="3966"/>
                  </a:cubicBezTo>
                  <a:lnTo>
                    <a:pt x="9903" y="3966"/>
                  </a:lnTo>
                  <a:cubicBezTo>
                    <a:pt x="8990" y="4533"/>
                    <a:pt x="7863" y="4767"/>
                    <a:pt x="6748" y="4767"/>
                  </a:cubicBezTo>
                  <a:cubicBezTo>
                    <a:pt x="6342" y="4767"/>
                    <a:pt x="5937" y="4736"/>
                    <a:pt x="5545" y="4678"/>
                  </a:cubicBezTo>
                  <a:cubicBezTo>
                    <a:pt x="3302" y="4350"/>
                    <a:pt x="1392" y="2451"/>
                    <a:pt x="857" y="286"/>
                  </a:cubicBezTo>
                  <a:cubicBezTo>
                    <a:pt x="836" y="190"/>
                    <a:pt x="814" y="95"/>
                    <a:pt x="7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7951710" y="2262126"/>
              <a:ext cx="188100" cy="41904"/>
            </a:xfrm>
            <a:custGeom>
              <a:avLst/>
              <a:gdLst/>
              <a:ahLst/>
              <a:cxnLst/>
              <a:rect l="l" t="t" r="r" b="b"/>
              <a:pathLst>
                <a:path w="3829" h="853" extrusionOk="0">
                  <a:moveTo>
                    <a:pt x="3828" y="0"/>
                  </a:moveTo>
                  <a:cubicBezTo>
                    <a:pt x="3828" y="0"/>
                    <a:pt x="3828" y="0"/>
                    <a:pt x="3828" y="0"/>
                  </a:cubicBezTo>
                  <a:lnTo>
                    <a:pt x="3828" y="0"/>
                  </a:lnTo>
                  <a:cubicBezTo>
                    <a:pt x="3828" y="0"/>
                    <a:pt x="3828" y="0"/>
                    <a:pt x="3828" y="0"/>
                  </a:cubicBezTo>
                  <a:close/>
                  <a:moveTo>
                    <a:pt x="3828" y="0"/>
                  </a:moveTo>
                  <a:cubicBezTo>
                    <a:pt x="3826" y="2"/>
                    <a:pt x="2343" y="120"/>
                    <a:pt x="1210" y="120"/>
                  </a:cubicBezTo>
                  <a:cubicBezTo>
                    <a:pt x="644" y="120"/>
                    <a:pt x="165" y="91"/>
                    <a:pt x="1" y="3"/>
                  </a:cubicBezTo>
                  <a:lnTo>
                    <a:pt x="1" y="3"/>
                  </a:lnTo>
                  <a:cubicBezTo>
                    <a:pt x="1" y="3"/>
                    <a:pt x="35" y="298"/>
                    <a:pt x="179" y="627"/>
                  </a:cubicBezTo>
                  <a:cubicBezTo>
                    <a:pt x="422" y="638"/>
                    <a:pt x="1515" y="853"/>
                    <a:pt x="2897" y="853"/>
                  </a:cubicBezTo>
                  <a:cubicBezTo>
                    <a:pt x="3069" y="853"/>
                    <a:pt x="3246" y="849"/>
                    <a:pt x="3426" y="842"/>
                  </a:cubicBezTo>
                  <a:cubicBezTo>
                    <a:pt x="3518" y="670"/>
                    <a:pt x="3727" y="243"/>
                    <a:pt x="38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7914769" y="2159063"/>
              <a:ext cx="263507" cy="121683"/>
            </a:xfrm>
            <a:custGeom>
              <a:avLst/>
              <a:gdLst/>
              <a:ahLst/>
              <a:cxnLst/>
              <a:rect l="l" t="t" r="r" b="b"/>
              <a:pathLst>
                <a:path w="5364" h="2477" extrusionOk="0">
                  <a:moveTo>
                    <a:pt x="16" y="0"/>
                  </a:moveTo>
                  <a:lnTo>
                    <a:pt x="16" y="0"/>
                  </a:lnTo>
                  <a:cubicBezTo>
                    <a:pt x="0" y="571"/>
                    <a:pt x="65" y="1011"/>
                    <a:pt x="172" y="1349"/>
                  </a:cubicBezTo>
                  <a:cubicBezTo>
                    <a:pt x="387" y="2003"/>
                    <a:pt x="1002" y="2445"/>
                    <a:pt x="1690" y="2464"/>
                  </a:cubicBezTo>
                  <a:cubicBezTo>
                    <a:pt x="1927" y="2471"/>
                    <a:pt x="2229" y="2476"/>
                    <a:pt x="2572" y="2476"/>
                  </a:cubicBezTo>
                  <a:cubicBezTo>
                    <a:pt x="2976" y="2476"/>
                    <a:pt x="3435" y="2468"/>
                    <a:pt x="3911" y="2445"/>
                  </a:cubicBezTo>
                  <a:cubicBezTo>
                    <a:pt x="5363" y="2372"/>
                    <a:pt x="5152" y="0"/>
                    <a:pt x="5152" y="0"/>
                  </a:cubicBezTo>
                  <a:lnTo>
                    <a:pt x="5152" y="0"/>
                  </a:lnTo>
                  <a:cubicBezTo>
                    <a:pt x="4290" y="94"/>
                    <a:pt x="3433" y="126"/>
                    <a:pt x="2672" y="126"/>
                  </a:cubicBezTo>
                  <a:cubicBezTo>
                    <a:pt x="1150" y="126"/>
                    <a:pt x="16"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7937071" y="2217276"/>
              <a:ext cx="216150" cy="40528"/>
            </a:xfrm>
            <a:custGeom>
              <a:avLst/>
              <a:gdLst/>
              <a:ahLst/>
              <a:cxnLst/>
              <a:rect l="l" t="t" r="r" b="b"/>
              <a:pathLst>
                <a:path w="4400" h="825" extrusionOk="0">
                  <a:moveTo>
                    <a:pt x="4400" y="1"/>
                  </a:moveTo>
                  <a:lnTo>
                    <a:pt x="4400" y="1"/>
                  </a:lnTo>
                  <a:cubicBezTo>
                    <a:pt x="3978" y="289"/>
                    <a:pt x="3251" y="379"/>
                    <a:pt x="2508" y="379"/>
                  </a:cubicBezTo>
                  <a:cubicBezTo>
                    <a:pt x="1279" y="379"/>
                    <a:pt x="7" y="133"/>
                    <a:pt x="7" y="133"/>
                  </a:cubicBezTo>
                  <a:lnTo>
                    <a:pt x="7" y="139"/>
                  </a:lnTo>
                  <a:cubicBezTo>
                    <a:pt x="1" y="372"/>
                    <a:pt x="179" y="569"/>
                    <a:pt x="409" y="615"/>
                  </a:cubicBezTo>
                  <a:cubicBezTo>
                    <a:pt x="1185" y="765"/>
                    <a:pt x="1810" y="824"/>
                    <a:pt x="2315" y="824"/>
                  </a:cubicBezTo>
                  <a:cubicBezTo>
                    <a:pt x="4199" y="824"/>
                    <a:pt x="4400" y="1"/>
                    <a:pt x="4400" y="1"/>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7930734" y="2172621"/>
              <a:ext cx="216003" cy="40528"/>
            </a:xfrm>
            <a:custGeom>
              <a:avLst/>
              <a:gdLst/>
              <a:ahLst/>
              <a:cxnLst/>
              <a:rect l="l" t="t" r="r" b="b"/>
              <a:pathLst>
                <a:path w="4397" h="825" extrusionOk="0">
                  <a:moveTo>
                    <a:pt x="1" y="1"/>
                  </a:moveTo>
                  <a:lnTo>
                    <a:pt x="1" y="1"/>
                  </a:lnTo>
                  <a:cubicBezTo>
                    <a:pt x="1" y="1"/>
                    <a:pt x="202" y="824"/>
                    <a:pt x="2085" y="824"/>
                  </a:cubicBezTo>
                  <a:cubicBezTo>
                    <a:pt x="2590" y="824"/>
                    <a:pt x="3216" y="765"/>
                    <a:pt x="3991" y="615"/>
                  </a:cubicBezTo>
                  <a:cubicBezTo>
                    <a:pt x="4221" y="569"/>
                    <a:pt x="4397" y="372"/>
                    <a:pt x="4393" y="139"/>
                  </a:cubicBezTo>
                  <a:lnTo>
                    <a:pt x="4393" y="130"/>
                  </a:lnTo>
                  <a:cubicBezTo>
                    <a:pt x="4393" y="130"/>
                    <a:pt x="3115" y="378"/>
                    <a:pt x="1884" y="378"/>
                  </a:cubicBezTo>
                  <a:cubicBezTo>
                    <a:pt x="1143" y="378"/>
                    <a:pt x="420" y="288"/>
                    <a:pt x="1" y="1"/>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7937071" y="2217276"/>
              <a:ext cx="216150" cy="40528"/>
            </a:xfrm>
            <a:custGeom>
              <a:avLst/>
              <a:gdLst/>
              <a:ahLst/>
              <a:cxnLst/>
              <a:rect l="l" t="t" r="r" b="b"/>
              <a:pathLst>
                <a:path w="4400" h="825" extrusionOk="0">
                  <a:moveTo>
                    <a:pt x="4400" y="1"/>
                  </a:moveTo>
                  <a:lnTo>
                    <a:pt x="4400" y="1"/>
                  </a:lnTo>
                  <a:cubicBezTo>
                    <a:pt x="3978" y="289"/>
                    <a:pt x="3251" y="379"/>
                    <a:pt x="2508" y="379"/>
                  </a:cubicBezTo>
                  <a:cubicBezTo>
                    <a:pt x="1279" y="379"/>
                    <a:pt x="7" y="133"/>
                    <a:pt x="7" y="133"/>
                  </a:cubicBezTo>
                  <a:lnTo>
                    <a:pt x="7" y="139"/>
                  </a:lnTo>
                  <a:cubicBezTo>
                    <a:pt x="1" y="372"/>
                    <a:pt x="179" y="569"/>
                    <a:pt x="409" y="615"/>
                  </a:cubicBezTo>
                  <a:cubicBezTo>
                    <a:pt x="1185" y="765"/>
                    <a:pt x="1810" y="824"/>
                    <a:pt x="2315" y="824"/>
                  </a:cubicBezTo>
                  <a:cubicBezTo>
                    <a:pt x="4199" y="824"/>
                    <a:pt x="4400" y="1"/>
                    <a:pt x="44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7930734" y="2172621"/>
              <a:ext cx="216003" cy="40528"/>
            </a:xfrm>
            <a:custGeom>
              <a:avLst/>
              <a:gdLst/>
              <a:ahLst/>
              <a:cxnLst/>
              <a:rect l="l" t="t" r="r" b="b"/>
              <a:pathLst>
                <a:path w="4397" h="825" extrusionOk="0">
                  <a:moveTo>
                    <a:pt x="1" y="1"/>
                  </a:moveTo>
                  <a:lnTo>
                    <a:pt x="1" y="1"/>
                  </a:lnTo>
                  <a:cubicBezTo>
                    <a:pt x="1" y="1"/>
                    <a:pt x="202" y="824"/>
                    <a:pt x="2085" y="824"/>
                  </a:cubicBezTo>
                  <a:cubicBezTo>
                    <a:pt x="2590" y="824"/>
                    <a:pt x="3216" y="765"/>
                    <a:pt x="3991" y="615"/>
                  </a:cubicBezTo>
                  <a:cubicBezTo>
                    <a:pt x="4221" y="569"/>
                    <a:pt x="4397" y="372"/>
                    <a:pt x="4393" y="139"/>
                  </a:cubicBezTo>
                  <a:lnTo>
                    <a:pt x="4393" y="130"/>
                  </a:lnTo>
                  <a:cubicBezTo>
                    <a:pt x="4393" y="130"/>
                    <a:pt x="3115" y="378"/>
                    <a:pt x="1884" y="378"/>
                  </a:cubicBezTo>
                  <a:cubicBezTo>
                    <a:pt x="1143" y="378"/>
                    <a:pt x="420" y="28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8131605" y="1686435"/>
              <a:ext cx="130574" cy="121732"/>
            </a:xfrm>
            <a:custGeom>
              <a:avLst/>
              <a:gdLst/>
              <a:ahLst/>
              <a:cxnLst/>
              <a:rect l="l" t="t" r="r" b="b"/>
              <a:pathLst>
                <a:path w="2658" h="2478" extrusionOk="0">
                  <a:moveTo>
                    <a:pt x="1143" y="0"/>
                  </a:moveTo>
                  <a:cubicBezTo>
                    <a:pt x="904" y="0"/>
                    <a:pt x="675" y="74"/>
                    <a:pt x="489" y="228"/>
                  </a:cubicBezTo>
                  <a:cubicBezTo>
                    <a:pt x="13" y="624"/>
                    <a:pt x="0" y="1401"/>
                    <a:pt x="464" y="1957"/>
                  </a:cubicBezTo>
                  <a:cubicBezTo>
                    <a:pt x="749" y="2296"/>
                    <a:pt x="1143" y="2478"/>
                    <a:pt x="1516" y="2478"/>
                  </a:cubicBezTo>
                  <a:cubicBezTo>
                    <a:pt x="1754" y="2478"/>
                    <a:pt x="1983" y="2404"/>
                    <a:pt x="2169" y="2249"/>
                  </a:cubicBezTo>
                  <a:cubicBezTo>
                    <a:pt x="2645" y="1853"/>
                    <a:pt x="2657" y="1079"/>
                    <a:pt x="2194" y="520"/>
                  </a:cubicBezTo>
                  <a:cubicBezTo>
                    <a:pt x="1911" y="181"/>
                    <a:pt x="1516" y="0"/>
                    <a:pt x="114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7901161" y="1731384"/>
              <a:ext cx="318772" cy="393147"/>
            </a:xfrm>
            <a:custGeom>
              <a:avLst/>
              <a:gdLst/>
              <a:ahLst/>
              <a:cxnLst/>
              <a:rect l="l" t="t" r="r" b="b"/>
              <a:pathLst>
                <a:path w="6489" h="8003" extrusionOk="0">
                  <a:moveTo>
                    <a:pt x="4338" y="1"/>
                  </a:moveTo>
                  <a:cubicBezTo>
                    <a:pt x="4338" y="1"/>
                    <a:pt x="3954" y="818"/>
                    <a:pt x="1340" y="2547"/>
                  </a:cubicBezTo>
                  <a:cubicBezTo>
                    <a:pt x="1" y="3435"/>
                    <a:pt x="102" y="4857"/>
                    <a:pt x="1039" y="5994"/>
                  </a:cubicBezTo>
                  <a:cubicBezTo>
                    <a:pt x="1730" y="6829"/>
                    <a:pt x="1868" y="7112"/>
                    <a:pt x="2166" y="8003"/>
                  </a:cubicBezTo>
                  <a:cubicBezTo>
                    <a:pt x="2166" y="8003"/>
                    <a:pt x="6488" y="6946"/>
                    <a:pt x="5361" y="3705"/>
                  </a:cubicBezTo>
                  <a:cubicBezTo>
                    <a:pt x="4584" y="1491"/>
                    <a:pt x="4353" y="818"/>
                    <a:pt x="4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a:off x="7910544" y="1913833"/>
              <a:ext cx="224550" cy="210697"/>
            </a:xfrm>
            <a:custGeom>
              <a:avLst/>
              <a:gdLst/>
              <a:ahLst/>
              <a:cxnLst/>
              <a:rect l="l" t="t" r="r" b="b"/>
              <a:pathLst>
                <a:path w="4571" h="4289" extrusionOk="0">
                  <a:moveTo>
                    <a:pt x="221" y="1"/>
                  </a:moveTo>
                  <a:lnTo>
                    <a:pt x="221" y="1"/>
                  </a:lnTo>
                  <a:cubicBezTo>
                    <a:pt x="0" y="738"/>
                    <a:pt x="258" y="1567"/>
                    <a:pt x="848" y="2280"/>
                  </a:cubicBezTo>
                  <a:cubicBezTo>
                    <a:pt x="1539" y="3115"/>
                    <a:pt x="1677" y="3398"/>
                    <a:pt x="1975" y="4289"/>
                  </a:cubicBezTo>
                  <a:cubicBezTo>
                    <a:pt x="1975" y="4289"/>
                    <a:pt x="3573" y="3899"/>
                    <a:pt x="4571" y="2863"/>
                  </a:cubicBezTo>
                  <a:lnTo>
                    <a:pt x="4571" y="2863"/>
                  </a:lnTo>
                  <a:cubicBezTo>
                    <a:pt x="4488" y="2873"/>
                    <a:pt x="4408" y="2876"/>
                    <a:pt x="4325" y="2876"/>
                  </a:cubicBezTo>
                  <a:cubicBezTo>
                    <a:pt x="2467" y="2876"/>
                    <a:pt x="845" y="1665"/>
                    <a:pt x="22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0"/>
            <p:cNvSpPr/>
            <p:nvPr/>
          </p:nvSpPr>
          <p:spPr>
            <a:xfrm>
              <a:off x="7967725" y="1836413"/>
              <a:ext cx="169973" cy="272742"/>
            </a:xfrm>
            <a:custGeom>
              <a:avLst/>
              <a:gdLst/>
              <a:ahLst/>
              <a:cxnLst/>
              <a:rect l="l" t="t" r="r" b="b"/>
              <a:pathLst>
                <a:path w="3460" h="5552" extrusionOk="0">
                  <a:moveTo>
                    <a:pt x="2184" y="1"/>
                  </a:moveTo>
                  <a:cubicBezTo>
                    <a:pt x="2169" y="28"/>
                    <a:pt x="1856" y="560"/>
                    <a:pt x="1770" y="1841"/>
                  </a:cubicBezTo>
                  <a:cubicBezTo>
                    <a:pt x="1349" y="1319"/>
                    <a:pt x="934" y="766"/>
                    <a:pt x="934" y="766"/>
                  </a:cubicBezTo>
                  <a:lnTo>
                    <a:pt x="934" y="766"/>
                  </a:lnTo>
                  <a:cubicBezTo>
                    <a:pt x="950" y="799"/>
                    <a:pt x="1266" y="1589"/>
                    <a:pt x="1751" y="2191"/>
                  </a:cubicBezTo>
                  <a:cubicBezTo>
                    <a:pt x="1742" y="2391"/>
                    <a:pt x="1742" y="2606"/>
                    <a:pt x="1751" y="2836"/>
                  </a:cubicBezTo>
                  <a:cubicBezTo>
                    <a:pt x="1757" y="3171"/>
                    <a:pt x="1736" y="3472"/>
                    <a:pt x="1696" y="3754"/>
                  </a:cubicBezTo>
                  <a:cubicBezTo>
                    <a:pt x="1186" y="3509"/>
                    <a:pt x="1" y="2004"/>
                    <a:pt x="0" y="2004"/>
                  </a:cubicBezTo>
                  <a:lnTo>
                    <a:pt x="0" y="2004"/>
                  </a:lnTo>
                  <a:cubicBezTo>
                    <a:pt x="172" y="2317"/>
                    <a:pt x="999" y="3779"/>
                    <a:pt x="1656" y="3994"/>
                  </a:cubicBezTo>
                  <a:cubicBezTo>
                    <a:pt x="1466" y="4968"/>
                    <a:pt x="1066" y="5551"/>
                    <a:pt x="1066" y="5551"/>
                  </a:cubicBezTo>
                  <a:cubicBezTo>
                    <a:pt x="1389" y="5131"/>
                    <a:pt x="1742" y="4820"/>
                    <a:pt x="1899" y="4019"/>
                  </a:cubicBezTo>
                  <a:cubicBezTo>
                    <a:pt x="3017" y="3896"/>
                    <a:pt x="3444" y="3155"/>
                    <a:pt x="3459" y="3125"/>
                  </a:cubicBezTo>
                  <a:lnTo>
                    <a:pt x="3459" y="3125"/>
                  </a:lnTo>
                  <a:cubicBezTo>
                    <a:pt x="3459" y="3125"/>
                    <a:pt x="2903" y="3656"/>
                    <a:pt x="1942" y="3779"/>
                  </a:cubicBezTo>
                  <a:cubicBezTo>
                    <a:pt x="1979" y="3515"/>
                    <a:pt x="1994" y="3205"/>
                    <a:pt x="1985" y="2833"/>
                  </a:cubicBezTo>
                  <a:cubicBezTo>
                    <a:pt x="1982" y="2673"/>
                    <a:pt x="1982" y="2529"/>
                    <a:pt x="1979" y="2388"/>
                  </a:cubicBezTo>
                  <a:cubicBezTo>
                    <a:pt x="2065" y="2151"/>
                    <a:pt x="2645" y="1813"/>
                    <a:pt x="2992" y="1656"/>
                  </a:cubicBezTo>
                  <a:lnTo>
                    <a:pt x="2992" y="1656"/>
                  </a:lnTo>
                  <a:cubicBezTo>
                    <a:pt x="2992" y="1656"/>
                    <a:pt x="2341" y="1807"/>
                    <a:pt x="1982" y="2059"/>
                  </a:cubicBezTo>
                  <a:cubicBezTo>
                    <a:pt x="2003" y="661"/>
                    <a:pt x="2184" y="1"/>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0"/>
            <p:cNvSpPr/>
            <p:nvPr/>
          </p:nvSpPr>
          <p:spPr>
            <a:xfrm>
              <a:off x="7920320" y="2159800"/>
              <a:ext cx="231231" cy="120897"/>
            </a:xfrm>
            <a:custGeom>
              <a:avLst/>
              <a:gdLst/>
              <a:ahLst/>
              <a:cxnLst/>
              <a:rect l="l" t="t" r="r" b="b"/>
              <a:pathLst>
                <a:path w="4707" h="2461" extrusionOk="0">
                  <a:moveTo>
                    <a:pt x="16" y="0"/>
                  </a:moveTo>
                  <a:lnTo>
                    <a:pt x="16" y="0"/>
                  </a:lnTo>
                  <a:cubicBezTo>
                    <a:pt x="1" y="566"/>
                    <a:pt x="65" y="1002"/>
                    <a:pt x="176" y="1337"/>
                  </a:cubicBezTo>
                  <a:cubicBezTo>
                    <a:pt x="397" y="1988"/>
                    <a:pt x="1008" y="2430"/>
                    <a:pt x="1693" y="2449"/>
                  </a:cubicBezTo>
                  <a:cubicBezTo>
                    <a:pt x="1930" y="2458"/>
                    <a:pt x="2225" y="2461"/>
                    <a:pt x="2563" y="2461"/>
                  </a:cubicBezTo>
                  <a:cubicBezTo>
                    <a:pt x="2944" y="2461"/>
                    <a:pt x="3364" y="2449"/>
                    <a:pt x="3798" y="2430"/>
                  </a:cubicBezTo>
                  <a:cubicBezTo>
                    <a:pt x="4240" y="2409"/>
                    <a:pt x="4523" y="2172"/>
                    <a:pt x="4707" y="1862"/>
                  </a:cubicBezTo>
                  <a:lnTo>
                    <a:pt x="4707" y="1862"/>
                  </a:lnTo>
                  <a:cubicBezTo>
                    <a:pt x="4335" y="2157"/>
                    <a:pt x="3860" y="2342"/>
                    <a:pt x="3403" y="2342"/>
                  </a:cubicBezTo>
                  <a:cubicBezTo>
                    <a:pt x="3385" y="2342"/>
                    <a:pt x="3367" y="2342"/>
                    <a:pt x="3349" y="2341"/>
                  </a:cubicBezTo>
                  <a:cubicBezTo>
                    <a:pt x="3325" y="2342"/>
                    <a:pt x="3301" y="2343"/>
                    <a:pt x="3277" y="2343"/>
                  </a:cubicBezTo>
                  <a:cubicBezTo>
                    <a:pt x="3094" y="2343"/>
                    <a:pt x="2916" y="2311"/>
                    <a:pt x="2750" y="2246"/>
                  </a:cubicBezTo>
                  <a:cubicBezTo>
                    <a:pt x="1810" y="1880"/>
                    <a:pt x="1374" y="1017"/>
                    <a:pt x="1202" y="80"/>
                  </a:cubicBezTo>
                  <a:cubicBezTo>
                    <a:pt x="631" y="53"/>
                    <a:pt x="207" y="16"/>
                    <a:pt x="16"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0"/>
          <p:cNvGrpSpPr/>
          <p:nvPr/>
        </p:nvGrpSpPr>
        <p:grpSpPr>
          <a:xfrm>
            <a:off x="3692287" y="3703510"/>
            <a:ext cx="1759449" cy="829958"/>
            <a:chOff x="5171775" y="2969512"/>
            <a:chExt cx="2461801" cy="1161106"/>
          </a:xfrm>
        </p:grpSpPr>
        <p:sp>
          <p:nvSpPr>
            <p:cNvPr id="5366" name="Google Shape;5366;p70"/>
            <p:cNvSpPr/>
            <p:nvPr/>
          </p:nvSpPr>
          <p:spPr>
            <a:xfrm>
              <a:off x="5173184" y="2969512"/>
              <a:ext cx="2459001" cy="1160827"/>
            </a:xfrm>
            <a:custGeom>
              <a:avLst/>
              <a:gdLst/>
              <a:ahLst/>
              <a:cxnLst/>
              <a:rect l="l" t="t" r="r" b="b"/>
              <a:pathLst>
                <a:path w="25470" h="12024" extrusionOk="0">
                  <a:moveTo>
                    <a:pt x="11283" y="4372"/>
                  </a:moveTo>
                  <a:lnTo>
                    <a:pt x="11283" y="4372"/>
                  </a:lnTo>
                  <a:cubicBezTo>
                    <a:pt x="11323" y="4412"/>
                    <a:pt x="11369" y="4455"/>
                    <a:pt x="11415" y="4507"/>
                  </a:cubicBezTo>
                  <a:cubicBezTo>
                    <a:pt x="11372" y="4522"/>
                    <a:pt x="11329" y="4532"/>
                    <a:pt x="11289" y="4547"/>
                  </a:cubicBezTo>
                  <a:lnTo>
                    <a:pt x="11283" y="4372"/>
                  </a:lnTo>
                  <a:close/>
                  <a:moveTo>
                    <a:pt x="10890" y="3788"/>
                  </a:moveTo>
                  <a:lnTo>
                    <a:pt x="10850" y="4694"/>
                  </a:lnTo>
                  <a:cubicBezTo>
                    <a:pt x="10788" y="4719"/>
                    <a:pt x="10742" y="4774"/>
                    <a:pt x="10730" y="4839"/>
                  </a:cubicBezTo>
                  <a:lnTo>
                    <a:pt x="10730" y="4845"/>
                  </a:lnTo>
                  <a:cubicBezTo>
                    <a:pt x="10730" y="4845"/>
                    <a:pt x="10730" y="4848"/>
                    <a:pt x="10727" y="4848"/>
                  </a:cubicBezTo>
                  <a:cubicBezTo>
                    <a:pt x="10732" y="4849"/>
                    <a:pt x="10739" y="4849"/>
                    <a:pt x="10748" y="4849"/>
                  </a:cubicBezTo>
                  <a:cubicBezTo>
                    <a:pt x="10770" y="4849"/>
                    <a:pt x="10802" y="4847"/>
                    <a:pt x="10844" y="4845"/>
                  </a:cubicBezTo>
                  <a:lnTo>
                    <a:pt x="10844" y="4845"/>
                  </a:lnTo>
                  <a:lnTo>
                    <a:pt x="10822" y="5235"/>
                  </a:lnTo>
                  <a:cubicBezTo>
                    <a:pt x="10326" y="4937"/>
                    <a:pt x="9733" y="4745"/>
                    <a:pt x="8955" y="4745"/>
                  </a:cubicBezTo>
                  <a:cubicBezTo>
                    <a:pt x="8915" y="4745"/>
                    <a:pt x="8873" y="4746"/>
                    <a:pt x="8832" y="4747"/>
                  </a:cubicBezTo>
                  <a:cubicBezTo>
                    <a:pt x="8746" y="4753"/>
                    <a:pt x="8666" y="4759"/>
                    <a:pt x="8586" y="4777"/>
                  </a:cubicBezTo>
                  <a:cubicBezTo>
                    <a:pt x="8392" y="4526"/>
                    <a:pt x="8211" y="4286"/>
                    <a:pt x="8082" y="4117"/>
                  </a:cubicBezTo>
                  <a:cubicBezTo>
                    <a:pt x="9010" y="4096"/>
                    <a:pt x="10450" y="4025"/>
                    <a:pt x="10684" y="4016"/>
                  </a:cubicBezTo>
                  <a:cubicBezTo>
                    <a:pt x="10705" y="4016"/>
                    <a:pt x="10724" y="4003"/>
                    <a:pt x="10739" y="3988"/>
                  </a:cubicBezTo>
                  <a:lnTo>
                    <a:pt x="10890" y="3788"/>
                  </a:lnTo>
                  <a:close/>
                  <a:moveTo>
                    <a:pt x="7541" y="4440"/>
                  </a:moveTo>
                  <a:cubicBezTo>
                    <a:pt x="7667" y="4559"/>
                    <a:pt x="7879" y="4753"/>
                    <a:pt x="8110" y="4968"/>
                  </a:cubicBezTo>
                  <a:cubicBezTo>
                    <a:pt x="7928" y="5066"/>
                    <a:pt x="7747" y="5192"/>
                    <a:pt x="7563" y="5346"/>
                  </a:cubicBezTo>
                  <a:lnTo>
                    <a:pt x="7541" y="4440"/>
                  </a:lnTo>
                  <a:close/>
                  <a:moveTo>
                    <a:pt x="13602" y="4357"/>
                  </a:moveTo>
                  <a:lnTo>
                    <a:pt x="13522" y="6129"/>
                  </a:lnTo>
                  <a:cubicBezTo>
                    <a:pt x="13461" y="6126"/>
                    <a:pt x="13399" y="6126"/>
                    <a:pt x="13335" y="6126"/>
                  </a:cubicBezTo>
                  <a:cubicBezTo>
                    <a:pt x="13092" y="5751"/>
                    <a:pt x="12702" y="5168"/>
                    <a:pt x="12355" y="4661"/>
                  </a:cubicBezTo>
                  <a:cubicBezTo>
                    <a:pt x="12889" y="4587"/>
                    <a:pt x="13372" y="4516"/>
                    <a:pt x="13491" y="4498"/>
                  </a:cubicBezTo>
                  <a:cubicBezTo>
                    <a:pt x="13507" y="4495"/>
                    <a:pt x="13522" y="4486"/>
                    <a:pt x="13534" y="4470"/>
                  </a:cubicBezTo>
                  <a:lnTo>
                    <a:pt x="13602" y="4357"/>
                  </a:lnTo>
                  <a:close/>
                  <a:moveTo>
                    <a:pt x="11651" y="4753"/>
                  </a:moveTo>
                  <a:cubicBezTo>
                    <a:pt x="12088" y="5198"/>
                    <a:pt x="12659" y="5785"/>
                    <a:pt x="13003" y="6138"/>
                  </a:cubicBezTo>
                  <a:cubicBezTo>
                    <a:pt x="12696" y="6157"/>
                    <a:pt x="12370" y="6212"/>
                    <a:pt x="12035" y="6283"/>
                  </a:cubicBezTo>
                  <a:cubicBezTo>
                    <a:pt x="11805" y="6037"/>
                    <a:pt x="11572" y="5800"/>
                    <a:pt x="11313" y="5588"/>
                  </a:cubicBezTo>
                  <a:lnTo>
                    <a:pt x="11292" y="4799"/>
                  </a:lnTo>
                  <a:cubicBezTo>
                    <a:pt x="11403" y="4787"/>
                    <a:pt x="11522" y="4771"/>
                    <a:pt x="11651" y="4753"/>
                  </a:cubicBezTo>
                  <a:close/>
                  <a:moveTo>
                    <a:pt x="12496" y="1"/>
                  </a:moveTo>
                  <a:cubicBezTo>
                    <a:pt x="12352" y="151"/>
                    <a:pt x="11043" y="2689"/>
                    <a:pt x="10890" y="2990"/>
                  </a:cubicBezTo>
                  <a:cubicBezTo>
                    <a:pt x="10880" y="3008"/>
                    <a:pt x="10877" y="3027"/>
                    <a:pt x="10883" y="3048"/>
                  </a:cubicBezTo>
                  <a:lnTo>
                    <a:pt x="10997" y="3309"/>
                  </a:lnTo>
                  <a:cubicBezTo>
                    <a:pt x="10930" y="3328"/>
                    <a:pt x="10877" y="3371"/>
                    <a:pt x="10844" y="3423"/>
                  </a:cubicBezTo>
                  <a:lnTo>
                    <a:pt x="10629" y="3266"/>
                  </a:lnTo>
                  <a:cubicBezTo>
                    <a:pt x="10617" y="3257"/>
                    <a:pt x="10600" y="3253"/>
                    <a:pt x="10584" y="3253"/>
                  </a:cubicBezTo>
                  <a:cubicBezTo>
                    <a:pt x="10579" y="3253"/>
                    <a:pt x="10574" y="3253"/>
                    <a:pt x="10570" y="3254"/>
                  </a:cubicBezTo>
                  <a:cubicBezTo>
                    <a:pt x="10315" y="3312"/>
                    <a:pt x="8561" y="3696"/>
                    <a:pt x="7809" y="3862"/>
                  </a:cubicBezTo>
                  <a:lnTo>
                    <a:pt x="7597" y="3853"/>
                  </a:lnTo>
                  <a:lnTo>
                    <a:pt x="7597" y="3841"/>
                  </a:lnTo>
                  <a:cubicBezTo>
                    <a:pt x="7597" y="3791"/>
                    <a:pt x="7581" y="3745"/>
                    <a:pt x="7557" y="3708"/>
                  </a:cubicBezTo>
                  <a:lnTo>
                    <a:pt x="7560" y="3708"/>
                  </a:lnTo>
                  <a:lnTo>
                    <a:pt x="7790" y="3592"/>
                  </a:lnTo>
                  <a:cubicBezTo>
                    <a:pt x="7806" y="3586"/>
                    <a:pt x="7818" y="3570"/>
                    <a:pt x="7821" y="3555"/>
                  </a:cubicBezTo>
                  <a:cubicBezTo>
                    <a:pt x="7889" y="3294"/>
                    <a:pt x="8454" y="1131"/>
                    <a:pt x="8497" y="959"/>
                  </a:cubicBezTo>
                  <a:cubicBezTo>
                    <a:pt x="8515" y="882"/>
                    <a:pt x="8494" y="806"/>
                    <a:pt x="8438" y="747"/>
                  </a:cubicBezTo>
                  <a:lnTo>
                    <a:pt x="8435" y="744"/>
                  </a:lnTo>
                  <a:lnTo>
                    <a:pt x="8435" y="738"/>
                  </a:lnTo>
                  <a:cubicBezTo>
                    <a:pt x="8316" y="873"/>
                    <a:pt x="7317" y="3079"/>
                    <a:pt x="7197" y="3340"/>
                  </a:cubicBezTo>
                  <a:cubicBezTo>
                    <a:pt x="7191" y="3355"/>
                    <a:pt x="7191" y="3374"/>
                    <a:pt x="7197" y="3389"/>
                  </a:cubicBezTo>
                  <a:lnTo>
                    <a:pt x="7305" y="3610"/>
                  </a:lnTo>
                  <a:cubicBezTo>
                    <a:pt x="7250" y="3622"/>
                    <a:pt x="7204" y="3656"/>
                    <a:pt x="7167" y="3702"/>
                  </a:cubicBezTo>
                  <a:lnTo>
                    <a:pt x="6989" y="3586"/>
                  </a:lnTo>
                  <a:cubicBezTo>
                    <a:pt x="6977" y="3579"/>
                    <a:pt x="6965" y="3575"/>
                    <a:pt x="6951" y="3575"/>
                  </a:cubicBezTo>
                  <a:cubicBezTo>
                    <a:pt x="6947" y="3575"/>
                    <a:pt x="6942" y="3576"/>
                    <a:pt x="6936" y="3576"/>
                  </a:cubicBezTo>
                  <a:cubicBezTo>
                    <a:pt x="6675" y="3650"/>
                    <a:pt x="4522" y="4237"/>
                    <a:pt x="4350" y="4286"/>
                  </a:cubicBezTo>
                  <a:cubicBezTo>
                    <a:pt x="4276" y="4311"/>
                    <a:pt x="4215" y="4369"/>
                    <a:pt x="4196" y="4440"/>
                  </a:cubicBezTo>
                  <a:lnTo>
                    <a:pt x="4196" y="4446"/>
                  </a:lnTo>
                  <a:lnTo>
                    <a:pt x="4193" y="4449"/>
                  </a:lnTo>
                  <a:cubicBezTo>
                    <a:pt x="4205" y="4451"/>
                    <a:pt x="4226" y="4452"/>
                    <a:pt x="4256" y="4452"/>
                  </a:cubicBezTo>
                  <a:cubicBezTo>
                    <a:pt x="4679" y="4452"/>
                    <a:pt x="6795" y="4244"/>
                    <a:pt x="7059" y="4218"/>
                  </a:cubicBezTo>
                  <a:cubicBezTo>
                    <a:pt x="7081" y="4218"/>
                    <a:pt x="7096" y="4206"/>
                    <a:pt x="7102" y="4191"/>
                  </a:cubicBezTo>
                  <a:lnTo>
                    <a:pt x="7188" y="4065"/>
                  </a:lnTo>
                  <a:lnTo>
                    <a:pt x="7114" y="5751"/>
                  </a:lnTo>
                  <a:cubicBezTo>
                    <a:pt x="6227" y="6657"/>
                    <a:pt x="5321" y="8009"/>
                    <a:pt x="4347" y="9062"/>
                  </a:cubicBezTo>
                  <a:cubicBezTo>
                    <a:pt x="3871" y="9582"/>
                    <a:pt x="3281" y="9889"/>
                    <a:pt x="2740" y="10138"/>
                  </a:cubicBezTo>
                  <a:cubicBezTo>
                    <a:pt x="65" y="10405"/>
                    <a:pt x="0" y="11701"/>
                    <a:pt x="0" y="11806"/>
                  </a:cubicBezTo>
                  <a:lnTo>
                    <a:pt x="0" y="11809"/>
                  </a:lnTo>
                  <a:lnTo>
                    <a:pt x="10499" y="11898"/>
                  </a:lnTo>
                  <a:lnTo>
                    <a:pt x="20848" y="11987"/>
                  </a:lnTo>
                  <a:lnTo>
                    <a:pt x="21042" y="11987"/>
                  </a:lnTo>
                  <a:lnTo>
                    <a:pt x="25453" y="12024"/>
                  </a:lnTo>
                  <a:cubicBezTo>
                    <a:pt x="25453" y="12024"/>
                    <a:pt x="25453" y="12024"/>
                    <a:pt x="25453" y="12024"/>
                  </a:cubicBezTo>
                  <a:cubicBezTo>
                    <a:pt x="25470" y="12024"/>
                    <a:pt x="24909" y="10361"/>
                    <a:pt x="21628" y="9744"/>
                  </a:cubicBezTo>
                  <a:lnTo>
                    <a:pt x="19647" y="7600"/>
                  </a:lnTo>
                  <a:cubicBezTo>
                    <a:pt x="19555" y="7502"/>
                    <a:pt x="19423" y="7444"/>
                    <a:pt x="19285" y="7444"/>
                  </a:cubicBezTo>
                  <a:lnTo>
                    <a:pt x="16474" y="7419"/>
                  </a:lnTo>
                  <a:cubicBezTo>
                    <a:pt x="15943" y="7014"/>
                    <a:pt x="15316" y="6617"/>
                    <a:pt x="14385" y="6289"/>
                  </a:cubicBezTo>
                  <a:cubicBezTo>
                    <a:pt x="14253" y="6243"/>
                    <a:pt x="14115" y="6203"/>
                    <a:pt x="13964" y="6175"/>
                  </a:cubicBezTo>
                  <a:lnTo>
                    <a:pt x="13921" y="4670"/>
                  </a:lnTo>
                  <a:lnTo>
                    <a:pt x="13921" y="4670"/>
                  </a:lnTo>
                  <a:cubicBezTo>
                    <a:pt x="14324" y="5014"/>
                    <a:pt x="15691" y="6169"/>
                    <a:pt x="15810" y="6267"/>
                  </a:cubicBezTo>
                  <a:cubicBezTo>
                    <a:pt x="15851" y="6300"/>
                    <a:pt x="15903" y="6317"/>
                    <a:pt x="15954" y="6317"/>
                  </a:cubicBezTo>
                  <a:cubicBezTo>
                    <a:pt x="15976" y="6317"/>
                    <a:pt x="15998" y="6314"/>
                    <a:pt x="16019" y="6307"/>
                  </a:cubicBezTo>
                  <a:lnTo>
                    <a:pt x="16026" y="6307"/>
                  </a:lnTo>
                  <a:cubicBezTo>
                    <a:pt x="15958" y="6150"/>
                    <a:pt x="14453" y="4357"/>
                    <a:pt x="14272" y="4145"/>
                  </a:cubicBezTo>
                  <a:cubicBezTo>
                    <a:pt x="14259" y="4132"/>
                    <a:pt x="14244" y="4126"/>
                    <a:pt x="14225" y="4126"/>
                  </a:cubicBezTo>
                  <a:lnTo>
                    <a:pt x="13980" y="4126"/>
                  </a:lnTo>
                  <a:lnTo>
                    <a:pt x="13980" y="4111"/>
                  </a:lnTo>
                  <a:cubicBezTo>
                    <a:pt x="13980" y="4059"/>
                    <a:pt x="13964" y="4019"/>
                    <a:pt x="13940" y="3979"/>
                  </a:cubicBezTo>
                  <a:lnTo>
                    <a:pt x="14152" y="3859"/>
                  </a:lnTo>
                  <a:cubicBezTo>
                    <a:pt x="14167" y="3853"/>
                    <a:pt x="14176" y="3837"/>
                    <a:pt x="14179" y="3822"/>
                  </a:cubicBezTo>
                  <a:cubicBezTo>
                    <a:pt x="14232" y="3564"/>
                    <a:pt x="14686" y="1454"/>
                    <a:pt x="14720" y="1285"/>
                  </a:cubicBezTo>
                  <a:cubicBezTo>
                    <a:pt x="14735" y="1211"/>
                    <a:pt x="14714" y="1134"/>
                    <a:pt x="14656" y="1085"/>
                  </a:cubicBezTo>
                  <a:lnTo>
                    <a:pt x="14652" y="1082"/>
                  </a:lnTo>
                  <a:lnTo>
                    <a:pt x="14652" y="1076"/>
                  </a:lnTo>
                  <a:cubicBezTo>
                    <a:pt x="14545" y="1211"/>
                    <a:pt x="13676" y="3386"/>
                    <a:pt x="13571" y="3641"/>
                  </a:cubicBezTo>
                  <a:cubicBezTo>
                    <a:pt x="13565" y="3656"/>
                    <a:pt x="13568" y="3678"/>
                    <a:pt x="13577" y="3693"/>
                  </a:cubicBezTo>
                  <a:lnTo>
                    <a:pt x="13685" y="3893"/>
                  </a:lnTo>
                  <a:cubicBezTo>
                    <a:pt x="13630" y="3911"/>
                    <a:pt x="13583" y="3948"/>
                    <a:pt x="13556" y="3994"/>
                  </a:cubicBezTo>
                  <a:lnTo>
                    <a:pt x="13381" y="3893"/>
                  </a:lnTo>
                  <a:cubicBezTo>
                    <a:pt x="13371" y="3887"/>
                    <a:pt x="13361" y="3883"/>
                    <a:pt x="13351" y="3883"/>
                  </a:cubicBezTo>
                  <a:cubicBezTo>
                    <a:pt x="13346" y="3883"/>
                    <a:pt x="13340" y="3884"/>
                    <a:pt x="13335" y="3887"/>
                  </a:cubicBezTo>
                  <a:cubicBezTo>
                    <a:pt x="13212" y="3927"/>
                    <a:pt x="12650" y="4108"/>
                    <a:pt x="12094" y="4286"/>
                  </a:cubicBezTo>
                  <a:cubicBezTo>
                    <a:pt x="11888" y="3988"/>
                    <a:pt x="11728" y="3755"/>
                    <a:pt x="11676" y="3678"/>
                  </a:cubicBezTo>
                  <a:cubicBezTo>
                    <a:pt x="11664" y="3662"/>
                    <a:pt x="11645" y="3650"/>
                    <a:pt x="11627" y="3647"/>
                  </a:cubicBezTo>
                  <a:lnTo>
                    <a:pt x="11350" y="3619"/>
                  </a:lnTo>
                  <a:cubicBezTo>
                    <a:pt x="11353" y="3604"/>
                    <a:pt x="11353" y="3589"/>
                    <a:pt x="11353" y="3573"/>
                  </a:cubicBezTo>
                  <a:cubicBezTo>
                    <a:pt x="11353" y="3518"/>
                    <a:pt x="11338" y="3469"/>
                    <a:pt x="11310" y="3426"/>
                  </a:cubicBezTo>
                  <a:lnTo>
                    <a:pt x="11565" y="3315"/>
                  </a:lnTo>
                  <a:cubicBezTo>
                    <a:pt x="11584" y="3309"/>
                    <a:pt x="11596" y="3294"/>
                    <a:pt x="11602" y="3272"/>
                  </a:cubicBezTo>
                  <a:cubicBezTo>
                    <a:pt x="11697" y="2971"/>
                    <a:pt x="12496" y="459"/>
                    <a:pt x="12554" y="259"/>
                  </a:cubicBezTo>
                  <a:cubicBezTo>
                    <a:pt x="12582" y="170"/>
                    <a:pt x="12564" y="75"/>
                    <a:pt x="12502" y="10"/>
                  </a:cubicBezTo>
                  <a:lnTo>
                    <a:pt x="12496" y="7"/>
                  </a:lnTo>
                  <a:lnTo>
                    <a:pt x="12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0"/>
            <p:cNvSpPr/>
            <p:nvPr/>
          </p:nvSpPr>
          <p:spPr>
            <a:xfrm>
              <a:off x="6811390" y="3077154"/>
              <a:ext cx="315026" cy="313570"/>
            </a:xfrm>
            <a:custGeom>
              <a:avLst/>
              <a:gdLst/>
              <a:ahLst/>
              <a:cxnLst/>
              <a:rect l="l" t="t" r="r" b="b"/>
              <a:pathLst>
                <a:path w="3263" h="3248" extrusionOk="0">
                  <a:moveTo>
                    <a:pt x="1629" y="1"/>
                  </a:moveTo>
                  <a:cubicBezTo>
                    <a:pt x="740" y="1"/>
                    <a:pt x="15" y="719"/>
                    <a:pt x="9" y="1611"/>
                  </a:cubicBezTo>
                  <a:cubicBezTo>
                    <a:pt x="0" y="2504"/>
                    <a:pt x="719" y="3242"/>
                    <a:pt x="1616" y="3248"/>
                  </a:cubicBezTo>
                  <a:cubicBezTo>
                    <a:pt x="1621" y="3248"/>
                    <a:pt x="1627" y="3248"/>
                    <a:pt x="1633" y="3248"/>
                  </a:cubicBezTo>
                  <a:cubicBezTo>
                    <a:pt x="2525" y="3248"/>
                    <a:pt x="3250" y="2529"/>
                    <a:pt x="3256" y="1641"/>
                  </a:cubicBezTo>
                  <a:cubicBezTo>
                    <a:pt x="3262" y="741"/>
                    <a:pt x="2543" y="7"/>
                    <a:pt x="1646" y="1"/>
                  </a:cubicBezTo>
                  <a:cubicBezTo>
                    <a:pt x="1641" y="1"/>
                    <a:pt x="1635" y="1"/>
                    <a:pt x="162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0"/>
            <p:cNvSpPr/>
            <p:nvPr/>
          </p:nvSpPr>
          <p:spPr>
            <a:xfrm>
              <a:off x="5297475" y="3428080"/>
              <a:ext cx="1846230" cy="617486"/>
            </a:xfrm>
            <a:custGeom>
              <a:avLst/>
              <a:gdLst/>
              <a:ahLst/>
              <a:cxnLst/>
              <a:rect l="l" t="t" r="r" b="b"/>
              <a:pathLst>
                <a:path w="19123" h="6396" extrusionOk="0">
                  <a:moveTo>
                    <a:pt x="7704" y="1"/>
                  </a:moveTo>
                  <a:cubicBezTo>
                    <a:pt x="7658" y="1"/>
                    <a:pt x="7611" y="1"/>
                    <a:pt x="7563" y="3"/>
                  </a:cubicBezTo>
                  <a:cubicBezTo>
                    <a:pt x="6119" y="43"/>
                    <a:pt x="4700" y="2586"/>
                    <a:pt x="3094" y="4319"/>
                  </a:cubicBezTo>
                  <a:cubicBezTo>
                    <a:pt x="2025" y="5474"/>
                    <a:pt x="406" y="5584"/>
                    <a:pt x="1" y="6331"/>
                  </a:cubicBezTo>
                  <a:lnTo>
                    <a:pt x="2599" y="6257"/>
                  </a:lnTo>
                  <a:lnTo>
                    <a:pt x="19122" y="6395"/>
                  </a:lnTo>
                  <a:cubicBezTo>
                    <a:pt x="19122" y="6395"/>
                    <a:pt x="18492" y="4518"/>
                    <a:pt x="14643" y="4005"/>
                  </a:cubicBezTo>
                  <a:cubicBezTo>
                    <a:pt x="10954" y="3518"/>
                    <a:pt x="11013" y="1"/>
                    <a:pt x="7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0"/>
            <p:cNvSpPr/>
            <p:nvPr/>
          </p:nvSpPr>
          <p:spPr>
            <a:xfrm>
              <a:off x="5171775" y="3561017"/>
              <a:ext cx="2461801" cy="569601"/>
            </a:xfrm>
            <a:custGeom>
              <a:avLst/>
              <a:gdLst/>
              <a:ahLst/>
              <a:cxnLst/>
              <a:rect l="l" t="t" r="r" b="b"/>
              <a:pathLst>
                <a:path w="25499" h="5900" extrusionOk="0">
                  <a:moveTo>
                    <a:pt x="13364" y="1"/>
                  </a:moveTo>
                  <a:cubicBezTo>
                    <a:pt x="11618" y="1"/>
                    <a:pt x="9307" y="1040"/>
                    <a:pt x="7891" y="2158"/>
                  </a:cubicBezTo>
                  <a:cubicBezTo>
                    <a:pt x="6540" y="3224"/>
                    <a:pt x="4903" y="3888"/>
                    <a:pt x="3183" y="3986"/>
                  </a:cubicBezTo>
                  <a:cubicBezTo>
                    <a:pt x="0" y="4161"/>
                    <a:pt x="49" y="5685"/>
                    <a:pt x="46" y="5685"/>
                  </a:cubicBezTo>
                  <a:lnTo>
                    <a:pt x="25498" y="5900"/>
                  </a:lnTo>
                  <a:cubicBezTo>
                    <a:pt x="25498" y="5900"/>
                    <a:pt x="24869" y="4023"/>
                    <a:pt x="21023" y="3513"/>
                  </a:cubicBezTo>
                  <a:cubicBezTo>
                    <a:pt x="17279" y="3018"/>
                    <a:pt x="17444" y="1237"/>
                    <a:pt x="14419" y="162"/>
                  </a:cubicBezTo>
                  <a:cubicBezTo>
                    <a:pt x="14105" y="51"/>
                    <a:pt x="13748" y="1"/>
                    <a:pt x="13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0"/>
            <p:cNvSpPr/>
            <p:nvPr/>
          </p:nvSpPr>
          <p:spPr>
            <a:xfrm>
              <a:off x="5774983" y="3701387"/>
              <a:ext cx="1854147" cy="429228"/>
            </a:xfrm>
            <a:custGeom>
              <a:avLst/>
              <a:gdLst/>
              <a:ahLst/>
              <a:cxnLst/>
              <a:rect l="l" t="t" r="r" b="b"/>
              <a:pathLst>
                <a:path w="19205" h="4446" extrusionOk="0">
                  <a:moveTo>
                    <a:pt x="2660" y="1"/>
                  </a:moveTo>
                  <a:cubicBezTo>
                    <a:pt x="2288" y="222"/>
                    <a:pt x="1941" y="462"/>
                    <a:pt x="1640" y="698"/>
                  </a:cubicBezTo>
                  <a:cubicBezTo>
                    <a:pt x="1127" y="1104"/>
                    <a:pt x="581" y="1445"/>
                    <a:pt x="0" y="1724"/>
                  </a:cubicBezTo>
                  <a:cubicBezTo>
                    <a:pt x="433" y="2093"/>
                    <a:pt x="237" y="2474"/>
                    <a:pt x="710" y="2799"/>
                  </a:cubicBezTo>
                  <a:cubicBezTo>
                    <a:pt x="1481" y="3331"/>
                    <a:pt x="2983" y="3967"/>
                    <a:pt x="3898" y="4225"/>
                  </a:cubicBezTo>
                  <a:cubicBezTo>
                    <a:pt x="4030" y="4261"/>
                    <a:pt x="4162" y="4292"/>
                    <a:pt x="4297" y="4320"/>
                  </a:cubicBezTo>
                  <a:lnTo>
                    <a:pt x="19204" y="4446"/>
                  </a:lnTo>
                  <a:cubicBezTo>
                    <a:pt x="18790" y="4068"/>
                    <a:pt x="18311" y="3767"/>
                    <a:pt x="17730" y="3653"/>
                  </a:cubicBezTo>
                  <a:cubicBezTo>
                    <a:pt x="17476" y="3603"/>
                    <a:pt x="17201" y="3585"/>
                    <a:pt x="16919" y="3585"/>
                  </a:cubicBezTo>
                  <a:cubicBezTo>
                    <a:pt x="16377" y="3585"/>
                    <a:pt x="15809" y="3650"/>
                    <a:pt x="15309" y="3675"/>
                  </a:cubicBezTo>
                  <a:cubicBezTo>
                    <a:pt x="14993" y="3691"/>
                    <a:pt x="14648" y="3720"/>
                    <a:pt x="14304" y="3720"/>
                  </a:cubicBezTo>
                  <a:cubicBezTo>
                    <a:pt x="13753" y="3720"/>
                    <a:pt x="13202" y="3646"/>
                    <a:pt x="12763" y="3331"/>
                  </a:cubicBezTo>
                  <a:cubicBezTo>
                    <a:pt x="12130" y="2876"/>
                    <a:pt x="11642" y="2351"/>
                    <a:pt x="11203" y="1721"/>
                  </a:cubicBezTo>
                  <a:cubicBezTo>
                    <a:pt x="10514" y="1935"/>
                    <a:pt x="9763" y="2010"/>
                    <a:pt x="9010" y="2010"/>
                  </a:cubicBezTo>
                  <a:cubicBezTo>
                    <a:pt x="8345" y="2010"/>
                    <a:pt x="7680" y="1951"/>
                    <a:pt x="7056" y="1878"/>
                  </a:cubicBezTo>
                  <a:cubicBezTo>
                    <a:pt x="5495" y="1690"/>
                    <a:pt x="4125" y="1297"/>
                    <a:pt x="2915" y="237"/>
                  </a:cubicBezTo>
                  <a:cubicBezTo>
                    <a:pt x="2826" y="161"/>
                    <a:pt x="2743" y="81"/>
                    <a:pt x="26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0"/>
            <p:cNvSpPr/>
            <p:nvPr/>
          </p:nvSpPr>
          <p:spPr>
            <a:xfrm>
              <a:off x="5173512" y="3965040"/>
              <a:ext cx="355672" cy="147807"/>
            </a:xfrm>
            <a:custGeom>
              <a:avLst/>
              <a:gdLst/>
              <a:ahLst/>
              <a:cxnLst/>
              <a:rect l="l" t="t" r="r" b="b"/>
              <a:pathLst>
                <a:path w="3684" h="1531" extrusionOk="0">
                  <a:moveTo>
                    <a:pt x="1779" y="1"/>
                  </a:moveTo>
                  <a:cubicBezTo>
                    <a:pt x="1" y="465"/>
                    <a:pt x="31" y="1500"/>
                    <a:pt x="31" y="1500"/>
                  </a:cubicBezTo>
                  <a:lnTo>
                    <a:pt x="3684" y="1530"/>
                  </a:lnTo>
                  <a:cubicBezTo>
                    <a:pt x="3189" y="1082"/>
                    <a:pt x="2673" y="594"/>
                    <a:pt x="2203" y="277"/>
                  </a:cubicBezTo>
                  <a:cubicBezTo>
                    <a:pt x="2065" y="185"/>
                    <a:pt x="1920" y="87"/>
                    <a:pt x="177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0"/>
            <p:cNvSpPr/>
            <p:nvPr/>
          </p:nvSpPr>
          <p:spPr>
            <a:xfrm>
              <a:off x="6991440" y="4030880"/>
              <a:ext cx="69512" cy="94998"/>
            </a:xfrm>
            <a:custGeom>
              <a:avLst/>
              <a:gdLst/>
              <a:ahLst/>
              <a:cxnLst/>
              <a:rect l="l" t="t" r="r" b="b"/>
              <a:pathLst>
                <a:path w="720" h="984" extrusionOk="0">
                  <a:moveTo>
                    <a:pt x="486" y="1"/>
                  </a:moveTo>
                  <a:cubicBezTo>
                    <a:pt x="455" y="71"/>
                    <a:pt x="46" y="894"/>
                    <a:pt x="0" y="980"/>
                  </a:cubicBezTo>
                  <a:lnTo>
                    <a:pt x="320" y="984"/>
                  </a:lnTo>
                  <a:cubicBezTo>
                    <a:pt x="415" y="735"/>
                    <a:pt x="691" y="111"/>
                    <a:pt x="719" y="44"/>
                  </a:cubicBezTo>
                  <a:lnTo>
                    <a:pt x="486"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0"/>
            <p:cNvSpPr/>
            <p:nvPr/>
          </p:nvSpPr>
          <p:spPr>
            <a:xfrm>
              <a:off x="6596381" y="4022288"/>
              <a:ext cx="81677" cy="100308"/>
            </a:xfrm>
            <a:custGeom>
              <a:avLst/>
              <a:gdLst/>
              <a:ahLst/>
              <a:cxnLst/>
              <a:rect l="l" t="t" r="r" b="b"/>
              <a:pathLst>
                <a:path w="846" h="1039" extrusionOk="0">
                  <a:moveTo>
                    <a:pt x="664" y="1"/>
                  </a:moveTo>
                  <a:cubicBezTo>
                    <a:pt x="575" y="212"/>
                    <a:pt x="96" y="873"/>
                    <a:pt x="1" y="1036"/>
                  </a:cubicBezTo>
                  <a:lnTo>
                    <a:pt x="369" y="1039"/>
                  </a:lnTo>
                  <a:cubicBezTo>
                    <a:pt x="514" y="729"/>
                    <a:pt x="692" y="415"/>
                    <a:pt x="845" y="108"/>
                  </a:cubicBezTo>
                  <a:cubicBezTo>
                    <a:pt x="772" y="74"/>
                    <a:pt x="713" y="56"/>
                    <a:pt x="66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0"/>
            <p:cNvSpPr/>
            <p:nvPr/>
          </p:nvSpPr>
          <p:spPr>
            <a:xfrm>
              <a:off x="6877808" y="4075675"/>
              <a:ext cx="50493" cy="49044"/>
            </a:xfrm>
            <a:custGeom>
              <a:avLst/>
              <a:gdLst/>
              <a:ahLst/>
              <a:cxnLst/>
              <a:rect l="l" t="t" r="r" b="b"/>
              <a:pathLst>
                <a:path w="523" h="508" extrusionOk="0">
                  <a:moveTo>
                    <a:pt x="311" y="0"/>
                  </a:moveTo>
                  <a:cubicBezTo>
                    <a:pt x="286" y="71"/>
                    <a:pt x="65" y="403"/>
                    <a:pt x="1" y="504"/>
                  </a:cubicBezTo>
                  <a:lnTo>
                    <a:pt x="283" y="507"/>
                  </a:lnTo>
                  <a:lnTo>
                    <a:pt x="523" y="56"/>
                  </a:lnTo>
                  <a:lnTo>
                    <a:pt x="311"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0"/>
            <p:cNvSpPr/>
            <p:nvPr/>
          </p:nvSpPr>
          <p:spPr>
            <a:xfrm>
              <a:off x="7201424" y="4077123"/>
              <a:ext cx="50203" cy="50202"/>
            </a:xfrm>
            <a:custGeom>
              <a:avLst/>
              <a:gdLst/>
              <a:ahLst/>
              <a:cxnLst/>
              <a:rect l="l" t="t" r="r" b="b"/>
              <a:pathLst>
                <a:path w="520" h="520" extrusionOk="0">
                  <a:moveTo>
                    <a:pt x="344" y="1"/>
                  </a:moveTo>
                  <a:cubicBezTo>
                    <a:pt x="252" y="179"/>
                    <a:pt x="18" y="498"/>
                    <a:pt x="0" y="517"/>
                  </a:cubicBezTo>
                  <a:lnTo>
                    <a:pt x="298" y="520"/>
                  </a:lnTo>
                  <a:cubicBezTo>
                    <a:pt x="319" y="474"/>
                    <a:pt x="467" y="167"/>
                    <a:pt x="519" y="56"/>
                  </a:cubicBezTo>
                  <a:cubicBezTo>
                    <a:pt x="452" y="32"/>
                    <a:pt x="399" y="47"/>
                    <a:pt x="34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0"/>
            <p:cNvSpPr/>
            <p:nvPr/>
          </p:nvSpPr>
          <p:spPr>
            <a:xfrm>
              <a:off x="6359172" y="3956737"/>
              <a:ext cx="175036" cy="163833"/>
            </a:xfrm>
            <a:custGeom>
              <a:avLst/>
              <a:gdLst/>
              <a:ahLst/>
              <a:cxnLst/>
              <a:rect l="l" t="t" r="r" b="b"/>
              <a:pathLst>
                <a:path w="1813" h="1697" extrusionOk="0">
                  <a:moveTo>
                    <a:pt x="1112" y="1"/>
                  </a:moveTo>
                  <a:cubicBezTo>
                    <a:pt x="756" y="551"/>
                    <a:pt x="443" y="1063"/>
                    <a:pt x="0" y="1690"/>
                  </a:cubicBezTo>
                  <a:lnTo>
                    <a:pt x="983" y="1696"/>
                  </a:lnTo>
                  <a:cubicBezTo>
                    <a:pt x="1214" y="1125"/>
                    <a:pt x="1512" y="618"/>
                    <a:pt x="1813" y="59"/>
                  </a:cubicBezTo>
                  <a:lnTo>
                    <a:pt x="1112"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0"/>
            <p:cNvSpPr/>
            <p:nvPr/>
          </p:nvSpPr>
          <p:spPr>
            <a:xfrm>
              <a:off x="5610375" y="3935691"/>
              <a:ext cx="307592" cy="178893"/>
            </a:xfrm>
            <a:custGeom>
              <a:avLst/>
              <a:gdLst/>
              <a:ahLst/>
              <a:cxnLst/>
              <a:rect l="l" t="t" r="r" b="b"/>
              <a:pathLst>
                <a:path w="3186" h="1853" extrusionOk="0">
                  <a:moveTo>
                    <a:pt x="2878" y="1"/>
                  </a:moveTo>
                  <a:cubicBezTo>
                    <a:pt x="2860" y="7"/>
                    <a:pt x="2845" y="19"/>
                    <a:pt x="2823" y="25"/>
                  </a:cubicBezTo>
                  <a:cubicBezTo>
                    <a:pt x="1954" y="385"/>
                    <a:pt x="206" y="1742"/>
                    <a:pt x="0" y="1844"/>
                  </a:cubicBezTo>
                  <a:lnTo>
                    <a:pt x="1490" y="1853"/>
                  </a:lnTo>
                  <a:cubicBezTo>
                    <a:pt x="1794" y="1512"/>
                    <a:pt x="3186" y="222"/>
                    <a:pt x="3186" y="222"/>
                  </a:cubicBezTo>
                  <a:cubicBezTo>
                    <a:pt x="3109" y="173"/>
                    <a:pt x="2940" y="71"/>
                    <a:pt x="287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6123990" y="4020550"/>
              <a:ext cx="159299" cy="98184"/>
            </a:xfrm>
            <a:custGeom>
              <a:avLst/>
              <a:gdLst/>
              <a:ahLst/>
              <a:cxnLst/>
              <a:rect l="l" t="t" r="r" b="b"/>
              <a:pathLst>
                <a:path w="1650" h="1017" extrusionOk="0">
                  <a:moveTo>
                    <a:pt x="1160" y="1"/>
                  </a:moveTo>
                  <a:cubicBezTo>
                    <a:pt x="1022" y="1"/>
                    <a:pt x="897" y="12"/>
                    <a:pt x="897" y="12"/>
                  </a:cubicBezTo>
                  <a:cubicBezTo>
                    <a:pt x="897" y="12"/>
                    <a:pt x="74" y="937"/>
                    <a:pt x="0" y="1011"/>
                  </a:cubicBezTo>
                  <a:lnTo>
                    <a:pt x="980" y="1017"/>
                  </a:lnTo>
                  <a:cubicBezTo>
                    <a:pt x="1103" y="860"/>
                    <a:pt x="1549" y="335"/>
                    <a:pt x="1650" y="224"/>
                  </a:cubicBezTo>
                  <a:cubicBezTo>
                    <a:pt x="1567" y="172"/>
                    <a:pt x="1506" y="111"/>
                    <a:pt x="1460" y="34"/>
                  </a:cubicBezTo>
                  <a:cubicBezTo>
                    <a:pt x="1388" y="8"/>
                    <a:pt x="1269" y="1"/>
                    <a:pt x="11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0"/>
            <p:cNvSpPr/>
            <p:nvPr/>
          </p:nvSpPr>
          <p:spPr>
            <a:xfrm>
              <a:off x="6655370" y="3721853"/>
              <a:ext cx="25391" cy="310577"/>
            </a:xfrm>
            <a:custGeom>
              <a:avLst/>
              <a:gdLst/>
              <a:ahLst/>
              <a:cxnLst/>
              <a:rect l="l" t="t" r="r" b="b"/>
              <a:pathLst>
                <a:path w="263" h="3217" extrusionOk="0">
                  <a:moveTo>
                    <a:pt x="26" y="1"/>
                  </a:moveTo>
                  <a:lnTo>
                    <a:pt x="1" y="3217"/>
                  </a:lnTo>
                  <a:lnTo>
                    <a:pt x="234" y="3217"/>
                  </a:lnTo>
                  <a:lnTo>
                    <a:pt x="262" y="47"/>
                  </a:lnTo>
                  <a:cubicBezTo>
                    <a:pt x="176" y="38"/>
                    <a:pt x="99" y="19"/>
                    <a:pt x="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0"/>
            <p:cNvSpPr/>
            <p:nvPr/>
          </p:nvSpPr>
          <p:spPr>
            <a:xfrm>
              <a:off x="7037975" y="3798410"/>
              <a:ext cx="24716" cy="237012"/>
            </a:xfrm>
            <a:custGeom>
              <a:avLst/>
              <a:gdLst/>
              <a:ahLst/>
              <a:cxnLst/>
              <a:rect l="l" t="t" r="r" b="b"/>
              <a:pathLst>
                <a:path w="256" h="2455" extrusionOk="0">
                  <a:moveTo>
                    <a:pt x="22" y="0"/>
                  </a:moveTo>
                  <a:lnTo>
                    <a:pt x="0" y="2455"/>
                  </a:lnTo>
                  <a:lnTo>
                    <a:pt x="234" y="2455"/>
                  </a:lnTo>
                  <a:lnTo>
                    <a:pt x="2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0"/>
            <p:cNvSpPr/>
            <p:nvPr/>
          </p:nvSpPr>
          <p:spPr>
            <a:xfrm>
              <a:off x="7230773" y="3943125"/>
              <a:ext cx="23750" cy="140083"/>
            </a:xfrm>
            <a:custGeom>
              <a:avLst/>
              <a:gdLst/>
              <a:ahLst/>
              <a:cxnLst/>
              <a:rect l="l" t="t" r="r" b="b"/>
              <a:pathLst>
                <a:path w="246" h="1451" extrusionOk="0">
                  <a:moveTo>
                    <a:pt x="12" y="0"/>
                  </a:moveTo>
                  <a:lnTo>
                    <a:pt x="0" y="1450"/>
                  </a:lnTo>
                  <a:lnTo>
                    <a:pt x="234" y="1450"/>
                  </a:lnTo>
                  <a:lnTo>
                    <a:pt x="246" y="3"/>
                  </a:lnTo>
                  <a:lnTo>
                    <a:pt x="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0"/>
            <p:cNvSpPr/>
            <p:nvPr/>
          </p:nvSpPr>
          <p:spPr>
            <a:xfrm>
              <a:off x="6905709" y="3940422"/>
              <a:ext cx="23847" cy="140083"/>
            </a:xfrm>
            <a:custGeom>
              <a:avLst/>
              <a:gdLst/>
              <a:ahLst/>
              <a:cxnLst/>
              <a:rect l="l" t="t" r="r" b="b"/>
              <a:pathLst>
                <a:path w="247" h="1451" extrusionOk="0">
                  <a:moveTo>
                    <a:pt x="13" y="1"/>
                  </a:moveTo>
                  <a:lnTo>
                    <a:pt x="1" y="1448"/>
                  </a:lnTo>
                  <a:lnTo>
                    <a:pt x="234" y="1451"/>
                  </a:lnTo>
                  <a:lnTo>
                    <a:pt x="246" y="4"/>
                  </a:lnTo>
                  <a:lnTo>
                    <a:pt x="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0"/>
            <p:cNvSpPr/>
            <p:nvPr/>
          </p:nvSpPr>
          <p:spPr>
            <a:xfrm>
              <a:off x="6592519" y="3684782"/>
              <a:ext cx="731715" cy="302661"/>
            </a:xfrm>
            <a:custGeom>
              <a:avLst/>
              <a:gdLst/>
              <a:ahLst/>
              <a:cxnLst/>
              <a:rect l="l" t="t" r="r" b="b"/>
              <a:pathLst>
                <a:path w="7579" h="3135" extrusionOk="0">
                  <a:moveTo>
                    <a:pt x="139" y="1"/>
                  </a:moveTo>
                  <a:cubicBezTo>
                    <a:pt x="47" y="1"/>
                    <a:pt x="1" y="108"/>
                    <a:pt x="62" y="176"/>
                  </a:cubicBezTo>
                  <a:lnTo>
                    <a:pt x="2618" y="2937"/>
                  </a:lnTo>
                  <a:cubicBezTo>
                    <a:pt x="2710" y="3036"/>
                    <a:pt x="2839" y="3094"/>
                    <a:pt x="2977" y="3094"/>
                  </a:cubicBezTo>
                  <a:lnTo>
                    <a:pt x="7440" y="3134"/>
                  </a:lnTo>
                  <a:cubicBezTo>
                    <a:pt x="7533" y="3134"/>
                    <a:pt x="7579" y="3027"/>
                    <a:pt x="7517" y="2956"/>
                  </a:cubicBezTo>
                  <a:lnTo>
                    <a:pt x="4962" y="194"/>
                  </a:lnTo>
                  <a:cubicBezTo>
                    <a:pt x="4872" y="96"/>
                    <a:pt x="4747" y="38"/>
                    <a:pt x="4613" y="38"/>
                  </a:cubicBezTo>
                  <a:cubicBezTo>
                    <a:pt x="4609" y="38"/>
                    <a:pt x="4606" y="38"/>
                    <a:pt x="4602" y="38"/>
                  </a:cubicBezTo>
                  <a:lnTo>
                    <a:pt x="1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0"/>
            <p:cNvSpPr/>
            <p:nvPr/>
          </p:nvSpPr>
          <p:spPr>
            <a:xfrm>
              <a:off x="6615980" y="3697236"/>
              <a:ext cx="401627" cy="272346"/>
            </a:xfrm>
            <a:custGeom>
              <a:avLst/>
              <a:gdLst/>
              <a:ahLst/>
              <a:cxnLst/>
              <a:rect l="l" t="t" r="r" b="b"/>
              <a:pathLst>
                <a:path w="4160" h="2821" extrusionOk="0">
                  <a:moveTo>
                    <a:pt x="4144" y="2793"/>
                  </a:moveTo>
                  <a:cubicBezTo>
                    <a:pt x="4145" y="2794"/>
                    <a:pt x="4145" y="2795"/>
                    <a:pt x="4146" y="2797"/>
                  </a:cubicBezTo>
                  <a:lnTo>
                    <a:pt x="4146" y="2797"/>
                  </a:lnTo>
                  <a:cubicBezTo>
                    <a:pt x="4146" y="2796"/>
                    <a:pt x="4145" y="2794"/>
                    <a:pt x="4144" y="2793"/>
                  </a:cubicBezTo>
                  <a:close/>
                  <a:moveTo>
                    <a:pt x="0" y="1"/>
                  </a:moveTo>
                  <a:lnTo>
                    <a:pt x="2578" y="2808"/>
                  </a:lnTo>
                  <a:lnTo>
                    <a:pt x="4160" y="2821"/>
                  </a:lnTo>
                  <a:cubicBezTo>
                    <a:pt x="4157" y="2813"/>
                    <a:pt x="4150" y="2803"/>
                    <a:pt x="4146" y="2797"/>
                  </a:cubicBezTo>
                  <a:lnTo>
                    <a:pt x="4146" y="2797"/>
                  </a:lnTo>
                  <a:cubicBezTo>
                    <a:pt x="4147" y="2798"/>
                    <a:pt x="4147" y="2799"/>
                    <a:pt x="4146" y="2799"/>
                  </a:cubicBezTo>
                  <a:cubicBezTo>
                    <a:pt x="4135" y="2799"/>
                    <a:pt x="4038" y="2711"/>
                    <a:pt x="4024" y="2698"/>
                  </a:cubicBezTo>
                  <a:cubicBezTo>
                    <a:pt x="3966" y="2643"/>
                    <a:pt x="3914" y="2584"/>
                    <a:pt x="3855" y="2520"/>
                  </a:cubicBezTo>
                  <a:cubicBezTo>
                    <a:pt x="3806" y="2468"/>
                    <a:pt x="3760" y="2400"/>
                    <a:pt x="3714" y="2335"/>
                  </a:cubicBezTo>
                  <a:cubicBezTo>
                    <a:pt x="3714" y="2332"/>
                    <a:pt x="3711" y="2329"/>
                    <a:pt x="3705" y="2323"/>
                  </a:cubicBezTo>
                  <a:lnTo>
                    <a:pt x="3653" y="2271"/>
                  </a:lnTo>
                  <a:cubicBezTo>
                    <a:pt x="3613" y="2237"/>
                    <a:pt x="3573" y="2200"/>
                    <a:pt x="3545" y="2170"/>
                  </a:cubicBezTo>
                  <a:cubicBezTo>
                    <a:pt x="3453" y="2068"/>
                    <a:pt x="3392" y="1976"/>
                    <a:pt x="3296" y="1887"/>
                  </a:cubicBezTo>
                  <a:cubicBezTo>
                    <a:pt x="3238" y="1838"/>
                    <a:pt x="3192" y="1786"/>
                    <a:pt x="3149" y="1733"/>
                  </a:cubicBezTo>
                  <a:cubicBezTo>
                    <a:pt x="2965" y="1549"/>
                    <a:pt x="2768" y="1377"/>
                    <a:pt x="2599" y="1156"/>
                  </a:cubicBezTo>
                  <a:cubicBezTo>
                    <a:pt x="2424" y="935"/>
                    <a:pt x="2224" y="726"/>
                    <a:pt x="2052" y="495"/>
                  </a:cubicBezTo>
                  <a:cubicBezTo>
                    <a:pt x="2025" y="486"/>
                    <a:pt x="1997" y="471"/>
                    <a:pt x="1966" y="446"/>
                  </a:cubicBezTo>
                  <a:cubicBezTo>
                    <a:pt x="1874" y="366"/>
                    <a:pt x="1776" y="280"/>
                    <a:pt x="1687" y="173"/>
                  </a:cubicBezTo>
                  <a:cubicBezTo>
                    <a:pt x="1675" y="167"/>
                    <a:pt x="1668" y="154"/>
                    <a:pt x="1659" y="142"/>
                  </a:cubicBezTo>
                  <a:cubicBezTo>
                    <a:pt x="1613" y="111"/>
                    <a:pt x="1570" y="65"/>
                    <a:pt x="1533" y="13"/>
                  </a:cubicBezTo>
                  <a:lnTo>
                    <a:pt x="0" y="1"/>
                  </a:lnTo>
                  <a:close/>
                </a:path>
              </a:pathLst>
            </a:custGeom>
            <a:solidFill>
              <a:srgbClr val="B7D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0"/>
            <p:cNvSpPr/>
            <p:nvPr/>
          </p:nvSpPr>
          <p:spPr>
            <a:xfrm>
              <a:off x="6762727" y="3698201"/>
              <a:ext cx="119619" cy="128498"/>
            </a:xfrm>
            <a:custGeom>
              <a:avLst/>
              <a:gdLst/>
              <a:ahLst/>
              <a:cxnLst/>
              <a:rect l="l" t="t" r="r" b="b"/>
              <a:pathLst>
                <a:path w="1239" h="1331" extrusionOk="0">
                  <a:moveTo>
                    <a:pt x="1" y="0"/>
                  </a:moveTo>
                  <a:lnTo>
                    <a:pt x="1233" y="1330"/>
                  </a:lnTo>
                  <a:lnTo>
                    <a:pt x="1239" y="1330"/>
                  </a:lnTo>
                  <a:cubicBezTo>
                    <a:pt x="1184" y="1275"/>
                    <a:pt x="1131" y="1213"/>
                    <a:pt x="1079" y="1146"/>
                  </a:cubicBezTo>
                  <a:cubicBezTo>
                    <a:pt x="904" y="925"/>
                    <a:pt x="704" y="716"/>
                    <a:pt x="532" y="485"/>
                  </a:cubicBezTo>
                  <a:cubicBezTo>
                    <a:pt x="505" y="476"/>
                    <a:pt x="477" y="461"/>
                    <a:pt x="446" y="436"/>
                  </a:cubicBezTo>
                  <a:cubicBezTo>
                    <a:pt x="354" y="356"/>
                    <a:pt x="256" y="270"/>
                    <a:pt x="167" y="163"/>
                  </a:cubicBezTo>
                  <a:cubicBezTo>
                    <a:pt x="155" y="157"/>
                    <a:pt x="148" y="144"/>
                    <a:pt x="139" y="132"/>
                  </a:cubicBezTo>
                  <a:cubicBezTo>
                    <a:pt x="93" y="101"/>
                    <a:pt x="50" y="55"/>
                    <a:pt x="13" y="3"/>
                  </a:cubicBezTo>
                  <a:lnTo>
                    <a:pt x="1" y="0"/>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0"/>
            <p:cNvSpPr/>
            <p:nvPr/>
          </p:nvSpPr>
          <p:spPr>
            <a:xfrm>
              <a:off x="6893255" y="3840792"/>
              <a:ext cx="124350" cy="129077"/>
            </a:xfrm>
            <a:custGeom>
              <a:avLst/>
              <a:gdLst/>
              <a:ahLst/>
              <a:cxnLst/>
              <a:rect l="l" t="t" r="r" b="b"/>
              <a:pathLst>
                <a:path w="1288" h="1337" extrusionOk="0">
                  <a:moveTo>
                    <a:pt x="1272" y="1309"/>
                  </a:moveTo>
                  <a:cubicBezTo>
                    <a:pt x="1273" y="1311"/>
                    <a:pt x="1274" y="1313"/>
                    <a:pt x="1275" y="1315"/>
                  </a:cubicBezTo>
                  <a:lnTo>
                    <a:pt x="1275" y="1315"/>
                  </a:lnTo>
                  <a:cubicBezTo>
                    <a:pt x="1275" y="1314"/>
                    <a:pt x="1274" y="1312"/>
                    <a:pt x="1272" y="1309"/>
                  </a:cubicBezTo>
                  <a:close/>
                  <a:moveTo>
                    <a:pt x="1" y="1"/>
                  </a:moveTo>
                  <a:lnTo>
                    <a:pt x="1238" y="1337"/>
                  </a:lnTo>
                  <a:lnTo>
                    <a:pt x="1288" y="1337"/>
                  </a:lnTo>
                  <a:cubicBezTo>
                    <a:pt x="1285" y="1329"/>
                    <a:pt x="1279" y="1322"/>
                    <a:pt x="1275" y="1315"/>
                  </a:cubicBezTo>
                  <a:lnTo>
                    <a:pt x="1275" y="1315"/>
                  </a:lnTo>
                  <a:cubicBezTo>
                    <a:pt x="1275" y="1315"/>
                    <a:pt x="1274" y="1315"/>
                    <a:pt x="1274" y="1315"/>
                  </a:cubicBezTo>
                  <a:cubicBezTo>
                    <a:pt x="1263" y="1315"/>
                    <a:pt x="1166" y="1227"/>
                    <a:pt x="1152" y="1214"/>
                  </a:cubicBezTo>
                  <a:cubicBezTo>
                    <a:pt x="1094" y="1159"/>
                    <a:pt x="1042" y="1103"/>
                    <a:pt x="983" y="1036"/>
                  </a:cubicBezTo>
                  <a:cubicBezTo>
                    <a:pt x="934" y="984"/>
                    <a:pt x="888" y="919"/>
                    <a:pt x="842" y="851"/>
                  </a:cubicBezTo>
                  <a:cubicBezTo>
                    <a:pt x="842" y="848"/>
                    <a:pt x="839" y="845"/>
                    <a:pt x="833" y="842"/>
                  </a:cubicBezTo>
                  <a:lnTo>
                    <a:pt x="781" y="787"/>
                  </a:lnTo>
                  <a:cubicBezTo>
                    <a:pt x="741" y="753"/>
                    <a:pt x="701" y="719"/>
                    <a:pt x="673" y="689"/>
                  </a:cubicBezTo>
                  <a:cubicBezTo>
                    <a:pt x="581" y="584"/>
                    <a:pt x="520" y="492"/>
                    <a:pt x="424" y="403"/>
                  </a:cubicBezTo>
                  <a:cubicBezTo>
                    <a:pt x="366" y="354"/>
                    <a:pt x="320" y="305"/>
                    <a:pt x="277" y="249"/>
                  </a:cubicBezTo>
                  <a:cubicBezTo>
                    <a:pt x="194" y="166"/>
                    <a:pt x="108" y="84"/>
                    <a:pt x="2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0"/>
            <p:cNvSpPr/>
            <p:nvPr/>
          </p:nvSpPr>
          <p:spPr>
            <a:xfrm>
              <a:off x="6615980" y="3697236"/>
              <a:ext cx="254493" cy="129463"/>
            </a:xfrm>
            <a:custGeom>
              <a:avLst/>
              <a:gdLst/>
              <a:ahLst/>
              <a:cxnLst/>
              <a:rect l="l" t="t" r="r" b="b"/>
              <a:pathLst>
                <a:path w="2636" h="1341" extrusionOk="0">
                  <a:moveTo>
                    <a:pt x="0" y="1"/>
                  </a:moveTo>
                  <a:lnTo>
                    <a:pt x="1217" y="1328"/>
                  </a:lnTo>
                  <a:lnTo>
                    <a:pt x="2636" y="1340"/>
                  </a:lnTo>
                  <a:lnTo>
                    <a:pt x="1407" y="1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0"/>
            <p:cNvSpPr/>
            <p:nvPr/>
          </p:nvSpPr>
          <p:spPr>
            <a:xfrm>
              <a:off x="6627275" y="3702931"/>
              <a:ext cx="232287" cy="118361"/>
            </a:xfrm>
            <a:custGeom>
              <a:avLst/>
              <a:gdLst/>
              <a:ahLst/>
              <a:cxnLst/>
              <a:rect l="l" t="t" r="r" b="b"/>
              <a:pathLst>
                <a:path w="2406" h="1226" extrusionOk="0">
                  <a:moveTo>
                    <a:pt x="0" y="0"/>
                  </a:moveTo>
                  <a:lnTo>
                    <a:pt x="1121" y="1217"/>
                  </a:lnTo>
                  <a:lnTo>
                    <a:pt x="2405" y="1226"/>
                  </a:lnTo>
                  <a:lnTo>
                    <a:pt x="1281" y="6"/>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6714165" y="3699939"/>
              <a:ext cx="119233" cy="123478"/>
            </a:xfrm>
            <a:custGeom>
              <a:avLst/>
              <a:gdLst/>
              <a:ahLst/>
              <a:cxnLst/>
              <a:rect l="l" t="t" r="r" b="b"/>
              <a:pathLst>
                <a:path w="1235" h="1279" extrusionOk="0">
                  <a:moveTo>
                    <a:pt x="0" y="1"/>
                  </a:moveTo>
                  <a:lnTo>
                    <a:pt x="1183" y="1278"/>
                  </a:lnTo>
                  <a:lnTo>
                    <a:pt x="1235" y="1278"/>
                  </a:lnTo>
                  <a:lnTo>
                    <a:pt x="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6683850" y="3699359"/>
              <a:ext cx="118750" cy="124057"/>
            </a:xfrm>
            <a:custGeom>
              <a:avLst/>
              <a:gdLst/>
              <a:ahLst/>
              <a:cxnLst/>
              <a:rect l="l" t="t" r="r" b="b"/>
              <a:pathLst>
                <a:path w="1230" h="1285" extrusionOk="0">
                  <a:moveTo>
                    <a:pt x="1" y="0"/>
                  </a:moveTo>
                  <a:lnTo>
                    <a:pt x="1183" y="1281"/>
                  </a:lnTo>
                  <a:lnTo>
                    <a:pt x="1230" y="1284"/>
                  </a:lnTo>
                  <a:lnTo>
                    <a:pt x="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6645040" y="3727260"/>
              <a:ext cx="135935" cy="6855"/>
            </a:xfrm>
            <a:custGeom>
              <a:avLst/>
              <a:gdLst/>
              <a:ahLst/>
              <a:cxnLst/>
              <a:rect l="l" t="t" r="r" b="b"/>
              <a:pathLst>
                <a:path w="1408" h="71" extrusionOk="0">
                  <a:moveTo>
                    <a:pt x="0" y="0"/>
                  </a:moveTo>
                  <a:lnTo>
                    <a:pt x="56" y="62"/>
                  </a:lnTo>
                  <a:lnTo>
                    <a:pt x="1407" y="71"/>
                  </a:lnTo>
                  <a:cubicBezTo>
                    <a:pt x="1386" y="55"/>
                    <a:pt x="1367" y="31"/>
                    <a:pt x="1346" y="9"/>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0"/>
            <p:cNvSpPr/>
            <p:nvPr/>
          </p:nvSpPr>
          <p:spPr>
            <a:xfrm>
              <a:off x="6674968" y="3758925"/>
              <a:ext cx="135935" cy="6661"/>
            </a:xfrm>
            <a:custGeom>
              <a:avLst/>
              <a:gdLst/>
              <a:ahLst/>
              <a:cxnLst/>
              <a:rect l="l" t="t" r="r" b="b"/>
              <a:pathLst>
                <a:path w="1408" h="69" extrusionOk="0">
                  <a:moveTo>
                    <a:pt x="1" y="1"/>
                  </a:moveTo>
                  <a:lnTo>
                    <a:pt x="59" y="62"/>
                  </a:lnTo>
                  <a:lnTo>
                    <a:pt x="1408" y="68"/>
                  </a:lnTo>
                  <a:cubicBezTo>
                    <a:pt x="1386" y="53"/>
                    <a:pt x="1368" y="32"/>
                    <a:pt x="1349" y="7"/>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0"/>
            <p:cNvSpPr/>
            <p:nvPr/>
          </p:nvSpPr>
          <p:spPr>
            <a:xfrm>
              <a:off x="6704897" y="3790108"/>
              <a:ext cx="136515" cy="6565"/>
            </a:xfrm>
            <a:custGeom>
              <a:avLst/>
              <a:gdLst/>
              <a:ahLst/>
              <a:cxnLst/>
              <a:rect l="l" t="t" r="r" b="b"/>
              <a:pathLst>
                <a:path w="1414" h="68" extrusionOk="0">
                  <a:moveTo>
                    <a:pt x="1" y="0"/>
                  </a:moveTo>
                  <a:lnTo>
                    <a:pt x="59" y="59"/>
                  </a:lnTo>
                  <a:lnTo>
                    <a:pt x="1414" y="68"/>
                  </a:lnTo>
                  <a:cubicBezTo>
                    <a:pt x="1392" y="53"/>
                    <a:pt x="1371" y="28"/>
                    <a:pt x="1353" y="7"/>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0"/>
            <p:cNvSpPr/>
            <p:nvPr/>
          </p:nvSpPr>
          <p:spPr>
            <a:xfrm>
              <a:off x="6653342" y="3699359"/>
              <a:ext cx="118750" cy="123767"/>
            </a:xfrm>
            <a:custGeom>
              <a:avLst/>
              <a:gdLst/>
              <a:ahLst/>
              <a:cxnLst/>
              <a:rect l="l" t="t" r="r" b="b"/>
              <a:pathLst>
                <a:path w="1230" h="1282" extrusionOk="0">
                  <a:moveTo>
                    <a:pt x="0" y="0"/>
                  </a:moveTo>
                  <a:lnTo>
                    <a:pt x="1183" y="1281"/>
                  </a:lnTo>
                  <a:lnTo>
                    <a:pt x="1229" y="1281"/>
                  </a:lnTo>
                  <a:lnTo>
                    <a:pt x="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6745832" y="3839633"/>
              <a:ext cx="255458" cy="129946"/>
            </a:xfrm>
            <a:custGeom>
              <a:avLst/>
              <a:gdLst/>
              <a:ahLst/>
              <a:cxnLst/>
              <a:rect l="l" t="t" r="r" b="b"/>
              <a:pathLst>
                <a:path w="2646" h="1346" extrusionOk="0">
                  <a:moveTo>
                    <a:pt x="1" y="0"/>
                  </a:moveTo>
                  <a:lnTo>
                    <a:pt x="1233" y="1333"/>
                  </a:lnTo>
                  <a:lnTo>
                    <a:pt x="2646" y="1346"/>
                  </a:lnTo>
                  <a:lnTo>
                    <a:pt x="1408" y="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0"/>
            <p:cNvSpPr/>
            <p:nvPr/>
          </p:nvSpPr>
          <p:spPr>
            <a:xfrm>
              <a:off x="6756838" y="3845232"/>
              <a:ext cx="233156" cy="118747"/>
            </a:xfrm>
            <a:custGeom>
              <a:avLst/>
              <a:gdLst/>
              <a:ahLst/>
              <a:cxnLst/>
              <a:rect l="l" t="t" r="r" b="b"/>
              <a:pathLst>
                <a:path w="2415" h="1230" extrusionOk="0">
                  <a:moveTo>
                    <a:pt x="1" y="1"/>
                  </a:moveTo>
                  <a:lnTo>
                    <a:pt x="1125" y="1220"/>
                  </a:lnTo>
                  <a:lnTo>
                    <a:pt x="2415" y="1229"/>
                  </a:lnTo>
                  <a:lnTo>
                    <a:pt x="1288" y="7"/>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0"/>
            <p:cNvSpPr/>
            <p:nvPr/>
          </p:nvSpPr>
          <p:spPr>
            <a:xfrm>
              <a:off x="6844307" y="3842240"/>
              <a:ext cx="119619" cy="123767"/>
            </a:xfrm>
            <a:custGeom>
              <a:avLst/>
              <a:gdLst/>
              <a:ahLst/>
              <a:cxnLst/>
              <a:rect l="l" t="t" r="r" b="b"/>
              <a:pathLst>
                <a:path w="1239" h="1282" extrusionOk="0">
                  <a:moveTo>
                    <a:pt x="1" y="1"/>
                  </a:moveTo>
                  <a:lnTo>
                    <a:pt x="1186" y="1282"/>
                  </a:lnTo>
                  <a:lnTo>
                    <a:pt x="1239" y="1282"/>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0"/>
            <p:cNvSpPr/>
            <p:nvPr/>
          </p:nvSpPr>
          <p:spPr>
            <a:xfrm>
              <a:off x="6814088" y="3841950"/>
              <a:ext cx="119040" cy="124057"/>
            </a:xfrm>
            <a:custGeom>
              <a:avLst/>
              <a:gdLst/>
              <a:ahLst/>
              <a:cxnLst/>
              <a:rect l="l" t="t" r="r" b="b"/>
              <a:pathLst>
                <a:path w="1233" h="1285" extrusionOk="0">
                  <a:moveTo>
                    <a:pt x="0" y="1"/>
                  </a:moveTo>
                  <a:lnTo>
                    <a:pt x="1186" y="1285"/>
                  </a:lnTo>
                  <a:lnTo>
                    <a:pt x="1232" y="1285"/>
                  </a:lnTo>
                  <a:lnTo>
                    <a:pt x="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0"/>
            <p:cNvSpPr/>
            <p:nvPr/>
          </p:nvSpPr>
          <p:spPr>
            <a:xfrm>
              <a:off x="6774892" y="3869561"/>
              <a:ext cx="136515" cy="7241"/>
            </a:xfrm>
            <a:custGeom>
              <a:avLst/>
              <a:gdLst/>
              <a:ahLst/>
              <a:cxnLst/>
              <a:rect l="l" t="t" r="r" b="b"/>
              <a:pathLst>
                <a:path w="1414" h="75" extrusionOk="0">
                  <a:moveTo>
                    <a:pt x="1" y="1"/>
                  </a:moveTo>
                  <a:lnTo>
                    <a:pt x="59" y="62"/>
                  </a:lnTo>
                  <a:lnTo>
                    <a:pt x="1414" y="74"/>
                  </a:lnTo>
                  <a:cubicBezTo>
                    <a:pt x="1392" y="59"/>
                    <a:pt x="1371" y="37"/>
                    <a:pt x="1352" y="13"/>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0"/>
            <p:cNvSpPr/>
            <p:nvPr/>
          </p:nvSpPr>
          <p:spPr>
            <a:xfrm>
              <a:off x="6805206" y="3901323"/>
              <a:ext cx="136804" cy="6855"/>
            </a:xfrm>
            <a:custGeom>
              <a:avLst/>
              <a:gdLst/>
              <a:ahLst/>
              <a:cxnLst/>
              <a:rect l="l" t="t" r="r" b="b"/>
              <a:pathLst>
                <a:path w="1417" h="71" extrusionOk="0">
                  <a:moveTo>
                    <a:pt x="0" y="0"/>
                  </a:moveTo>
                  <a:lnTo>
                    <a:pt x="55" y="59"/>
                  </a:lnTo>
                  <a:lnTo>
                    <a:pt x="1416" y="71"/>
                  </a:lnTo>
                  <a:cubicBezTo>
                    <a:pt x="1392" y="56"/>
                    <a:pt x="1373" y="34"/>
                    <a:pt x="1355" y="9"/>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0"/>
            <p:cNvSpPr/>
            <p:nvPr/>
          </p:nvSpPr>
          <p:spPr>
            <a:xfrm>
              <a:off x="6835425" y="3932409"/>
              <a:ext cx="136804" cy="6951"/>
            </a:xfrm>
            <a:custGeom>
              <a:avLst/>
              <a:gdLst/>
              <a:ahLst/>
              <a:cxnLst/>
              <a:rect l="l" t="t" r="r" b="b"/>
              <a:pathLst>
                <a:path w="1417" h="72" extrusionOk="0">
                  <a:moveTo>
                    <a:pt x="1" y="1"/>
                  </a:moveTo>
                  <a:lnTo>
                    <a:pt x="59" y="62"/>
                  </a:lnTo>
                  <a:lnTo>
                    <a:pt x="1417" y="71"/>
                  </a:lnTo>
                  <a:cubicBezTo>
                    <a:pt x="1395" y="56"/>
                    <a:pt x="1377" y="35"/>
                    <a:pt x="1355" y="1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0"/>
            <p:cNvSpPr/>
            <p:nvPr/>
          </p:nvSpPr>
          <p:spPr>
            <a:xfrm>
              <a:off x="6783194" y="3841371"/>
              <a:ext cx="119330" cy="124347"/>
            </a:xfrm>
            <a:custGeom>
              <a:avLst/>
              <a:gdLst/>
              <a:ahLst/>
              <a:cxnLst/>
              <a:rect l="l" t="t" r="r" b="b"/>
              <a:pathLst>
                <a:path w="1236" h="1288" extrusionOk="0">
                  <a:moveTo>
                    <a:pt x="1" y="1"/>
                  </a:moveTo>
                  <a:lnTo>
                    <a:pt x="1187" y="1288"/>
                  </a:lnTo>
                  <a:lnTo>
                    <a:pt x="1236" y="1288"/>
                  </a:lnTo>
                  <a:lnTo>
                    <a:pt x="50" y="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0"/>
            <p:cNvSpPr/>
            <p:nvPr/>
          </p:nvSpPr>
          <p:spPr>
            <a:xfrm>
              <a:off x="6762148" y="3698201"/>
              <a:ext cx="534859" cy="273795"/>
            </a:xfrm>
            <a:custGeom>
              <a:avLst/>
              <a:gdLst/>
              <a:ahLst/>
              <a:cxnLst/>
              <a:rect l="l" t="t" r="r" b="b"/>
              <a:pathLst>
                <a:path w="5540" h="2836" extrusionOk="0">
                  <a:moveTo>
                    <a:pt x="1" y="0"/>
                  </a:moveTo>
                  <a:lnTo>
                    <a:pt x="2584" y="2814"/>
                  </a:lnTo>
                  <a:lnTo>
                    <a:pt x="5539" y="2835"/>
                  </a:lnTo>
                  <a:lnTo>
                    <a:pt x="2937" y="19"/>
                  </a:lnTo>
                  <a:lnTo>
                    <a:pt x="1" y="0"/>
                  </a:lnTo>
                  <a:close/>
                </a:path>
              </a:pathLst>
            </a:custGeom>
            <a:solidFill>
              <a:srgbClr val="B7D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0"/>
            <p:cNvSpPr/>
            <p:nvPr/>
          </p:nvSpPr>
          <p:spPr>
            <a:xfrm>
              <a:off x="6908123" y="3697236"/>
              <a:ext cx="257486" cy="131491"/>
            </a:xfrm>
            <a:custGeom>
              <a:avLst/>
              <a:gdLst/>
              <a:ahLst/>
              <a:cxnLst/>
              <a:rect l="l" t="t" r="r" b="b"/>
              <a:pathLst>
                <a:path w="2667" h="1362" extrusionOk="0">
                  <a:moveTo>
                    <a:pt x="0" y="1"/>
                  </a:moveTo>
                  <a:lnTo>
                    <a:pt x="1247" y="1352"/>
                  </a:lnTo>
                  <a:lnTo>
                    <a:pt x="2666" y="1362"/>
                  </a:lnTo>
                  <a:lnTo>
                    <a:pt x="1425" y="2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0"/>
            <p:cNvSpPr/>
            <p:nvPr/>
          </p:nvSpPr>
          <p:spPr>
            <a:xfrm>
              <a:off x="6920287" y="3704669"/>
              <a:ext cx="234025" cy="118458"/>
            </a:xfrm>
            <a:custGeom>
              <a:avLst/>
              <a:gdLst/>
              <a:ahLst/>
              <a:cxnLst/>
              <a:rect l="l" t="t" r="r" b="b"/>
              <a:pathLst>
                <a:path w="2424" h="1227" extrusionOk="0">
                  <a:moveTo>
                    <a:pt x="0" y="1"/>
                  </a:moveTo>
                  <a:lnTo>
                    <a:pt x="1130" y="1217"/>
                  </a:lnTo>
                  <a:lnTo>
                    <a:pt x="2424" y="1226"/>
                  </a:lnTo>
                  <a:lnTo>
                    <a:pt x="2424" y="1226"/>
                  </a:lnTo>
                  <a:lnTo>
                    <a:pt x="1290" y="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0"/>
            <p:cNvSpPr/>
            <p:nvPr/>
          </p:nvSpPr>
          <p:spPr>
            <a:xfrm>
              <a:off x="7007756" y="3701387"/>
              <a:ext cx="120199" cy="123767"/>
            </a:xfrm>
            <a:custGeom>
              <a:avLst/>
              <a:gdLst/>
              <a:ahLst/>
              <a:cxnLst/>
              <a:rect l="l" t="t" r="r" b="b"/>
              <a:pathLst>
                <a:path w="1245" h="1282" extrusionOk="0">
                  <a:moveTo>
                    <a:pt x="0" y="1"/>
                  </a:moveTo>
                  <a:lnTo>
                    <a:pt x="1195" y="1282"/>
                  </a:lnTo>
                  <a:lnTo>
                    <a:pt x="1244" y="1282"/>
                  </a:lnTo>
                  <a:lnTo>
                    <a:pt x="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6977441" y="3701097"/>
              <a:ext cx="119909" cy="124057"/>
            </a:xfrm>
            <a:custGeom>
              <a:avLst/>
              <a:gdLst/>
              <a:ahLst/>
              <a:cxnLst/>
              <a:rect l="l" t="t" r="r" b="b"/>
              <a:pathLst>
                <a:path w="1242" h="1285" extrusionOk="0">
                  <a:moveTo>
                    <a:pt x="1" y="1"/>
                  </a:moveTo>
                  <a:lnTo>
                    <a:pt x="1190" y="1285"/>
                  </a:lnTo>
                  <a:lnTo>
                    <a:pt x="1242" y="1285"/>
                  </a:lnTo>
                  <a:lnTo>
                    <a:pt x="50" y="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6938631" y="3729287"/>
              <a:ext cx="136804" cy="6661"/>
            </a:xfrm>
            <a:custGeom>
              <a:avLst/>
              <a:gdLst/>
              <a:ahLst/>
              <a:cxnLst/>
              <a:rect l="l" t="t" r="r" b="b"/>
              <a:pathLst>
                <a:path w="1417" h="69" extrusionOk="0">
                  <a:moveTo>
                    <a:pt x="0" y="1"/>
                  </a:moveTo>
                  <a:lnTo>
                    <a:pt x="56" y="62"/>
                  </a:lnTo>
                  <a:lnTo>
                    <a:pt x="1417" y="68"/>
                  </a:lnTo>
                  <a:cubicBezTo>
                    <a:pt x="1392" y="53"/>
                    <a:pt x="1374" y="31"/>
                    <a:pt x="1355" y="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0"/>
            <p:cNvSpPr/>
            <p:nvPr/>
          </p:nvSpPr>
          <p:spPr>
            <a:xfrm>
              <a:off x="6968559" y="3760470"/>
              <a:ext cx="137094" cy="6565"/>
            </a:xfrm>
            <a:custGeom>
              <a:avLst/>
              <a:gdLst/>
              <a:ahLst/>
              <a:cxnLst/>
              <a:rect l="l" t="t" r="r" b="b"/>
              <a:pathLst>
                <a:path w="1420" h="68" extrusionOk="0">
                  <a:moveTo>
                    <a:pt x="1" y="0"/>
                  </a:moveTo>
                  <a:lnTo>
                    <a:pt x="59" y="59"/>
                  </a:lnTo>
                  <a:lnTo>
                    <a:pt x="1420" y="68"/>
                  </a:lnTo>
                  <a:cubicBezTo>
                    <a:pt x="1398" y="52"/>
                    <a:pt x="1380" y="28"/>
                    <a:pt x="1358" y="6"/>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0"/>
            <p:cNvSpPr/>
            <p:nvPr/>
          </p:nvSpPr>
          <p:spPr>
            <a:xfrm>
              <a:off x="6998874" y="3791845"/>
              <a:ext cx="137384" cy="6661"/>
            </a:xfrm>
            <a:custGeom>
              <a:avLst/>
              <a:gdLst/>
              <a:ahLst/>
              <a:cxnLst/>
              <a:rect l="l" t="t" r="r" b="b"/>
              <a:pathLst>
                <a:path w="1423" h="69" extrusionOk="0">
                  <a:moveTo>
                    <a:pt x="0" y="1"/>
                  </a:moveTo>
                  <a:lnTo>
                    <a:pt x="58" y="62"/>
                  </a:lnTo>
                  <a:lnTo>
                    <a:pt x="1422" y="68"/>
                  </a:lnTo>
                  <a:cubicBezTo>
                    <a:pt x="1398" y="53"/>
                    <a:pt x="1379" y="32"/>
                    <a:pt x="1361" y="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0"/>
            <p:cNvSpPr/>
            <p:nvPr/>
          </p:nvSpPr>
          <p:spPr>
            <a:xfrm>
              <a:off x="6946644" y="3701097"/>
              <a:ext cx="119909" cy="123767"/>
            </a:xfrm>
            <a:custGeom>
              <a:avLst/>
              <a:gdLst/>
              <a:ahLst/>
              <a:cxnLst/>
              <a:rect l="l" t="t" r="r" b="b"/>
              <a:pathLst>
                <a:path w="1242" h="1282" extrusionOk="0">
                  <a:moveTo>
                    <a:pt x="0" y="1"/>
                  </a:moveTo>
                  <a:lnTo>
                    <a:pt x="1192" y="1282"/>
                  </a:lnTo>
                  <a:lnTo>
                    <a:pt x="1241" y="1282"/>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7040002" y="3841371"/>
              <a:ext cx="257003" cy="130622"/>
            </a:xfrm>
            <a:custGeom>
              <a:avLst/>
              <a:gdLst/>
              <a:ahLst/>
              <a:cxnLst/>
              <a:rect l="l" t="t" r="r" b="b"/>
              <a:pathLst>
                <a:path w="2662" h="1353" extrusionOk="0">
                  <a:moveTo>
                    <a:pt x="1" y="1"/>
                  </a:moveTo>
                  <a:lnTo>
                    <a:pt x="1242" y="1343"/>
                  </a:lnTo>
                  <a:lnTo>
                    <a:pt x="2661" y="1352"/>
                  </a:lnTo>
                  <a:lnTo>
                    <a:pt x="1429" y="16"/>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7051298" y="3847067"/>
              <a:ext cx="234701" cy="119230"/>
            </a:xfrm>
            <a:custGeom>
              <a:avLst/>
              <a:gdLst/>
              <a:ahLst/>
              <a:cxnLst/>
              <a:rect l="l" t="t" r="r" b="b"/>
              <a:pathLst>
                <a:path w="2431" h="1235" extrusionOk="0">
                  <a:moveTo>
                    <a:pt x="1" y="0"/>
                  </a:moveTo>
                  <a:lnTo>
                    <a:pt x="1131" y="1226"/>
                  </a:lnTo>
                  <a:lnTo>
                    <a:pt x="2430" y="1235"/>
                  </a:lnTo>
                  <a:lnTo>
                    <a:pt x="1294" y="1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7139056" y="3844074"/>
              <a:ext cx="120585" cy="124636"/>
            </a:xfrm>
            <a:custGeom>
              <a:avLst/>
              <a:gdLst/>
              <a:ahLst/>
              <a:cxnLst/>
              <a:rect l="l" t="t" r="r" b="b"/>
              <a:pathLst>
                <a:path w="1249" h="1291" extrusionOk="0">
                  <a:moveTo>
                    <a:pt x="1" y="0"/>
                  </a:moveTo>
                  <a:lnTo>
                    <a:pt x="1199" y="1291"/>
                  </a:lnTo>
                  <a:lnTo>
                    <a:pt x="1248" y="1291"/>
                  </a:lnTo>
                  <a:lnTo>
                    <a:pt x="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0"/>
            <p:cNvSpPr/>
            <p:nvPr/>
          </p:nvSpPr>
          <p:spPr>
            <a:xfrm>
              <a:off x="7108259" y="3844074"/>
              <a:ext cx="120488" cy="124347"/>
            </a:xfrm>
            <a:custGeom>
              <a:avLst/>
              <a:gdLst/>
              <a:ahLst/>
              <a:cxnLst/>
              <a:rect l="l" t="t" r="r" b="b"/>
              <a:pathLst>
                <a:path w="1248" h="1288" extrusionOk="0">
                  <a:moveTo>
                    <a:pt x="0" y="0"/>
                  </a:moveTo>
                  <a:lnTo>
                    <a:pt x="1198" y="1287"/>
                  </a:lnTo>
                  <a:lnTo>
                    <a:pt x="1248" y="1287"/>
                  </a:lnTo>
                  <a:lnTo>
                    <a:pt x="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a:off x="7069448" y="3871974"/>
              <a:ext cx="137673" cy="7144"/>
            </a:xfrm>
            <a:custGeom>
              <a:avLst/>
              <a:gdLst/>
              <a:ahLst/>
              <a:cxnLst/>
              <a:rect l="l" t="t" r="r" b="b"/>
              <a:pathLst>
                <a:path w="1426" h="74" extrusionOk="0">
                  <a:moveTo>
                    <a:pt x="0" y="0"/>
                  </a:moveTo>
                  <a:lnTo>
                    <a:pt x="58" y="62"/>
                  </a:lnTo>
                  <a:lnTo>
                    <a:pt x="1425" y="74"/>
                  </a:lnTo>
                  <a:cubicBezTo>
                    <a:pt x="1401" y="59"/>
                    <a:pt x="1382" y="34"/>
                    <a:pt x="1364" y="1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0"/>
            <p:cNvSpPr/>
            <p:nvPr/>
          </p:nvSpPr>
          <p:spPr>
            <a:xfrm>
              <a:off x="7099666" y="3903350"/>
              <a:ext cx="137673" cy="7241"/>
            </a:xfrm>
            <a:custGeom>
              <a:avLst/>
              <a:gdLst/>
              <a:ahLst/>
              <a:cxnLst/>
              <a:rect l="l" t="t" r="r" b="b"/>
              <a:pathLst>
                <a:path w="1426" h="75" extrusionOk="0">
                  <a:moveTo>
                    <a:pt x="0" y="1"/>
                  </a:moveTo>
                  <a:lnTo>
                    <a:pt x="59" y="62"/>
                  </a:lnTo>
                  <a:lnTo>
                    <a:pt x="1426" y="74"/>
                  </a:lnTo>
                  <a:cubicBezTo>
                    <a:pt x="1404" y="59"/>
                    <a:pt x="1383" y="35"/>
                    <a:pt x="1364" y="1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0"/>
            <p:cNvSpPr/>
            <p:nvPr/>
          </p:nvSpPr>
          <p:spPr>
            <a:xfrm>
              <a:off x="7130174" y="3934822"/>
              <a:ext cx="137770" cy="7241"/>
            </a:xfrm>
            <a:custGeom>
              <a:avLst/>
              <a:gdLst/>
              <a:ahLst/>
              <a:cxnLst/>
              <a:rect l="l" t="t" r="r" b="b"/>
              <a:pathLst>
                <a:path w="1427" h="75" extrusionOk="0">
                  <a:moveTo>
                    <a:pt x="1" y="0"/>
                  </a:moveTo>
                  <a:lnTo>
                    <a:pt x="59" y="62"/>
                  </a:lnTo>
                  <a:lnTo>
                    <a:pt x="1426" y="74"/>
                  </a:lnTo>
                  <a:cubicBezTo>
                    <a:pt x="1401" y="59"/>
                    <a:pt x="1383" y="37"/>
                    <a:pt x="1365" y="1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7078040" y="3843784"/>
              <a:ext cx="120199" cy="124636"/>
            </a:xfrm>
            <a:custGeom>
              <a:avLst/>
              <a:gdLst/>
              <a:ahLst/>
              <a:cxnLst/>
              <a:rect l="l" t="t" r="r" b="b"/>
              <a:pathLst>
                <a:path w="1245" h="1291" extrusionOk="0">
                  <a:moveTo>
                    <a:pt x="0" y="0"/>
                  </a:moveTo>
                  <a:lnTo>
                    <a:pt x="1192" y="1287"/>
                  </a:lnTo>
                  <a:lnTo>
                    <a:pt x="1244" y="1290"/>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6762148" y="3698201"/>
              <a:ext cx="255168" cy="129657"/>
            </a:xfrm>
            <a:custGeom>
              <a:avLst/>
              <a:gdLst/>
              <a:ahLst/>
              <a:cxnLst/>
              <a:rect l="l" t="t" r="r" b="b"/>
              <a:pathLst>
                <a:path w="2643" h="1343" extrusionOk="0">
                  <a:moveTo>
                    <a:pt x="1" y="0"/>
                  </a:moveTo>
                  <a:lnTo>
                    <a:pt x="1233" y="1330"/>
                  </a:lnTo>
                  <a:lnTo>
                    <a:pt x="2642" y="1342"/>
                  </a:lnTo>
                  <a:lnTo>
                    <a:pt x="1405" y="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6772864" y="3703511"/>
              <a:ext cx="233446" cy="118747"/>
            </a:xfrm>
            <a:custGeom>
              <a:avLst/>
              <a:gdLst/>
              <a:ahLst/>
              <a:cxnLst/>
              <a:rect l="l" t="t" r="r" b="b"/>
              <a:pathLst>
                <a:path w="2418" h="1230" extrusionOk="0">
                  <a:moveTo>
                    <a:pt x="0" y="0"/>
                  </a:moveTo>
                  <a:lnTo>
                    <a:pt x="1128" y="1220"/>
                  </a:lnTo>
                  <a:lnTo>
                    <a:pt x="2418" y="1229"/>
                  </a:lnTo>
                  <a:lnTo>
                    <a:pt x="1287" y="1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0"/>
            <p:cNvSpPr/>
            <p:nvPr/>
          </p:nvSpPr>
          <p:spPr>
            <a:xfrm>
              <a:off x="6860333" y="3700518"/>
              <a:ext cx="119330" cy="124057"/>
            </a:xfrm>
            <a:custGeom>
              <a:avLst/>
              <a:gdLst/>
              <a:ahLst/>
              <a:cxnLst/>
              <a:rect l="l" t="t" r="r" b="b"/>
              <a:pathLst>
                <a:path w="1236" h="1285" extrusionOk="0">
                  <a:moveTo>
                    <a:pt x="1" y="1"/>
                  </a:moveTo>
                  <a:lnTo>
                    <a:pt x="1189" y="1285"/>
                  </a:lnTo>
                  <a:lnTo>
                    <a:pt x="1235" y="1285"/>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0"/>
            <p:cNvSpPr/>
            <p:nvPr/>
          </p:nvSpPr>
          <p:spPr>
            <a:xfrm>
              <a:off x="6829825" y="3700228"/>
              <a:ext cx="119619" cy="124057"/>
            </a:xfrm>
            <a:custGeom>
              <a:avLst/>
              <a:gdLst/>
              <a:ahLst/>
              <a:cxnLst/>
              <a:rect l="l" t="t" r="r" b="b"/>
              <a:pathLst>
                <a:path w="1239" h="1285" extrusionOk="0">
                  <a:moveTo>
                    <a:pt x="0" y="1"/>
                  </a:moveTo>
                  <a:lnTo>
                    <a:pt x="1189" y="1285"/>
                  </a:lnTo>
                  <a:lnTo>
                    <a:pt x="1238" y="1285"/>
                  </a:lnTo>
                  <a:lnTo>
                    <a:pt x="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0"/>
            <p:cNvSpPr/>
            <p:nvPr/>
          </p:nvSpPr>
          <p:spPr>
            <a:xfrm>
              <a:off x="6790918" y="3728418"/>
              <a:ext cx="136515" cy="6661"/>
            </a:xfrm>
            <a:custGeom>
              <a:avLst/>
              <a:gdLst/>
              <a:ahLst/>
              <a:cxnLst/>
              <a:rect l="l" t="t" r="r" b="b"/>
              <a:pathLst>
                <a:path w="1414" h="69" extrusionOk="0">
                  <a:moveTo>
                    <a:pt x="1" y="0"/>
                  </a:moveTo>
                  <a:lnTo>
                    <a:pt x="59" y="62"/>
                  </a:lnTo>
                  <a:lnTo>
                    <a:pt x="1414" y="68"/>
                  </a:lnTo>
                  <a:cubicBezTo>
                    <a:pt x="1392" y="53"/>
                    <a:pt x="1371" y="31"/>
                    <a:pt x="1352" y="7"/>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0"/>
            <p:cNvSpPr/>
            <p:nvPr/>
          </p:nvSpPr>
          <p:spPr>
            <a:xfrm>
              <a:off x="6821522" y="3759504"/>
              <a:ext cx="136804" cy="6661"/>
            </a:xfrm>
            <a:custGeom>
              <a:avLst/>
              <a:gdLst/>
              <a:ahLst/>
              <a:cxnLst/>
              <a:rect l="l" t="t" r="r" b="b"/>
              <a:pathLst>
                <a:path w="1417" h="69" extrusionOk="0">
                  <a:moveTo>
                    <a:pt x="0" y="1"/>
                  </a:moveTo>
                  <a:lnTo>
                    <a:pt x="55" y="62"/>
                  </a:lnTo>
                  <a:lnTo>
                    <a:pt x="1416" y="69"/>
                  </a:lnTo>
                  <a:cubicBezTo>
                    <a:pt x="1392" y="53"/>
                    <a:pt x="1373" y="32"/>
                    <a:pt x="1355" y="1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0"/>
            <p:cNvSpPr/>
            <p:nvPr/>
          </p:nvSpPr>
          <p:spPr>
            <a:xfrm>
              <a:off x="6851451" y="3790687"/>
              <a:ext cx="136804" cy="6951"/>
            </a:xfrm>
            <a:custGeom>
              <a:avLst/>
              <a:gdLst/>
              <a:ahLst/>
              <a:cxnLst/>
              <a:rect l="l" t="t" r="r" b="b"/>
              <a:pathLst>
                <a:path w="1417" h="72" extrusionOk="0">
                  <a:moveTo>
                    <a:pt x="0" y="1"/>
                  </a:moveTo>
                  <a:lnTo>
                    <a:pt x="59" y="62"/>
                  </a:lnTo>
                  <a:lnTo>
                    <a:pt x="1416" y="71"/>
                  </a:lnTo>
                  <a:cubicBezTo>
                    <a:pt x="1395" y="53"/>
                    <a:pt x="1373" y="31"/>
                    <a:pt x="1355" y="1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0"/>
            <p:cNvSpPr/>
            <p:nvPr/>
          </p:nvSpPr>
          <p:spPr>
            <a:xfrm>
              <a:off x="6799510" y="3700228"/>
              <a:ext cx="119330" cy="124057"/>
            </a:xfrm>
            <a:custGeom>
              <a:avLst/>
              <a:gdLst/>
              <a:ahLst/>
              <a:cxnLst/>
              <a:rect l="l" t="t" r="r" b="b"/>
              <a:pathLst>
                <a:path w="1236" h="1285" extrusionOk="0">
                  <a:moveTo>
                    <a:pt x="1" y="1"/>
                  </a:moveTo>
                  <a:lnTo>
                    <a:pt x="1187" y="1285"/>
                  </a:lnTo>
                  <a:lnTo>
                    <a:pt x="1236" y="1285"/>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0"/>
            <p:cNvSpPr/>
            <p:nvPr/>
          </p:nvSpPr>
          <p:spPr>
            <a:xfrm>
              <a:off x="6892096" y="3840792"/>
              <a:ext cx="256327" cy="130332"/>
            </a:xfrm>
            <a:custGeom>
              <a:avLst/>
              <a:gdLst/>
              <a:ahLst/>
              <a:cxnLst/>
              <a:rect l="l" t="t" r="r" b="b"/>
              <a:pathLst>
                <a:path w="2655" h="1350" extrusionOk="0">
                  <a:moveTo>
                    <a:pt x="0" y="1"/>
                  </a:moveTo>
                  <a:lnTo>
                    <a:pt x="1238" y="1337"/>
                  </a:lnTo>
                  <a:lnTo>
                    <a:pt x="2654" y="1349"/>
                  </a:lnTo>
                  <a:lnTo>
                    <a:pt x="1413" y="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0"/>
            <p:cNvSpPr/>
            <p:nvPr/>
          </p:nvSpPr>
          <p:spPr>
            <a:xfrm>
              <a:off x="6903295" y="3846391"/>
              <a:ext cx="234122" cy="119037"/>
            </a:xfrm>
            <a:custGeom>
              <a:avLst/>
              <a:gdLst/>
              <a:ahLst/>
              <a:cxnLst/>
              <a:rect l="l" t="t" r="r" b="b"/>
              <a:pathLst>
                <a:path w="2425" h="1233" extrusionOk="0">
                  <a:moveTo>
                    <a:pt x="1" y="1"/>
                  </a:moveTo>
                  <a:lnTo>
                    <a:pt x="1128" y="1220"/>
                  </a:lnTo>
                  <a:lnTo>
                    <a:pt x="2425" y="1233"/>
                  </a:lnTo>
                  <a:lnTo>
                    <a:pt x="2425" y="1233"/>
                  </a:lnTo>
                  <a:lnTo>
                    <a:pt x="1291" y="7"/>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0"/>
            <p:cNvSpPr/>
            <p:nvPr/>
          </p:nvSpPr>
          <p:spPr>
            <a:xfrm>
              <a:off x="6991151" y="3842916"/>
              <a:ext cx="119909" cy="124636"/>
            </a:xfrm>
            <a:custGeom>
              <a:avLst/>
              <a:gdLst/>
              <a:ahLst/>
              <a:cxnLst/>
              <a:rect l="l" t="t" r="r" b="b"/>
              <a:pathLst>
                <a:path w="1242" h="1291" extrusionOk="0">
                  <a:moveTo>
                    <a:pt x="0" y="0"/>
                  </a:moveTo>
                  <a:lnTo>
                    <a:pt x="1192" y="1287"/>
                  </a:lnTo>
                  <a:lnTo>
                    <a:pt x="1241" y="1290"/>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0"/>
            <p:cNvSpPr/>
            <p:nvPr/>
          </p:nvSpPr>
          <p:spPr>
            <a:xfrm>
              <a:off x="6960256" y="3842916"/>
              <a:ext cx="119909" cy="124347"/>
            </a:xfrm>
            <a:custGeom>
              <a:avLst/>
              <a:gdLst/>
              <a:ahLst/>
              <a:cxnLst/>
              <a:rect l="l" t="t" r="r" b="b"/>
              <a:pathLst>
                <a:path w="1242" h="1288" extrusionOk="0">
                  <a:moveTo>
                    <a:pt x="1" y="0"/>
                  </a:moveTo>
                  <a:lnTo>
                    <a:pt x="1193" y="1287"/>
                  </a:lnTo>
                  <a:lnTo>
                    <a:pt x="1242" y="1287"/>
                  </a:lnTo>
                  <a:lnTo>
                    <a:pt x="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0"/>
            <p:cNvSpPr/>
            <p:nvPr/>
          </p:nvSpPr>
          <p:spPr>
            <a:xfrm>
              <a:off x="6921446" y="3870719"/>
              <a:ext cx="136804" cy="7241"/>
            </a:xfrm>
            <a:custGeom>
              <a:avLst/>
              <a:gdLst/>
              <a:ahLst/>
              <a:cxnLst/>
              <a:rect l="l" t="t" r="r" b="b"/>
              <a:pathLst>
                <a:path w="1417" h="75" extrusionOk="0">
                  <a:moveTo>
                    <a:pt x="0" y="1"/>
                  </a:moveTo>
                  <a:lnTo>
                    <a:pt x="59" y="62"/>
                  </a:lnTo>
                  <a:lnTo>
                    <a:pt x="1416" y="75"/>
                  </a:lnTo>
                  <a:cubicBezTo>
                    <a:pt x="1395" y="59"/>
                    <a:pt x="1376" y="35"/>
                    <a:pt x="1355" y="1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0"/>
            <p:cNvSpPr/>
            <p:nvPr/>
          </p:nvSpPr>
          <p:spPr>
            <a:xfrm>
              <a:off x="6951954" y="3902192"/>
              <a:ext cx="137094" cy="7241"/>
            </a:xfrm>
            <a:custGeom>
              <a:avLst/>
              <a:gdLst/>
              <a:ahLst/>
              <a:cxnLst/>
              <a:rect l="l" t="t" r="r" b="b"/>
              <a:pathLst>
                <a:path w="1420" h="75" extrusionOk="0">
                  <a:moveTo>
                    <a:pt x="1" y="0"/>
                  </a:moveTo>
                  <a:lnTo>
                    <a:pt x="56" y="62"/>
                  </a:lnTo>
                  <a:lnTo>
                    <a:pt x="1420" y="74"/>
                  </a:lnTo>
                  <a:cubicBezTo>
                    <a:pt x="1398" y="59"/>
                    <a:pt x="1377" y="37"/>
                    <a:pt x="1358" y="1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0"/>
            <p:cNvSpPr/>
            <p:nvPr/>
          </p:nvSpPr>
          <p:spPr>
            <a:xfrm>
              <a:off x="6981882" y="3933374"/>
              <a:ext cx="137190" cy="7144"/>
            </a:xfrm>
            <a:custGeom>
              <a:avLst/>
              <a:gdLst/>
              <a:ahLst/>
              <a:cxnLst/>
              <a:rect l="l" t="t" r="r" b="b"/>
              <a:pathLst>
                <a:path w="1421" h="74" extrusionOk="0">
                  <a:moveTo>
                    <a:pt x="1" y="0"/>
                  </a:moveTo>
                  <a:lnTo>
                    <a:pt x="59" y="61"/>
                  </a:lnTo>
                  <a:lnTo>
                    <a:pt x="1420" y="74"/>
                  </a:lnTo>
                  <a:cubicBezTo>
                    <a:pt x="1399" y="58"/>
                    <a:pt x="1380" y="37"/>
                    <a:pt x="1359" y="12"/>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0"/>
            <p:cNvSpPr/>
            <p:nvPr/>
          </p:nvSpPr>
          <p:spPr>
            <a:xfrm>
              <a:off x="6930038" y="3842626"/>
              <a:ext cx="119909" cy="124347"/>
            </a:xfrm>
            <a:custGeom>
              <a:avLst/>
              <a:gdLst/>
              <a:ahLst/>
              <a:cxnLst/>
              <a:rect l="l" t="t" r="r" b="b"/>
              <a:pathLst>
                <a:path w="1242" h="1288" extrusionOk="0">
                  <a:moveTo>
                    <a:pt x="0" y="0"/>
                  </a:moveTo>
                  <a:lnTo>
                    <a:pt x="1189" y="1287"/>
                  </a:lnTo>
                  <a:lnTo>
                    <a:pt x="1241" y="1287"/>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0"/>
            <p:cNvSpPr/>
            <p:nvPr/>
          </p:nvSpPr>
          <p:spPr>
            <a:xfrm>
              <a:off x="6810516" y="3077154"/>
              <a:ext cx="315316" cy="313570"/>
            </a:xfrm>
            <a:custGeom>
              <a:avLst/>
              <a:gdLst/>
              <a:ahLst/>
              <a:cxnLst/>
              <a:rect l="l" t="t" r="r" b="b"/>
              <a:pathLst>
                <a:path w="3266" h="3248" extrusionOk="0">
                  <a:moveTo>
                    <a:pt x="1633" y="1"/>
                  </a:moveTo>
                  <a:cubicBezTo>
                    <a:pt x="741" y="1"/>
                    <a:pt x="16" y="716"/>
                    <a:pt x="10" y="1611"/>
                  </a:cubicBezTo>
                  <a:cubicBezTo>
                    <a:pt x="0" y="2507"/>
                    <a:pt x="719" y="3242"/>
                    <a:pt x="1619" y="3248"/>
                  </a:cubicBezTo>
                  <a:cubicBezTo>
                    <a:pt x="1625" y="3248"/>
                    <a:pt x="1631" y="3248"/>
                    <a:pt x="1636" y="3248"/>
                  </a:cubicBezTo>
                  <a:cubicBezTo>
                    <a:pt x="2526" y="3248"/>
                    <a:pt x="3250" y="2532"/>
                    <a:pt x="3257" y="1641"/>
                  </a:cubicBezTo>
                  <a:cubicBezTo>
                    <a:pt x="3266" y="741"/>
                    <a:pt x="2547" y="7"/>
                    <a:pt x="1650" y="1"/>
                  </a:cubicBezTo>
                  <a:cubicBezTo>
                    <a:pt x="1644" y="1"/>
                    <a:pt x="1639" y="1"/>
                    <a:pt x="1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0"/>
            <p:cNvSpPr/>
            <p:nvPr/>
          </p:nvSpPr>
          <p:spPr>
            <a:xfrm>
              <a:off x="6462667" y="3375272"/>
              <a:ext cx="71540" cy="587268"/>
            </a:xfrm>
            <a:custGeom>
              <a:avLst/>
              <a:gdLst/>
              <a:ahLst/>
              <a:cxnLst/>
              <a:rect l="l" t="t" r="r" b="b"/>
              <a:pathLst>
                <a:path w="741" h="6083" extrusionOk="0">
                  <a:moveTo>
                    <a:pt x="268" y="0"/>
                  </a:moveTo>
                  <a:lnTo>
                    <a:pt x="0" y="6079"/>
                  </a:lnTo>
                  <a:lnTo>
                    <a:pt x="741" y="6082"/>
                  </a:lnTo>
                  <a:lnTo>
                    <a:pt x="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0"/>
            <p:cNvSpPr/>
            <p:nvPr/>
          </p:nvSpPr>
          <p:spPr>
            <a:xfrm>
              <a:off x="6475122" y="3375272"/>
              <a:ext cx="27708" cy="587268"/>
            </a:xfrm>
            <a:custGeom>
              <a:avLst/>
              <a:gdLst/>
              <a:ahLst/>
              <a:cxnLst/>
              <a:rect l="l" t="t" r="r" b="b"/>
              <a:pathLst>
                <a:path w="287" h="6083" extrusionOk="0">
                  <a:moveTo>
                    <a:pt x="197" y="0"/>
                  </a:moveTo>
                  <a:lnTo>
                    <a:pt x="0" y="6079"/>
                  </a:lnTo>
                  <a:lnTo>
                    <a:pt x="286" y="6082"/>
                  </a:lnTo>
                  <a:lnTo>
                    <a:pt x="286" y="6082"/>
                  </a:lnTo>
                  <a:lnTo>
                    <a:pt x="280"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0"/>
            <p:cNvSpPr/>
            <p:nvPr/>
          </p:nvSpPr>
          <p:spPr>
            <a:xfrm>
              <a:off x="6484873" y="3375272"/>
              <a:ext cx="34853" cy="81868"/>
            </a:xfrm>
            <a:custGeom>
              <a:avLst/>
              <a:gdLst/>
              <a:ahLst/>
              <a:cxnLst/>
              <a:rect l="l" t="t" r="r" b="b"/>
              <a:pathLst>
                <a:path w="361" h="848" extrusionOk="0">
                  <a:moveTo>
                    <a:pt x="38" y="0"/>
                  </a:moveTo>
                  <a:lnTo>
                    <a:pt x="1" y="848"/>
                  </a:lnTo>
                  <a:lnTo>
                    <a:pt x="360" y="599"/>
                  </a:lnTo>
                  <a:lnTo>
                    <a:pt x="342"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6481011" y="3343510"/>
              <a:ext cx="44314" cy="44313"/>
            </a:xfrm>
            <a:custGeom>
              <a:avLst/>
              <a:gdLst/>
              <a:ahLst/>
              <a:cxnLst/>
              <a:rect l="l" t="t" r="r" b="b"/>
              <a:pathLst>
                <a:path w="459" h="459" extrusionOk="0">
                  <a:moveTo>
                    <a:pt x="231" y="0"/>
                  </a:moveTo>
                  <a:cubicBezTo>
                    <a:pt x="105" y="0"/>
                    <a:pt x="1" y="102"/>
                    <a:pt x="1" y="228"/>
                  </a:cubicBezTo>
                  <a:cubicBezTo>
                    <a:pt x="1" y="357"/>
                    <a:pt x="102" y="458"/>
                    <a:pt x="228" y="458"/>
                  </a:cubicBezTo>
                  <a:cubicBezTo>
                    <a:pt x="354" y="458"/>
                    <a:pt x="459" y="360"/>
                    <a:pt x="459" y="231"/>
                  </a:cubicBezTo>
                  <a:cubicBezTo>
                    <a:pt x="459" y="105"/>
                    <a:pt x="357" y="0"/>
                    <a:pt x="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6484873" y="3073003"/>
              <a:ext cx="113151" cy="281132"/>
            </a:xfrm>
            <a:custGeom>
              <a:avLst/>
              <a:gdLst/>
              <a:ahLst/>
              <a:cxnLst/>
              <a:rect l="l" t="t" r="r" b="b"/>
              <a:pathLst>
                <a:path w="1172" h="2912" extrusionOk="0">
                  <a:moveTo>
                    <a:pt x="1085" y="1"/>
                  </a:moveTo>
                  <a:cubicBezTo>
                    <a:pt x="978" y="136"/>
                    <a:pt x="111" y="2308"/>
                    <a:pt x="7" y="2566"/>
                  </a:cubicBezTo>
                  <a:cubicBezTo>
                    <a:pt x="1" y="2581"/>
                    <a:pt x="4" y="2600"/>
                    <a:pt x="10" y="2615"/>
                  </a:cubicBezTo>
                  <a:lnTo>
                    <a:pt x="130" y="2836"/>
                  </a:lnTo>
                  <a:cubicBezTo>
                    <a:pt x="139" y="2851"/>
                    <a:pt x="148" y="2858"/>
                    <a:pt x="164" y="2861"/>
                  </a:cubicBezTo>
                  <a:lnTo>
                    <a:pt x="326" y="2907"/>
                  </a:lnTo>
                  <a:cubicBezTo>
                    <a:pt x="333" y="2910"/>
                    <a:pt x="340" y="2911"/>
                    <a:pt x="347" y="2911"/>
                  </a:cubicBezTo>
                  <a:cubicBezTo>
                    <a:pt x="356" y="2911"/>
                    <a:pt x="364" y="2909"/>
                    <a:pt x="372" y="2904"/>
                  </a:cubicBezTo>
                  <a:lnTo>
                    <a:pt x="591" y="2781"/>
                  </a:lnTo>
                  <a:cubicBezTo>
                    <a:pt x="606" y="2775"/>
                    <a:pt x="612" y="2759"/>
                    <a:pt x="618" y="2744"/>
                  </a:cubicBezTo>
                  <a:cubicBezTo>
                    <a:pt x="670" y="2492"/>
                    <a:pt x="1125" y="382"/>
                    <a:pt x="1156" y="210"/>
                  </a:cubicBezTo>
                  <a:cubicBezTo>
                    <a:pt x="1171" y="136"/>
                    <a:pt x="1147" y="59"/>
                    <a:pt x="1091" y="10"/>
                  </a:cubicBezTo>
                  <a:lnTo>
                    <a:pt x="1085" y="4"/>
                  </a:lnTo>
                  <a:lnTo>
                    <a:pt x="10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0"/>
            <p:cNvSpPr/>
            <p:nvPr/>
          </p:nvSpPr>
          <p:spPr>
            <a:xfrm>
              <a:off x="6210011" y="3344765"/>
              <a:ext cx="284808" cy="92970"/>
            </a:xfrm>
            <a:custGeom>
              <a:avLst/>
              <a:gdLst/>
              <a:ahLst/>
              <a:cxnLst/>
              <a:rect l="l" t="t" r="r" b="b"/>
              <a:pathLst>
                <a:path w="2950" h="963" extrusionOk="0">
                  <a:moveTo>
                    <a:pt x="2640" y="0"/>
                  </a:moveTo>
                  <a:cubicBezTo>
                    <a:pt x="2633" y="0"/>
                    <a:pt x="2627" y="2"/>
                    <a:pt x="2620" y="6"/>
                  </a:cubicBezTo>
                  <a:cubicBezTo>
                    <a:pt x="2365" y="76"/>
                    <a:pt x="314" y="743"/>
                    <a:pt x="148" y="795"/>
                  </a:cubicBezTo>
                  <a:cubicBezTo>
                    <a:pt x="74" y="817"/>
                    <a:pt x="22" y="878"/>
                    <a:pt x="6" y="952"/>
                  </a:cubicBezTo>
                  <a:lnTo>
                    <a:pt x="6" y="955"/>
                  </a:lnTo>
                  <a:cubicBezTo>
                    <a:pt x="6" y="955"/>
                    <a:pt x="6" y="961"/>
                    <a:pt x="0" y="961"/>
                  </a:cubicBezTo>
                  <a:cubicBezTo>
                    <a:pt x="6" y="962"/>
                    <a:pt x="15" y="962"/>
                    <a:pt x="26" y="962"/>
                  </a:cubicBezTo>
                  <a:cubicBezTo>
                    <a:pt x="332" y="962"/>
                    <a:pt x="2498" y="652"/>
                    <a:pt x="2765" y="611"/>
                  </a:cubicBezTo>
                  <a:cubicBezTo>
                    <a:pt x="2780" y="608"/>
                    <a:pt x="2796" y="599"/>
                    <a:pt x="2808" y="583"/>
                  </a:cubicBezTo>
                  <a:lnTo>
                    <a:pt x="2940" y="371"/>
                  </a:lnTo>
                  <a:cubicBezTo>
                    <a:pt x="2946" y="362"/>
                    <a:pt x="2949" y="341"/>
                    <a:pt x="2946" y="331"/>
                  </a:cubicBezTo>
                  <a:lnTo>
                    <a:pt x="2909" y="169"/>
                  </a:lnTo>
                  <a:cubicBezTo>
                    <a:pt x="2903" y="153"/>
                    <a:pt x="2897" y="144"/>
                    <a:pt x="2882" y="135"/>
                  </a:cubicBezTo>
                  <a:lnTo>
                    <a:pt x="2667" y="9"/>
                  </a:lnTo>
                  <a:cubicBezTo>
                    <a:pt x="2658" y="3"/>
                    <a:pt x="2649" y="0"/>
                    <a:pt x="2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6507464" y="3367839"/>
              <a:ext cx="215102" cy="211525"/>
            </a:xfrm>
            <a:custGeom>
              <a:avLst/>
              <a:gdLst/>
              <a:ahLst/>
              <a:cxnLst/>
              <a:rect l="l" t="t" r="r" b="b"/>
              <a:pathLst>
                <a:path w="2228" h="2191" extrusionOk="0">
                  <a:moveTo>
                    <a:pt x="175" y="0"/>
                  </a:moveTo>
                  <a:cubicBezTo>
                    <a:pt x="160" y="0"/>
                    <a:pt x="145" y="6"/>
                    <a:pt x="135" y="19"/>
                  </a:cubicBezTo>
                  <a:lnTo>
                    <a:pt x="16" y="138"/>
                  </a:lnTo>
                  <a:cubicBezTo>
                    <a:pt x="3" y="151"/>
                    <a:pt x="0" y="163"/>
                    <a:pt x="0" y="178"/>
                  </a:cubicBezTo>
                  <a:lnTo>
                    <a:pt x="3" y="430"/>
                  </a:lnTo>
                  <a:cubicBezTo>
                    <a:pt x="3" y="446"/>
                    <a:pt x="12" y="461"/>
                    <a:pt x="22" y="470"/>
                  </a:cubicBezTo>
                  <a:cubicBezTo>
                    <a:pt x="228" y="636"/>
                    <a:pt x="1877" y="2031"/>
                    <a:pt x="2012" y="2141"/>
                  </a:cubicBezTo>
                  <a:cubicBezTo>
                    <a:pt x="2053" y="2174"/>
                    <a:pt x="2105" y="2191"/>
                    <a:pt x="2155" y="2191"/>
                  </a:cubicBezTo>
                  <a:cubicBezTo>
                    <a:pt x="2176" y="2191"/>
                    <a:pt x="2198" y="2188"/>
                    <a:pt x="2218" y="2181"/>
                  </a:cubicBezTo>
                  <a:lnTo>
                    <a:pt x="2227" y="2181"/>
                  </a:lnTo>
                  <a:cubicBezTo>
                    <a:pt x="2157" y="2024"/>
                    <a:pt x="651" y="231"/>
                    <a:pt x="473" y="19"/>
                  </a:cubicBezTo>
                  <a:cubicBezTo>
                    <a:pt x="461" y="6"/>
                    <a:pt x="446" y="0"/>
                    <a:pt x="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0"/>
            <p:cNvSpPr/>
            <p:nvPr/>
          </p:nvSpPr>
          <p:spPr>
            <a:xfrm>
              <a:off x="6194854" y="3326036"/>
              <a:ext cx="87277" cy="716249"/>
            </a:xfrm>
            <a:custGeom>
              <a:avLst/>
              <a:gdLst/>
              <a:ahLst/>
              <a:cxnLst/>
              <a:rect l="l" t="t" r="r" b="b"/>
              <a:pathLst>
                <a:path w="904" h="7419" extrusionOk="0">
                  <a:moveTo>
                    <a:pt x="326" y="0"/>
                  </a:moveTo>
                  <a:lnTo>
                    <a:pt x="1" y="7409"/>
                  </a:lnTo>
                  <a:lnTo>
                    <a:pt x="904" y="7418"/>
                  </a:lnTo>
                  <a:lnTo>
                    <a:pt x="701" y="3"/>
                  </a:lnTo>
                  <a:lnTo>
                    <a:pt x="3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0"/>
            <p:cNvSpPr/>
            <p:nvPr/>
          </p:nvSpPr>
          <p:spPr>
            <a:xfrm>
              <a:off x="6221886" y="3326036"/>
              <a:ext cx="42480" cy="100018"/>
            </a:xfrm>
            <a:custGeom>
              <a:avLst/>
              <a:gdLst/>
              <a:ahLst/>
              <a:cxnLst/>
              <a:rect l="l" t="t" r="r" b="b"/>
              <a:pathLst>
                <a:path w="440" h="1036" extrusionOk="0">
                  <a:moveTo>
                    <a:pt x="46" y="0"/>
                  </a:moveTo>
                  <a:lnTo>
                    <a:pt x="0" y="1035"/>
                  </a:lnTo>
                  <a:lnTo>
                    <a:pt x="439" y="731"/>
                  </a:lnTo>
                  <a:lnTo>
                    <a:pt x="421" y="3"/>
                  </a:lnTo>
                  <a:lnTo>
                    <a:pt x="46"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5844302" y="3349979"/>
              <a:ext cx="73664" cy="607156"/>
            </a:xfrm>
            <a:custGeom>
              <a:avLst/>
              <a:gdLst/>
              <a:ahLst/>
              <a:cxnLst/>
              <a:rect l="l" t="t" r="r" b="b"/>
              <a:pathLst>
                <a:path w="763" h="6289" extrusionOk="0">
                  <a:moveTo>
                    <a:pt x="277" y="1"/>
                  </a:moveTo>
                  <a:lnTo>
                    <a:pt x="1" y="6286"/>
                  </a:lnTo>
                  <a:lnTo>
                    <a:pt x="763" y="6289"/>
                  </a:lnTo>
                  <a:lnTo>
                    <a:pt x="763" y="6289"/>
                  </a:lnTo>
                  <a:lnTo>
                    <a:pt x="591" y="4"/>
                  </a:lnTo>
                  <a:lnTo>
                    <a:pt x="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0"/>
            <p:cNvSpPr/>
            <p:nvPr/>
          </p:nvSpPr>
          <p:spPr>
            <a:xfrm>
              <a:off x="6211459" y="3327774"/>
              <a:ext cx="30991" cy="714511"/>
            </a:xfrm>
            <a:custGeom>
              <a:avLst/>
              <a:gdLst/>
              <a:ahLst/>
              <a:cxnLst/>
              <a:rect l="l" t="t" r="r" b="b"/>
              <a:pathLst>
                <a:path w="321" h="7401" extrusionOk="0">
                  <a:moveTo>
                    <a:pt x="240" y="1"/>
                  </a:moveTo>
                  <a:lnTo>
                    <a:pt x="1" y="7394"/>
                  </a:lnTo>
                  <a:lnTo>
                    <a:pt x="320" y="7400"/>
                  </a:lnTo>
                  <a:lnTo>
                    <a:pt x="320"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0"/>
            <p:cNvSpPr/>
            <p:nvPr/>
          </p:nvSpPr>
          <p:spPr>
            <a:xfrm>
              <a:off x="5861583" y="3349979"/>
              <a:ext cx="30894" cy="607156"/>
            </a:xfrm>
            <a:custGeom>
              <a:avLst/>
              <a:gdLst/>
              <a:ahLst/>
              <a:cxnLst/>
              <a:rect l="l" t="t" r="r" b="b"/>
              <a:pathLst>
                <a:path w="320" h="6289" extrusionOk="0">
                  <a:moveTo>
                    <a:pt x="175" y="1"/>
                  </a:moveTo>
                  <a:lnTo>
                    <a:pt x="0" y="6286"/>
                  </a:lnTo>
                  <a:lnTo>
                    <a:pt x="319" y="6289"/>
                  </a:lnTo>
                  <a:lnTo>
                    <a:pt x="255"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0"/>
            <p:cNvSpPr/>
            <p:nvPr/>
          </p:nvSpPr>
          <p:spPr>
            <a:xfrm>
              <a:off x="5867183" y="3349979"/>
              <a:ext cx="36011" cy="84957"/>
            </a:xfrm>
            <a:custGeom>
              <a:avLst/>
              <a:gdLst/>
              <a:ahLst/>
              <a:cxnLst/>
              <a:rect l="l" t="t" r="r" b="b"/>
              <a:pathLst>
                <a:path w="373" h="880" extrusionOk="0">
                  <a:moveTo>
                    <a:pt x="40" y="1"/>
                  </a:moveTo>
                  <a:lnTo>
                    <a:pt x="0" y="879"/>
                  </a:lnTo>
                  <a:lnTo>
                    <a:pt x="0" y="879"/>
                  </a:lnTo>
                  <a:lnTo>
                    <a:pt x="372" y="618"/>
                  </a:lnTo>
                  <a:lnTo>
                    <a:pt x="354" y="4"/>
                  </a:lnTo>
                  <a:lnTo>
                    <a:pt x="40"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0"/>
            <p:cNvSpPr/>
            <p:nvPr/>
          </p:nvSpPr>
          <p:spPr>
            <a:xfrm>
              <a:off x="5863611" y="3317444"/>
              <a:ext cx="45473" cy="45761"/>
            </a:xfrm>
            <a:custGeom>
              <a:avLst/>
              <a:gdLst/>
              <a:ahLst/>
              <a:cxnLst/>
              <a:rect l="l" t="t" r="r" b="b"/>
              <a:pathLst>
                <a:path w="471" h="474" extrusionOk="0">
                  <a:moveTo>
                    <a:pt x="237" y="0"/>
                  </a:moveTo>
                  <a:cubicBezTo>
                    <a:pt x="108" y="0"/>
                    <a:pt x="1" y="104"/>
                    <a:pt x="1" y="233"/>
                  </a:cubicBezTo>
                  <a:cubicBezTo>
                    <a:pt x="1" y="366"/>
                    <a:pt x="102" y="473"/>
                    <a:pt x="234" y="473"/>
                  </a:cubicBezTo>
                  <a:cubicBezTo>
                    <a:pt x="363" y="473"/>
                    <a:pt x="470" y="369"/>
                    <a:pt x="470" y="237"/>
                  </a:cubicBezTo>
                  <a:cubicBezTo>
                    <a:pt x="470" y="108"/>
                    <a:pt x="369" y="3"/>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0"/>
            <p:cNvSpPr/>
            <p:nvPr/>
          </p:nvSpPr>
          <p:spPr>
            <a:xfrm>
              <a:off x="5869886" y="3040469"/>
              <a:ext cx="127826" cy="286924"/>
            </a:xfrm>
            <a:custGeom>
              <a:avLst/>
              <a:gdLst/>
              <a:ahLst/>
              <a:cxnLst/>
              <a:rect l="l" t="t" r="r" b="b"/>
              <a:pathLst>
                <a:path w="1324" h="2972" extrusionOk="0">
                  <a:moveTo>
                    <a:pt x="1244" y="0"/>
                  </a:moveTo>
                  <a:cubicBezTo>
                    <a:pt x="1124" y="135"/>
                    <a:pt x="126" y="2338"/>
                    <a:pt x="6" y="2599"/>
                  </a:cubicBezTo>
                  <a:cubicBezTo>
                    <a:pt x="0" y="2614"/>
                    <a:pt x="0" y="2636"/>
                    <a:pt x="6" y="2651"/>
                  </a:cubicBezTo>
                  <a:lnTo>
                    <a:pt x="120" y="2881"/>
                  </a:lnTo>
                  <a:cubicBezTo>
                    <a:pt x="126" y="2897"/>
                    <a:pt x="138" y="2906"/>
                    <a:pt x="154" y="2912"/>
                  </a:cubicBezTo>
                  <a:lnTo>
                    <a:pt x="319" y="2967"/>
                  </a:lnTo>
                  <a:cubicBezTo>
                    <a:pt x="326" y="2970"/>
                    <a:pt x="333" y="2972"/>
                    <a:pt x="340" y="2972"/>
                  </a:cubicBezTo>
                  <a:cubicBezTo>
                    <a:pt x="349" y="2972"/>
                    <a:pt x="357" y="2969"/>
                    <a:pt x="366" y="2964"/>
                  </a:cubicBezTo>
                  <a:lnTo>
                    <a:pt x="596" y="2851"/>
                  </a:lnTo>
                  <a:cubicBezTo>
                    <a:pt x="611" y="2841"/>
                    <a:pt x="621" y="2826"/>
                    <a:pt x="627" y="2811"/>
                  </a:cubicBezTo>
                  <a:cubicBezTo>
                    <a:pt x="694" y="2553"/>
                    <a:pt x="1262" y="393"/>
                    <a:pt x="1305" y="218"/>
                  </a:cubicBezTo>
                  <a:cubicBezTo>
                    <a:pt x="1324" y="141"/>
                    <a:pt x="1302" y="65"/>
                    <a:pt x="1247" y="9"/>
                  </a:cubicBezTo>
                  <a:lnTo>
                    <a:pt x="1244" y="3"/>
                  </a:lnTo>
                  <a:lnTo>
                    <a:pt x="12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5580736" y="3314934"/>
              <a:ext cx="296297" cy="84764"/>
            </a:xfrm>
            <a:custGeom>
              <a:avLst/>
              <a:gdLst/>
              <a:ahLst/>
              <a:cxnLst/>
              <a:rect l="l" t="t" r="r" b="b"/>
              <a:pathLst>
                <a:path w="3069" h="878" extrusionOk="0">
                  <a:moveTo>
                    <a:pt x="2750" y="0"/>
                  </a:moveTo>
                  <a:cubicBezTo>
                    <a:pt x="2746" y="0"/>
                    <a:pt x="2742" y="1"/>
                    <a:pt x="2737" y="1"/>
                  </a:cubicBezTo>
                  <a:cubicBezTo>
                    <a:pt x="2485" y="72"/>
                    <a:pt x="329" y="662"/>
                    <a:pt x="157" y="714"/>
                  </a:cubicBezTo>
                  <a:cubicBezTo>
                    <a:pt x="83" y="736"/>
                    <a:pt x="22" y="794"/>
                    <a:pt x="3" y="868"/>
                  </a:cubicBezTo>
                  <a:lnTo>
                    <a:pt x="3" y="871"/>
                  </a:lnTo>
                  <a:lnTo>
                    <a:pt x="0" y="874"/>
                  </a:lnTo>
                  <a:cubicBezTo>
                    <a:pt x="12" y="876"/>
                    <a:pt x="33" y="877"/>
                    <a:pt x="63" y="877"/>
                  </a:cubicBezTo>
                  <a:cubicBezTo>
                    <a:pt x="486" y="877"/>
                    <a:pt x="2602" y="669"/>
                    <a:pt x="2869" y="643"/>
                  </a:cubicBezTo>
                  <a:cubicBezTo>
                    <a:pt x="2888" y="643"/>
                    <a:pt x="2903" y="631"/>
                    <a:pt x="2909" y="616"/>
                  </a:cubicBezTo>
                  <a:lnTo>
                    <a:pt x="3056" y="407"/>
                  </a:lnTo>
                  <a:cubicBezTo>
                    <a:pt x="3063" y="395"/>
                    <a:pt x="3069" y="373"/>
                    <a:pt x="3063" y="361"/>
                  </a:cubicBezTo>
                  <a:lnTo>
                    <a:pt x="3029" y="192"/>
                  </a:lnTo>
                  <a:cubicBezTo>
                    <a:pt x="3026" y="177"/>
                    <a:pt x="3017" y="161"/>
                    <a:pt x="3001" y="152"/>
                  </a:cubicBezTo>
                  <a:lnTo>
                    <a:pt x="2786" y="11"/>
                  </a:lnTo>
                  <a:cubicBezTo>
                    <a:pt x="2775" y="4"/>
                    <a:pt x="276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0"/>
            <p:cNvSpPr/>
            <p:nvPr/>
          </p:nvSpPr>
          <p:spPr>
            <a:xfrm>
              <a:off x="5889388" y="3341676"/>
              <a:ext cx="213654" cy="227840"/>
            </a:xfrm>
            <a:custGeom>
              <a:avLst/>
              <a:gdLst/>
              <a:ahLst/>
              <a:cxnLst/>
              <a:rect l="l" t="t" r="r" b="b"/>
              <a:pathLst>
                <a:path w="2213" h="2360" extrusionOk="0">
                  <a:moveTo>
                    <a:pt x="197" y="1"/>
                  </a:moveTo>
                  <a:cubicBezTo>
                    <a:pt x="182" y="1"/>
                    <a:pt x="167" y="4"/>
                    <a:pt x="154" y="16"/>
                  </a:cubicBezTo>
                  <a:lnTo>
                    <a:pt x="28" y="136"/>
                  </a:lnTo>
                  <a:cubicBezTo>
                    <a:pt x="16" y="148"/>
                    <a:pt x="10" y="164"/>
                    <a:pt x="10" y="179"/>
                  </a:cubicBezTo>
                  <a:lnTo>
                    <a:pt x="1" y="434"/>
                  </a:lnTo>
                  <a:cubicBezTo>
                    <a:pt x="1" y="449"/>
                    <a:pt x="10" y="471"/>
                    <a:pt x="19" y="480"/>
                  </a:cubicBezTo>
                  <a:cubicBezTo>
                    <a:pt x="225" y="661"/>
                    <a:pt x="1862" y="2182"/>
                    <a:pt x="1994" y="2302"/>
                  </a:cubicBezTo>
                  <a:cubicBezTo>
                    <a:pt x="2037" y="2338"/>
                    <a:pt x="2092" y="2359"/>
                    <a:pt x="2147" y="2359"/>
                  </a:cubicBezTo>
                  <a:cubicBezTo>
                    <a:pt x="2167" y="2359"/>
                    <a:pt x="2187" y="2356"/>
                    <a:pt x="2206" y="2351"/>
                  </a:cubicBezTo>
                  <a:lnTo>
                    <a:pt x="2212" y="2351"/>
                  </a:lnTo>
                  <a:cubicBezTo>
                    <a:pt x="2151" y="2188"/>
                    <a:pt x="677" y="262"/>
                    <a:pt x="501" y="38"/>
                  </a:cubicBezTo>
                  <a:cubicBezTo>
                    <a:pt x="489" y="19"/>
                    <a:pt x="474" y="13"/>
                    <a:pt x="455" y="13"/>
                  </a:cubicBezTo>
                  <a:lnTo>
                    <a:pt x="1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0"/>
            <p:cNvSpPr/>
            <p:nvPr/>
          </p:nvSpPr>
          <p:spPr>
            <a:xfrm>
              <a:off x="6225748" y="2969512"/>
              <a:ext cx="164609" cy="332975"/>
            </a:xfrm>
            <a:custGeom>
              <a:avLst/>
              <a:gdLst/>
              <a:ahLst/>
              <a:cxnLst/>
              <a:rect l="l" t="t" r="r" b="b"/>
              <a:pathLst>
                <a:path w="1705" h="3449" extrusionOk="0">
                  <a:moveTo>
                    <a:pt x="1619" y="1"/>
                  </a:moveTo>
                  <a:cubicBezTo>
                    <a:pt x="1474" y="151"/>
                    <a:pt x="166" y="2689"/>
                    <a:pt x="12" y="2990"/>
                  </a:cubicBezTo>
                  <a:cubicBezTo>
                    <a:pt x="3" y="3008"/>
                    <a:pt x="0" y="3027"/>
                    <a:pt x="6" y="3048"/>
                  </a:cubicBezTo>
                  <a:lnTo>
                    <a:pt x="126" y="3328"/>
                  </a:lnTo>
                  <a:cubicBezTo>
                    <a:pt x="132" y="3346"/>
                    <a:pt x="148" y="3358"/>
                    <a:pt x="166" y="3364"/>
                  </a:cubicBezTo>
                  <a:lnTo>
                    <a:pt x="353" y="3441"/>
                  </a:lnTo>
                  <a:cubicBezTo>
                    <a:pt x="363" y="3446"/>
                    <a:pt x="372" y="3448"/>
                    <a:pt x="381" y="3448"/>
                  </a:cubicBezTo>
                  <a:cubicBezTo>
                    <a:pt x="389" y="3448"/>
                    <a:pt x="398" y="3446"/>
                    <a:pt x="406" y="3441"/>
                  </a:cubicBezTo>
                  <a:lnTo>
                    <a:pt x="688" y="3318"/>
                  </a:lnTo>
                  <a:cubicBezTo>
                    <a:pt x="707" y="3312"/>
                    <a:pt x="719" y="3297"/>
                    <a:pt x="725" y="3278"/>
                  </a:cubicBezTo>
                  <a:cubicBezTo>
                    <a:pt x="820" y="2971"/>
                    <a:pt x="1616" y="462"/>
                    <a:pt x="1677" y="259"/>
                  </a:cubicBezTo>
                  <a:cubicBezTo>
                    <a:pt x="1705" y="170"/>
                    <a:pt x="1683" y="75"/>
                    <a:pt x="1625" y="10"/>
                  </a:cubicBezTo>
                  <a:lnTo>
                    <a:pt x="1619" y="7"/>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5879058" y="3283462"/>
              <a:ext cx="352389" cy="84668"/>
            </a:xfrm>
            <a:custGeom>
              <a:avLst/>
              <a:gdLst/>
              <a:ahLst/>
              <a:cxnLst/>
              <a:rect l="l" t="t" r="r" b="b"/>
              <a:pathLst>
                <a:path w="3650" h="877" extrusionOk="0">
                  <a:moveTo>
                    <a:pt x="3301" y="1"/>
                  </a:moveTo>
                  <a:cubicBezTo>
                    <a:pt x="3296" y="1"/>
                    <a:pt x="3291" y="1"/>
                    <a:pt x="3287" y="2"/>
                  </a:cubicBezTo>
                  <a:cubicBezTo>
                    <a:pt x="2968" y="73"/>
                    <a:pt x="396" y="635"/>
                    <a:pt x="194" y="687"/>
                  </a:cubicBezTo>
                  <a:cubicBezTo>
                    <a:pt x="105" y="708"/>
                    <a:pt x="31" y="770"/>
                    <a:pt x="3" y="859"/>
                  </a:cubicBezTo>
                  <a:lnTo>
                    <a:pt x="3" y="862"/>
                  </a:lnTo>
                  <a:lnTo>
                    <a:pt x="0" y="865"/>
                  </a:lnTo>
                  <a:cubicBezTo>
                    <a:pt x="33" y="873"/>
                    <a:pt x="134" y="877"/>
                    <a:pt x="281" y="877"/>
                  </a:cubicBezTo>
                  <a:cubicBezTo>
                    <a:pt x="1054" y="877"/>
                    <a:pt x="3111" y="780"/>
                    <a:pt x="3394" y="767"/>
                  </a:cubicBezTo>
                  <a:cubicBezTo>
                    <a:pt x="3413" y="767"/>
                    <a:pt x="3434" y="754"/>
                    <a:pt x="3450" y="739"/>
                  </a:cubicBezTo>
                  <a:lnTo>
                    <a:pt x="3634" y="496"/>
                  </a:lnTo>
                  <a:cubicBezTo>
                    <a:pt x="3643" y="481"/>
                    <a:pt x="3649" y="463"/>
                    <a:pt x="3649" y="444"/>
                  </a:cubicBezTo>
                  <a:lnTo>
                    <a:pt x="3619" y="238"/>
                  </a:lnTo>
                  <a:cubicBezTo>
                    <a:pt x="3613" y="220"/>
                    <a:pt x="3606" y="205"/>
                    <a:pt x="3591" y="195"/>
                  </a:cubicBezTo>
                  <a:lnTo>
                    <a:pt x="3345" y="14"/>
                  </a:lnTo>
                  <a:cubicBezTo>
                    <a:pt x="3334" y="5"/>
                    <a:pt x="3316" y="1"/>
                    <a:pt x="33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0"/>
            <p:cNvSpPr/>
            <p:nvPr/>
          </p:nvSpPr>
          <p:spPr>
            <a:xfrm>
              <a:off x="6243222" y="3318892"/>
              <a:ext cx="240301" cy="279587"/>
            </a:xfrm>
            <a:custGeom>
              <a:avLst/>
              <a:gdLst/>
              <a:ahLst/>
              <a:cxnLst/>
              <a:rect l="l" t="t" r="r" b="b"/>
              <a:pathLst>
                <a:path w="2489" h="2896" extrusionOk="0">
                  <a:moveTo>
                    <a:pt x="255" y="0"/>
                  </a:moveTo>
                  <a:cubicBezTo>
                    <a:pt x="237" y="0"/>
                    <a:pt x="218" y="3"/>
                    <a:pt x="203" y="16"/>
                  </a:cubicBezTo>
                  <a:lnTo>
                    <a:pt x="43" y="145"/>
                  </a:lnTo>
                  <a:cubicBezTo>
                    <a:pt x="28" y="157"/>
                    <a:pt x="22" y="175"/>
                    <a:pt x="22" y="197"/>
                  </a:cubicBezTo>
                  <a:lnTo>
                    <a:pt x="0" y="498"/>
                  </a:lnTo>
                  <a:cubicBezTo>
                    <a:pt x="0" y="520"/>
                    <a:pt x="3" y="538"/>
                    <a:pt x="19" y="553"/>
                  </a:cubicBezTo>
                  <a:cubicBezTo>
                    <a:pt x="246" y="784"/>
                    <a:pt x="2083" y="2670"/>
                    <a:pt x="2233" y="2817"/>
                  </a:cubicBezTo>
                  <a:cubicBezTo>
                    <a:pt x="2283" y="2869"/>
                    <a:pt x="2348" y="2895"/>
                    <a:pt x="2416" y="2895"/>
                  </a:cubicBezTo>
                  <a:cubicBezTo>
                    <a:pt x="2437" y="2895"/>
                    <a:pt x="2458" y="2893"/>
                    <a:pt x="2479" y="2888"/>
                  </a:cubicBezTo>
                  <a:lnTo>
                    <a:pt x="2488" y="2888"/>
                  </a:lnTo>
                  <a:cubicBezTo>
                    <a:pt x="2421" y="2688"/>
                    <a:pt x="805" y="338"/>
                    <a:pt x="609" y="59"/>
                  </a:cubicBezTo>
                  <a:cubicBezTo>
                    <a:pt x="599" y="43"/>
                    <a:pt x="578" y="31"/>
                    <a:pt x="559" y="28"/>
                  </a:cubicBezTo>
                  <a:lnTo>
                    <a:pt x="2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0"/>
            <p:cNvSpPr/>
            <p:nvPr/>
          </p:nvSpPr>
          <p:spPr>
            <a:xfrm>
              <a:off x="6217445" y="3287710"/>
              <a:ext cx="54065" cy="53485"/>
            </a:xfrm>
            <a:custGeom>
              <a:avLst/>
              <a:gdLst/>
              <a:ahLst/>
              <a:cxnLst/>
              <a:rect l="l" t="t" r="r" b="b"/>
              <a:pathLst>
                <a:path w="560" h="554" extrusionOk="0">
                  <a:moveTo>
                    <a:pt x="280" y="1"/>
                  </a:moveTo>
                  <a:cubicBezTo>
                    <a:pt x="129" y="1"/>
                    <a:pt x="6" y="120"/>
                    <a:pt x="6" y="271"/>
                  </a:cubicBezTo>
                  <a:cubicBezTo>
                    <a:pt x="0" y="425"/>
                    <a:pt x="123" y="554"/>
                    <a:pt x="277" y="554"/>
                  </a:cubicBezTo>
                  <a:cubicBezTo>
                    <a:pt x="278" y="554"/>
                    <a:pt x="280" y="554"/>
                    <a:pt x="282" y="554"/>
                  </a:cubicBezTo>
                  <a:cubicBezTo>
                    <a:pt x="433" y="554"/>
                    <a:pt x="559" y="432"/>
                    <a:pt x="559" y="280"/>
                  </a:cubicBezTo>
                  <a:cubicBezTo>
                    <a:pt x="559" y="127"/>
                    <a:pt x="436" y="4"/>
                    <a:pt x="286" y="1"/>
                  </a:cubicBezTo>
                  <a:cubicBezTo>
                    <a:pt x="284" y="1"/>
                    <a:pt x="282" y="1"/>
                    <a:pt x="2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0"/>
          <p:cNvGrpSpPr/>
          <p:nvPr/>
        </p:nvGrpSpPr>
        <p:grpSpPr>
          <a:xfrm>
            <a:off x="1331108" y="2550933"/>
            <a:ext cx="844875" cy="951816"/>
            <a:chOff x="7587999" y="2810712"/>
            <a:chExt cx="594606" cy="669869"/>
          </a:xfrm>
        </p:grpSpPr>
        <p:sp>
          <p:nvSpPr>
            <p:cNvPr id="5459" name="Google Shape;5459;p70"/>
            <p:cNvSpPr/>
            <p:nvPr/>
          </p:nvSpPr>
          <p:spPr>
            <a:xfrm>
              <a:off x="7826450" y="3422755"/>
              <a:ext cx="17390" cy="639"/>
            </a:xfrm>
            <a:custGeom>
              <a:avLst/>
              <a:gdLst/>
              <a:ahLst/>
              <a:cxnLst/>
              <a:rect l="l" t="t" r="r" b="b"/>
              <a:pathLst>
                <a:path w="354" h="13" extrusionOk="0">
                  <a:moveTo>
                    <a:pt x="353" y="0"/>
                  </a:moveTo>
                  <a:lnTo>
                    <a:pt x="353" y="0"/>
                  </a:lnTo>
                  <a:cubicBezTo>
                    <a:pt x="234" y="6"/>
                    <a:pt x="117" y="12"/>
                    <a:pt x="0" y="12"/>
                  </a:cubicBezTo>
                  <a:cubicBezTo>
                    <a:pt x="120" y="12"/>
                    <a:pt x="234" y="9"/>
                    <a:pt x="353"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0"/>
            <p:cNvSpPr/>
            <p:nvPr/>
          </p:nvSpPr>
          <p:spPr>
            <a:xfrm>
              <a:off x="7589854" y="2810859"/>
              <a:ext cx="592742" cy="669721"/>
            </a:xfrm>
            <a:custGeom>
              <a:avLst/>
              <a:gdLst/>
              <a:ahLst/>
              <a:cxnLst/>
              <a:rect l="l" t="t" r="r" b="b"/>
              <a:pathLst>
                <a:path w="12066" h="13633" extrusionOk="0">
                  <a:moveTo>
                    <a:pt x="6359" y="1763"/>
                  </a:moveTo>
                  <a:cubicBezTo>
                    <a:pt x="6368" y="1763"/>
                    <a:pt x="6371" y="1767"/>
                    <a:pt x="6377" y="1767"/>
                  </a:cubicBezTo>
                  <a:lnTo>
                    <a:pt x="6371" y="1767"/>
                  </a:lnTo>
                  <a:cubicBezTo>
                    <a:pt x="6368" y="1767"/>
                    <a:pt x="6362" y="1767"/>
                    <a:pt x="6359" y="1763"/>
                  </a:cubicBezTo>
                  <a:close/>
                  <a:moveTo>
                    <a:pt x="6456" y="1763"/>
                  </a:moveTo>
                  <a:cubicBezTo>
                    <a:pt x="6444" y="1767"/>
                    <a:pt x="6430" y="1769"/>
                    <a:pt x="6414" y="1769"/>
                  </a:cubicBezTo>
                  <a:cubicBezTo>
                    <a:pt x="6405" y="1769"/>
                    <a:pt x="6396" y="1768"/>
                    <a:pt x="6386" y="1767"/>
                  </a:cubicBezTo>
                  <a:lnTo>
                    <a:pt x="6386" y="1767"/>
                  </a:lnTo>
                  <a:cubicBezTo>
                    <a:pt x="6393" y="1767"/>
                    <a:pt x="6399" y="1768"/>
                    <a:pt x="6406" y="1768"/>
                  </a:cubicBezTo>
                  <a:cubicBezTo>
                    <a:pt x="6422" y="1768"/>
                    <a:pt x="6439" y="1766"/>
                    <a:pt x="6454" y="1763"/>
                  </a:cubicBezTo>
                  <a:cubicBezTo>
                    <a:pt x="6455" y="1763"/>
                    <a:pt x="6455" y="1763"/>
                    <a:pt x="6456" y="1763"/>
                  </a:cubicBezTo>
                  <a:close/>
                  <a:moveTo>
                    <a:pt x="5824" y="1717"/>
                  </a:moveTo>
                  <a:cubicBezTo>
                    <a:pt x="5833" y="1748"/>
                    <a:pt x="5824" y="1776"/>
                    <a:pt x="5806" y="1791"/>
                  </a:cubicBezTo>
                  <a:cubicBezTo>
                    <a:pt x="5824" y="1767"/>
                    <a:pt x="5830" y="1742"/>
                    <a:pt x="5824" y="1717"/>
                  </a:cubicBezTo>
                  <a:close/>
                  <a:moveTo>
                    <a:pt x="5394" y="1803"/>
                  </a:moveTo>
                  <a:lnTo>
                    <a:pt x="5394" y="1803"/>
                  </a:lnTo>
                  <a:cubicBezTo>
                    <a:pt x="5456" y="1810"/>
                    <a:pt x="5517" y="1813"/>
                    <a:pt x="5575" y="1822"/>
                  </a:cubicBezTo>
                  <a:cubicBezTo>
                    <a:pt x="5517" y="1819"/>
                    <a:pt x="5456" y="1810"/>
                    <a:pt x="5394" y="1803"/>
                  </a:cubicBezTo>
                  <a:close/>
                  <a:moveTo>
                    <a:pt x="6048" y="1806"/>
                  </a:moveTo>
                  <a:cubicBezTo>
                    <a:pt x="6113" y="1819"/>
                    <a:pt x="6168" y="1868"/>
                    <a:pt x="6205" y="1905"/>
                  </a:cubicBezTo>
                  <a:cubicBezTo>
                    <a:pt x="6140" y="1846"/>
                    <a:pt x="6091" y="1816"/>
                    <a:pt x="6048" y="1806"/>
                  </a:cubicBezTo>
                  <a:close/>
                  <a:moveTo>
                    <a:pt x="5975" y="1810"/>
                  </a:moveTo>
                  <a:cubicBezTo>
                    <a:pt x="5929" y="1825"/>
                    <a:pt x="5886" y="1868"/>
                    <a:pt x="5830" y="1917"/>
                  </a:cubicBezTo>
                  <a:cubicBezTo>
                    <a:pt x="5870" y="1880"/>
                    <a:pt x="5916" y="1828"/>
                    <a:pt x="5975" y="1810"/>
                  </a:cubicBezTo>
                  <a:close/>
                  <a:moveTo>
                    <a:pt x="5231" y="1902"/>
                  </a:moveTo>
                  <a:lnTo>
                    <a:pt x="5231" y="1902"/>
                  </a:lnTo>
                  <a:cubicBezTo>
                    <a:pt x="5207" y="1914"/>
                    <a:pt x="5179" y="1942"/>
                    <a:pt x="5139" y="1945"/>
                  </a:cubicBezTo>
                  <a:cubicBezTo>
                    <a:pt x="5161" y="1942"/>
                    <a:pt x="5201" y="1911"/>
                    <a:pt x="5231" y="1902"/>
                  </a:cubicBezTo>
                  <a:close/>
                  <a:moveTo>
                    <a:pt x="7031" y="1613"/>
                  </a:moveTo>
                  <a:lnTo>
                    <a:pt x="7031" y="1613"/>
                  </a:lnTo>
                  <a:cubicBezTo>
                    <a:pt x="7037" y="1745"/>
                    <a:pt x="7001" y="1889"/>
                    <a:pt x="7062" y="1951"/>
                  </a:cubicBezTo>
                  <a:cubicBezTo>
                    <a:pt x="6976" y="1880"/>
                    <a:pt x="7031" y="1733"/>
                    <a:pt x="7031" y="1613"/>
                  </a:cubicBezTo>
                  <a:close/>
                  <a:moveTo>
                    <a:pt x="7368" y="1923"/>
                  </a:moveTo>
                  <a:cubicBezTo>
                    <a:pt x="7308" y="1950"/>
                    <a:pt x="7229" y="1981"/>
                    <a:pt x="7160" y="1981"/>
                  </a:cubicBezTo>
                  <a:cubicBezTo>
                    <a:pt x="7130" y="1981"/>
                    <a:pt x="7101" y="1975"/>
                    <a:pt x="7077" y="1960"/>
                  </a:cubicBezTo>
                  <a:lnTo>
                    <a:pt x="7077" y="1960"/>
                  </a:lnTo>
                  <a:cubicBezTo>
                    <a:pt x="7094" y="1971"/>
                    <a:pt x="7117" y="1976"/>
                    <a:pt x="7148" y="1976"/>
                  </a:cubicBezTo>
                  <a:cubicBezTo>
                    <a:pt x="7199" y="1976"/>
                    <a:pt x="7270" y="1960"/>
                    <a:pt x="7368" y="1923"/>
                  </a:cubicBezTo>
                  <a:close/>
                  <a:moveTo>
                    <a:pt x="5830" y="1914"/>
                  </a:moveTo>
                  <a:lnTo>
                    <a:pt x="5830" y="1914"/>
                  </a:lnTo>
                  <a:cubicBezTo>
                    <a:pt x="5775" y="1957"/>
                    <a:pt x="5710" y="2006"/>
                    <a:pt x="5621" y="2052"/>
                  </a:cubicBezTo>
                  <a:cubicBezTo>
                    <a:pt x="5695" y="2012"/>
                    <a:pt x="5763" y="1966"/>
                    <a:pt x="5830" y="1914"/>
                  </a:cubicBezTo>
                  <a:close/>
                  <a:moveTo>
                    <a:pt x="5265" y="1914"/>
                  </a:moveTo>
                  <a:cubicBezTo>
                    <a:pt x="5317" y="1966"/>
                    <a:pt x="5323" y="2095"/>
                    <a:pt x="5326" y="2154"/>
                  </a:cubicBezTo>
                  <a:cubicBezTo>
                    <a:pt x="5323" y="2123"/>
                    <a:pt x="5317" y="2086"/>
                    <a:pt x="5308" y="2040"/>
                  </a:cubicBezTo>
                  <a:cubicBezTo>
                    <a:pt x="5293" y="1966"/>
                    <a:pt x="5280" y="1929"/>
                    <a:pt x="5265" y="1914"/>
                  </a:cubicBezTo>
                  <a:close/>
                  <a:moveTo>
                    <a:pt x="5333" y="2227"/>
                  </a:moveTo>
                  <a:cubicBezTo>
                    <a:pt x="5333" y="2236"/>
                    <a:pt x="5334" y="2240"/>
                    <a:pt x="5338" y="2240"/>
                  </a:cubicBezTo>
                  <a:cubicBezTo>
                    <a:pt x="5338" y="2240"/>
                    <a:pt x="5338" y="2240"/>
                    <a:pt x="5339" y="2239"/>
                  </a:cubicBezTo>
                  <a:lnTo>
                    <a:pt x="5339" y="2239"/>
                  </a:lnTo>
                  <a:cubicBezTo>
                    <a:pt x="5337" y="2240"/>
                    <a:pt x="5336" y="2240"/>
                    <a:pt x="5335" y="2240"/>
                  </a:cubicBezTo>
                  <a:cubicBezTo>
                    <a:pt x="5333" y="2240"/>
                    <a:pt x="5333" y="2237"/>
                    <a:pt x="5333" y="2227"/>
                  </a:cubicBezTo>
                  <a:close/>
                  <a:moveTo>
                    <a:pt x="3265" y="2230"/>
                  </a:moveTo>
                  <a:cubicBezTo>
                    <a:pt x="3268" y="2230"/>
                    <a:pt x="3281" y="2230"/>
                    <a:pt x="3268" y="2252"/>
                  </a:cubicBezTo>
                  <a:cubicBezTo>
                    <a:pt x="3272" y="2243"/>
                    <a:pt x="3268" y="2237"/>
                    <a:pt x="3265" y="2230"/>
                  </a:cubicBezTo>
                  <a:close/>
                  <a:moveTo>
                    <a:pt x="6024" y="2381"/>
                  </a:moveTo>
                  <a:lnTo>
                    <a:pt x="6024" y="2381"/>
                  </a:lnTo>
                  <a:cubicBezTo>
                    <a:pt x="6122" y="2393"/>
                    <a:pt x="6220" y="2436"/>
                    <a:pt x="6306" y="2510"/>
                  </a:cubicBezTo>
                  <a:cubicBezTo>
                    <a:pt x="6239" y="2455"/>
                    <a:pt x="6131" y="2396"/>
                    <a:pt x="6024" y="2381"/>
                  </a:cubicBezTo>
                  <a:close/>
                  <a:moveTo>
                    <a:pt x="5793" y="2503"/>
                  </a:moveTo>
                  <a:cubicBezTo>
                    <a:pt x="5786" y="2524"/>
                    <a:pt x="5785" y="2543"/>
                    <a:pt x="5790" y="2560"/>
                  </a:cubicBezTo>
                  <a:lnTo>
                    <a:pt x="5790" y="2560"/>
                  </a:lnTo>
                  <a:cubicBezTo>
                    <a:pt x="5785" y="2544"/>
                    <a:pt x="5784" y="2527"/>
                    <a:pt x="5790" y="2510"/>
                  </a:cubicBezTo>
                  <a:cubicBezTo>
                    <a:pt x="5790" y="2506"/>
                    <a:pt x="5792" y="2505"/>
                    <a:pt x="5793" y="2503"/>
                  </a:cubicBezTo>
                  <a:close/>
                  <a:moveTo>
                    <a:pt x="3038" y="2470"/>
                  </a:moveTo>
                  <a:cubicBezTo>
                    <a:pt x="3001" y="2502"/>
                    <a:pt x="2959" y="2534"/>
                    <a:pt x="2910" y="2572"/>
                  </a:cubicBezTo>
                  <a:lnTo>
                    <a:pt x="2910" y="2572"/>
                  </a:lnTo>
                  <a:cubicBezTo>
                    <a:pt x="2952" y="2538"/>
                    <a:pt x="2993" y="2503"/>
                    <a:pt x="3038" y="2470"/>
                  </a:cubicBezTo>
                  <a:close/>
                  <a:moveTo>
                    <a:pt x="6214" y="1905"/>
                  </a:moveTo>
                  <a:cubicBezTo>
                    <a:pt x="6399" y="2074"/>
                    <a:pt x="6604" y="2316"/>
                    <a:pt x="6598" y="2574"/>
                  </a:cubicBezTo>
                  <a:cubicBezTo>
                    <a:pt x="6592" y="2448"/>
                    <a:pt x="6531" y="2243"/>
                    <a:pt x="6343" y="2040"/>
                  </a:cubicBezTo>
                  <a:cubicBezTo>
                    <a:pt x="6294" y="1985"/>
                    <a:pt x="6248" y="1942"/>
                    <a:pt x="6214" y="1905"/>
                  </a:cubicBezTo>
                  <a:close/>
                  <a:moveTo>
                    <a:pt x="6328" y="2528"/>
                  </a:moveTo>
                  <a:cubicBezTo>
                    <a:pt x="6359" y="2559"/>
                    <a:pt x="6386" y="2593"/>
                    <a:pt x="6408" y="2636"/>
                  </a:cubicBezTo>
                  <a:cubicBezTo>
                    <a:pt x="6434" y="2679"/>
                    <a:pt x="6461" y="2705"/>
                    <a:pt x="6486" y="2715"/>
                  </a:cubicBezTo>
                  <a:lnTo>
                    <a:pt x="6486" y="2715"/>
                  </a:lnTo>
                  <a:cubicBezTo>
                    <a:pt x="6418" y="2689"/>
                    <a:pt x="6375" y="2584"/>
                    <a:pt x="6328" y="2528"/>
                  </a:cubicBezTo>
                  <a:close/>
                  <a:moveTo>
                    <a:pt x="6574" y="2679"/>
                  </a:moveTo>
                  <a:cubicBezTo>
                    <a:pt x="6567" y="2697"/>
                    <a:pt x="6555" y="2713"/>
                    <a:pt x="6540" y="2719"/>
                  </a:cubicBezTo>
                  <a:cubicBezTo>
                    <a:pt x="6552" y="2710"/>
                    <a:pt x="6561" y="2697"/>
                    <a:pt x="6574" y="2679"/>
                  </a:cubicBezTo>
                  <a:close/>
                  <a:moveTo>
                    <a:pt x="6066" y="2748"/>
                  </a:moveTo>
                  <a:cubicBezTo>
                    <a:pt x="6100" y="2762"/>
                    <a:pt x="6146" y="2779"/>
                    <a:pt x="6162" y="2808"/>
                  </a:cubicBezTo>
                  <a:cubicBezTo>
                    <a:pt x="6148" y="2789"/>
                    <a:pt x="6111" y="2767"/>
                    <a:pt x="6066" y="2748"/>
                  </a:cubicBezTo>
                  <a:close/>
                  <a:moveTo>
                    <a:pt x="5491" y="2657"/>
                  </a:moveTo>
                  <a:cubicBezTo>
                    <a:pt x="5501" y="2657"/>
                    <a:pt x="5516" y="2665"/>
                    <a:pt x="5535" y="2678"/>
                  </a:cubicBezTo>
                  <a:lnTo>
                    <a:pt x="5535" y="2678"/>
                  </a:lnTo>
                  <a:cubicBezTo>
                    <a:pt x="5517" y="2667"/>
                    <a:pt x="5504" y="2661"/>
                    <a:pt x="5495" y="2661"/>
                  </a:cubicBezTo>
                  <a:cubicBezTo>
                    <a:pt x="5448" y="2661"/>
                    <a:pt x="5495" y="2791"/>
                    <a:pt x="5532" y="2832"/>
                  </a:cubicBezTo>
                  <a:cubicBezTo>
                    <a:pt x="5502" y="2802"/>
                    <a:pt x="5471" y="2759"/>
                    <a:pt x="5471" y="2700"/>
                  </a:cubicBezTo>
                  <a:cubicBezTo>
                    <a:pt x="5471" y="2670"/>
                    <a:pt x="5478" y="2657"/>
                    <a:pt x="5491" y="2657"/>
                  </a:cubicBezTo>
                  <a:close/>
                  <a:moveTo>
                    <a:pt x="5532" y="2832"/>
                  </a:moveTo>
                  <a:lnTo>
                    <a:pt x="5532" y="2832"/>
                  </a:lnTo>
                  <a:cubicBezTo>
                    <a:pt x="5545" y="2842"/>
                    <a:pt x="5575" y="2866"/>
                    <a:pt x="5578" y="2888"/>
                  </a:cubicBezTo>
                  <a:cubicBezTo>
                    <a:pt x="5575" y="2872"/>
                    <a:pt x="5557" y="2854"/>
                    <a:pt x="5532" y="2832"/>
                  </a:cubicBezTo>
                  <a:close/>
                  <a:moveTo>
                    <a:pt x="6170" y="2833"/>
                  </a:moveTo>
                  <a:cubicBezTo>
                    <a:pt x="6157" y="2866"/>
                    <a:pt x="6098" y="2888"/>
                    <a:pt x="6051" y="2900"/>
                  </a:cubicBezTo>
                  <a:cubicBezTo>
                    <a:pt x="6061" y="2897"/>
                    <a:pt x="6067" y="2894"/>
                    <a:pt x="6079" y="2888"/>
                  </a:cubicBezTo>
                  <a:cubicBezTo>
                    <a:pt x="6134" y="2868"/>
                    <a:pt x="6162" y="2852"/>
                    <a:pt x="6170" y="2833"/>
                  </a:cubicBezTo>
                  <a:close/>
                  <a:moveTo>
                    <a:pt x="5763" y="2851"/>
                  </a:moveTo>
                  <a:lnTo>
                    <a:pt x="5763" y="2851"/>
                  </a:lnTo>
                  <a:cubicBezTo>
                    <a:pt x="5821" y="2885"/>
                    <a:pt x="5886" y="2909"/>
                    <a:pt x="5950" y="2912"/>
                  </a:cubicBezTo>
                  <a:cubicBezTo>
                    <a:pt x="5883" y="2909"/>
                    <a:pt x="5821" y="2885"/>
                    <a:pt x="5763" y="2851"/>
                  </a:cubicBezTo>
                  <a:close/>
                  <a:moveTo>
                    <a:pt x="1966" y="2894"/>
                  </a:moveTo>
                  <a:lnTo>
                    <a:pt x="1966" y="2894"/>
                  </a:lnTo>
                  <a:cubicBezTo>
                    <a:pt x="1957" y="2903"/>
                    <a:pt x="1946" y="2910"/>
                    <a:pt x="1936" y="2918"/>
                  </a:cubicBezTo>
                  <a:lnTo>
                    <a:pt x="1936" y="2918"/>
                  </a:lnTo>
                  <a:cubicBezTo>
                    <a:pt x="1939" y="2915"/>
                    <a:pt x="1943" y="2911"/>
                    <a:pt x="1948" y="2909"/>
                  </a:cubicBezTo>
                  <a:cubicBezTo>
                    <a:pt x="1954" y="2903"/>
                    <a:pt x="1960" y="2897"/>
                    <a:pt x="1966" y="2894"/>
                  </a:cubicBezTo>
                  <a:close/>
                  <a:moveTo>
                    <a:pt x="5575" y="2903"/>
                  </a:moveTo>
                  <a:lnTo>
                    <a:pt x="5575" y="2903"/>
                  </a:lnTo>
                  <a:cubicBezTo>
                    <a:pt x="5545" y="2934"/>
                    <a:pt x="5461" y="2939"/>
                    <a:pt x="5403" y="2941"/>
                  </a:cubicBezTo>
                  <a:lnTo>
                    <a:pt x="5403" y="2941"/>
                  </a:lnTo>
                  <a:cubicBezTo>
                    <a:pt x="5511" y="2929"/>
                    <a:pt x="5560" y="2916"/>
                    <a:pt x="5575" y="2903"/>
                  </a:cubicBezTo>
                  <a:close/>
                  <a:moveTo>
                    <a:pt x="1914" y="2940"/>
                  </a:moveTo>
                  <a:cubicBezTo>
                    <a:pt x="1831" y="3014"/>
                    <a:pt x="1751" y="3088"/>
                    <a:pt x="1676" y="3167"/>
                  </a:cubicBezTo>
                  <a:lnTo>
                    <a:pt x="1676" y="3167"/>
                  </a:lnTo>
                  <a:cubicBezTo>
                    <a:pt x="1679" y="3164"/>
                    <a:pt x="1681" y="3161"/>
                    <a:pt x="1683" y="3158"/>
                  </a:cubicBezTo>
                  <a:cubicBezTo>
                    <a:pt x="1754" y="3081"/>
                    <a:pt x="1831" y="3008"/>
                    <a:pt x="1914" y="2940"/>
                  </a:cubicBezTo>
                  <a:close/>
                  <a:moveTo>
                    <a:pt x="5270" y="2953"/>
                  </a:moveTo>
                  <a:cubicBezTo>
                    <a:pt x="5035" y="2984"/>
                    <a:pt x="4833" y="3047"/>
                    <a:pt x="4635" y="3170"/>
                  </a:cubicBezTo>
                  <a:lnTo>
                    <a:pt x="4635" y="3170"/>
                  </a:lnTo>
                  <a:cubicBezTo>
                    <a:pt x="4807" y="3063"/>
                    <a:pt x="5016" y="2973"/>
                    <a:pt x="5240" y="2955"/>
                  </a:cubicBezTo>
                  <a:cubicBezTo>
                    <a:pt x="5251" y="2955"/>
                    <a:pt x="5261" y="2954"/>
                    <a:pt x="5270" y="2953"/>
                  </a:cubicBezTo>
                  <a:close/>
                  <a:moveTo>
                    <a:pt x="1683" y="3161"/>
                  </a:moveTo>
                  <a:lnTo>
                    <a:pt x="1656" y="3189"/>
                  </a:lnTo>
                  <a:cubicBezTo>
                    <a:pt x="1615" y="3229"/>
                    <a:pt x="1575" y="3270"/>
                    <a:pt x="1536" y="3312"/>
                  </a:cubicBezTo>
                  <a:lnTo>
                    <a:pt x="1536" y="3312"/>
                  </a:lnTo>
                  <a:cubicBezTo>
                    <a:pt x="1577" y="3268"/>
                    <a:pt x="1619" y="3225"/>
                    <a:pt x="1662" y="3182"/>
                  </a:cubicBezTo>
                  <a:lnTo>
                    <a:pt x="1662" y="3182"/>
                  </a:lnTo>
                  <a:cubicBezTo>
                    <a:pt x="1661" y="3183"/>
                    <a:pt x="1660" y="3185"/>
                    <a:pt x="1659" y="3186"/>
                  </a:cubicBezTo>
                  <a:cubicBezTo>
                    <a:pt x="1662" y="3182"/>
                    <a:pt x="1666" y="3179"/>
                    <a:pt x="1669" y="3176"/>
                  </a:cubicBezTo>
                  <a:lnTo>
                    <a:pt x="1669" y="3176"/>
                  </a:lnTo>
                  <a:cubicBezTo>
                    <a:pt x="1674" y="3171"/>
                    <a:pt x="1678" y="3166"/>
                    <a:pt x="1683" y="3161"/>
                  </a:cubicBezTo>
                  <a:close/>
                  <a:moveTo>
                    <a:pt x="4469" y="3281"/>
                  </a:moveTo>
                  <a:cubicBezTo>
                    <a:pt x="4448" y="3299"/>
                    <a:pt x="4423" y="3318"/>
                    <a:pt x="4396" y="3339"/>
                  </a:cubicBezTo>
                  <a:cubicBezTo>
                    <a:pt x="4420" y="3318"/>
                    <a:pt x="4448" y="3299"/>
                    <a:pt x="4469" y="3281"/>
                  </a:cubicBezTo>
                  <a:close/>
                  <a:moveTo>
                    <a:pt x="4356" y="3376"/>
                  </a:moveTo>
                  <a:lnTo>
                    <a:pt x="4356" y="3376"/>
                  </a:lnTo>
                  <a:cubicBezTo>
                    <a:pt x="4334" y="3395"/>
                    <a:pt x="4313" y="3416"/>
                    <a:pt x="4294" y="3434"/>
                  </a:cubicBezTo>
                  <a:cubicBezTo>
                    <a:pt x="4313" y="3416"/>
                    <a:pt x="4331" y="3395"/>
                    <a:pt x="4356" y="3376"/>
                  </a:cubicBezTo>
                  <a:close/>
                  <a:moveTo>
                    <a:pt x="2436" y="3308"/>
                  </a:moveTo>
                  <a:cubicBezTo>
                    <a:pt x="2476" y="3308"/>
                    <a:pt x="2496" y="3366"/>
                    <a:pt x="2470" y="3484"/>
                  </a:cubicBezTo>
                  <a:cubicBezTo>
                    <a:pt x="2482" y="3421"/>
                    <a:pt x="2485" y="3308"/>
                    <a:pt x="2433" y="3308"/>
                  </a:cubicBezTo>
                  <a:cubicBezTo>
                    <a:pt x="2431" y="3308"/>
                    <a:pt x="2429" y="3308"/>
                    <a:pt x="2427" y="3309"/>
                  </a:cubicBezTo>
                  <a:cubicBezTo>
                    <a:pt x="2430" y="3308"/>
                    <a:pt x="2433" y="3308"/>
                    <a:pt x="2436" y="3308"/>
                  </a:cubicBezTo>
                  <a:close/>
                  <a:moveTo>
                    <a:pt x="2212" y="3564"/>
                  </a:moveTo>
                  <a:cubicBezTo>
                    <a:pt x="2193" y="3610"/>
                    <a:pt x="2163" y="3677"/>
                    <a:pt x="2117" y="3702"/>
                  </a:cubicBezTo>
                  <a:cubicBezTo>
                    <a:pt x="2144" y="3683"/>
                    <a:pt x="2175" y="3640"/>
                    <a:pt x="2212" y="3564"/>
                  </a:cubicBezTo>
                  <a:close/>
                  <a:moveTo>
                    <a:pt x="2061" y="3686"/>
                  </a:moveTo>
                  <a:cubicBezTo>
                    <a:pt x="2068" y="3705"/>
                    <a:pt x="2079" y="3713"/>
                    <a:pt x="2092" y="3713"/>
                  </a:cubicBezTo>
                  <a:cubicBezTo>
                    <a:pt x="2096" y="3713"/>
                    <a:pt x="2100" y="3712"/>
                    <a:pt x="2104" y="3711"/>
                  </a:cubicBezTo>
                  <a:lnTo>
                    <a:pt x="2104" y="3711"/>
                  </a:lnTo>
                  <a:cubicBezTo>
                    <a:pt x="2099" y="3714"/>
                    <a:pt x="2093" y="3716"/>
                    <a:pt x="2089" y="3716"/>
                  </a:cubicBezTo>
                  <a:cubicBezTo>
                    <a:pt x="2076" y="3716"/>
                    <a:pt x="2068" y="3704"/>
                    <a:pt x="2061" y="3686"/>
                  </a:cubicBezTo>
                  <a:close/>
                  <a:moveTo>
                    <a:pt x="1146" y="3769"/>
                  </a:moveTo>
                  <a:lnTo>
                    <a:pt x="1146" y="3769"/>
                  </a:lnTo>
                  <a:cubicBezTo>
                    <a:pt x="1146" y="3771"/>
                    <a:pt x="1145" y="3771"/>
                    <a:pt x="1144" y="3772"/>
                  </a:cubicBezTo>
                  <a:lnTo>
                    <a:pt x="1144" y="3772"/>
                  </a:lnTo>
                  <a:cubicBezTo>
                    <a:pt x="1145" y="3771"/>
                    <a:pt x="1145" y="3770"/>
                    <a:pt x="1146" y="3769"/>
                  </a:cubicBezTo>
                  <a:close/>
                  <a:moveTo>
                    <a:pt x="992" y="3997"/>
                  </a:moveTo>
                  <a:cubicBezTo>
                    <a:pt x="983" y="4009"/>
                    <a:pt x="977" y="4021"/>
                    <a:pt x="965" y="4037"/>
                  </a:cubicBezTo>
                  <a:cubicBezTo>
                    <a:pt x="971" y="4024"/>
                    <a:pt x="983" y="4009"/>
                    <a:pt x="992" y="3997"/>
                  </a:cubicBezTo>
                  <a:close/>
                  <a:moveTo>
                    <a:pt x="4162" y="3570"/>
                  </a:moveTo>
                  <a:cubicBezTo>
                    <a:pt x="4113" y="3754"/>
                    <a:pt x="4064" y="3947"/>
                    <a:pt x="3978" y="4126"/>
                  </a:cubicBezTo>
                  <a:cubicBezTo>
                    <a:pt x="4058" y="3942"/>
                    <a:pt x="4162" y="3571"/>
                    <a:pt x="4162" y="3570"/>
                  </a:cubicBezTo>
                  <a:close/>
                  <a:moveTo>
                    <a:pt x="2467" y="3511"/>
                  </a:moveTo>
                  <a:cubicBezTo>
                    <a:pt x="2439" y="3613"/>
                    <a:pt x="2381" y="3757"/>
                    <a:pt x="2282" y="3932"/>
                  </a:cubicBezTo>
                  <a:cubicBezTo>
                    <a:pt x="2220" y="4043"/>
                    <a:pt x="2184" y="4127"/>
                    <a:pt x="2169" y="4197"/>
                  </a:cubicBezTo>
                  <a:lnTo>
                    <a:pt x="2169" y="4197"/>
                  </a:lnTo>
                  <a:cubicBezTo>
                    <a:pt x="2218" y="3959"/>
                    <a:pt x="2401" y="3751"/>
                    <a:pt x="2467" y="3511"/>
                  </a:cubicBezTo>
                  <a:close/>
                  <a:moveTo>
                    <a:pt x="768" y="4356"/>
                  </a:moveTo>
                  <a:cubicBezTo>
                    <a:pt x="768" y="4357"/>
                    <a:pt x="768" y="4358"/>
                    <a:pt x="767" y="4359"/>
                  </a:cubicBezTo>
                  <a:cubicBezTo>
                    <a:pt x="768" y="4357"/>
                    <a:pt x="768" y="4356"/>
                    <a:pt x="768" y="4356"/>
                  </a:cubicBezTo>
                  <a:close/>
                  <a:moveTo>
                    <a:pt x="765" y="4358"/>
                  </a:moveTo>
                  <a:cubicBezTo>
                    <a:pt x="765" y="4358"/>
                    <a:pt x="765" y="4359"/>
                    <a:pt x="765" y="4359"/>
                  </a:cubicBezTo>
                  <a:lnTo>
                    <a:pt x="765" y="4359"/>
                  </a:lnTo>
                  <a:cubicBezTo>
                    <a:pt x="765" y="4359"/>
                    <a:pt x="765" y="4359"/>
                    <a:pt x="765" y="4359"/>
                  </a:cubicBezTo>
                  <a:cubicBezTo>
                    <a:pt x="765" y="4359"/>
                    <a:pt x="765" y="4358"/>
                    <a:pt x="765" y="4358"/>
                  </a:cubicBezTo>
                  <a:close/>
                  <a:moveTo>
                    <a:pt x="765" y="4359"/>
                  </a:moveTo>
                  <a:lnTo>
                    <a:pt x="765" y="4359"/>
                  </a:lnTo>
                  <a:cubicBezTo>
                    <a:pt x="764" y="4360"/>
                    <a:pt x="764" y="4361"/>
                    <a:pt x="763" y="4363"/>
                  </a:cubicBezTo>
                  <a:lnTo>
                    <a:pt x="763" y="4363"/>
                  </a:lnTo>
                  <a:cubicBezTo>
                    <a:pt x="764" y="4361"/>
                    <a:pt x="764" y="4360"/>
                    <a:pt x="765" y="4359"/>
                  </a:cubicBezTo>
                  <a:close/>
                  <a:moveTo>
                    <a:pt x="745" y="4395"/>
                  </a:moveTo>
                  <a:cubicBezTo>
                    <a:pt x="737" y="4403"/>
                    <a:pt x="734" y="4409"/>
                    <a:pt x="731" y="4417"/>
                  </a:cubicBezTo>
                  <a:cubicBezTo>
                    <a:pt x="735" y="4411"/>
                    <a:pt x="740" y="4403"/>
                    <a:pt x="745" y="4395"/>
                  </a:cubicBezTo>
                  <a:close/>
                  <a:moveTo>
                    <a:pt x="2949" y="4399"/>
                  </a:moveTo>
                  <a:cubicBezTo>
                    <a:pt x="2900" y="4442"/>
                    <a:pt x="2845" y="4457"/>
                    <a:pt x="2795" y="4457"/>
                  </a:cubicBezTo>
                  <a:cubicBezTo>
                    <a:pt x="2845" y="4454"/>
                    <a:pt x="2897" y="4430"/>
                    <a:pt x="2949" y="4399"/>
                  </a:cubicBezTo>
                  <a:close/>
                  <a:moveTo>
                    <a:pt x="10871" y="4476"/>
                  </a:moveTo>
                  <a:cubicBezTo>
                    <a:pt x="10899" y="4479"/>
                    <a:pt x="10932" y="4482"/>
                    <a:pt x="10975" y="4485"/>
                  </a:cubicBezTo>
                  <a:cubicBezTo>
                    <a:pt x="11051" y="4491"/>
                    <a:pt x="11120" y="4500"/>
                    <a:pt x="11181" y="4511"/>
                  </a:cubicBezTo>
                  <a:lnTo>
                    <a:pt x="11181" y="4511"/>
                  </a:lnTo>
                  <a:cubicBezTo>
                    <a:pt x="11077" y="4494"/>
                    <a:pt x="10971" y="4495"/>
                    <a:pt x="10871" y="4476"/>
                  </a:cubicBezTo>
                  <a:close/>
                  <a:moveTo>
                    <a:pt x="11307" y="4543"/>
                  </a:moveTo>
                  <a:cubicBezTo>
                    <a:pt x="11347" y="4559"/>
                    <a:pt x="11378" y="4578"/>
                    <a:pt x="11396" y="4598"/>
                  </a:cubicBezTo>
                  <a:lnTo>
                    <a:pt x="11396" y="4598"/>
                  </a:lnTo>
                  <a:cubicBezTo>
                    <a:pt x="11375" y="4576"/>
                    <a:pt x="11340" y="4558"/>
                    <a:pt x="11307" y="4543"/>
                  </a:cubicBezTo>
                  <a:close/>
                  <a:moveTo>
                    <a:pt x="2467" y="4569"/>
                  </a:moveTo>
                  <a:cubicBezTo>
                    <a:pt x="2484" y="4580"/>
                    <a:pt x="2502" y="4592"/>
                    <a:pt x="2519" y="4605"/>
                  </a:cubicBezTo>
                  <a:cubicBezTo>
                    <a:pt x="2502" y="4592"/>
                    <a:pt x="2485" y="4581"/>
                    <a:pt x="2467" y="4569"/>
                  </a:cubicBezTo>
                  <a:close/>
                  <a:moveTo>
                    <a:pt x="3041" y="4586"/>
                  </a:moveTo>
                  <a:lnTo>
                    <a:pt x="3041" y="4586"/>
                  </a:lnTo>
                  <a:cubicBezTo>
                    <a:pt x="3004" y="4623"/>
                    <a:pt x="2983" y="4654"/>
                    <a:pt x="3050" y="4675"/>
                  </a:cubicBezTo>
                  <a:cubicBezTo>
                    <a:pt x="2983" y="4654"/>
                    <a:pt x="2989" y="4632"/>
                    <a:pt x="3041" y="4586"/>
                  </a:cubicBezTo>
                  <a:close/>
                  <a:moveTo>
                    <a:pt x="3095" y="4685"/>
                  </a:moveTo>
                  <a:cubicBezTo>
                    <a:pt x="3161" y="4692"/>
                    <a:pt x="3239" y="4693"/>
                    <a:pt x="3290" y="4731"/>
                  </a:cubicBezTo>
                  <a:cubicBezTo>
                    <a:pt x="3268" y="4715"/>
                    <a:pt x="3229" y="4706"/>
                    <a:pt x="3176" y="4697"/>
                  </a:cubicBezTo>
                  <a:cubicBezTo>
                    <a:pt x="3143" y="4693"/>
                    <a:pt x="3117" y="4689"/>
                    <a:pt x="3095" y="4685"/>
                  </a:cubicBezTo>
                  <a:close/>
                  <a:moveTo>
                    <a:pt x="10813" y="4820"/>
                  </a:moveTo>
                  <a:lnTo>
                    <a:pt x="10816" y="4823"/>
                  </a:lnTo>
                  <a:cubicBezTo>
                    <a:pt x="10816" y="4823"/>
                    <a:pt x="10813" y="4823"/>
                    <a:pt x="10813" y="4820"/>
                  </a:cubicBezTo>
                  <a:close/>
                  <a:moveTo>
                    <a:pt x="2568" y="4648"/>
                  </a:moveTo>
                  <a:lnTo>
                    <a:pt x="2568" y="4648"/>
                  </a:lnTo>
                  <a:cubicBezTo>
                    <a:pt x="2605" y="4682"/>
                    <a:pt x="2639" y="4728"/>
                    <a:pt x="2666" y="4783"/>
                  </a:cubicBezTo>
                  <a:cubicBezTo>
                    <a:pt x="2676" y="4804"/>
                    <a:pt x="2688" y="4823"/>
                    <a:pt x="2697" y="4841"/>
                  </a:cubicBezTo>
                  <a:cubicBezTo>
                    <a:pt x="2657" y="4777"/>
                    <a:pt x="2626" y="4706"/>
                    <a:pt x="2568" y="4648"/>
                  </a:cubicBezTo>
                  <a:close/>
                  <a:moveTo>
                    <a:pt x="2700" y="4851"/>
                  </a:moveTo>
                  <a:lnTo>
                    <a:pt x="2700" y="4851"/>
                  </a:lnTo>
                  <a:cubicBezTo>
                    <a:pt x="2702" y="4852"/>
                    <a:pt x="2703" y="4855"/>
                    <a:pt x="2703" y="4857"/>
                  </a:cubicBezTo>
                  <a:lnTo>
                    <a:pt x="2703" y="4857"/>
                  </a:lnTo>
                  <a:cubicBezTo>
                    <a:pt x="2702" y="4854"/>
                    <a:pt x="2700" y="4853"/>
                    <a:pt x="2700" y="4851"/>
                  </a:cubicBezTo>
                  <a:close/>
                  <a:moveTo>
                    <a:pt x="3324" y="4791"/>
                  </a:moveTo>
                  <a:cubicBezTo>
                    <a:pt x="3327" y="4826"/>
                    <a:pt x="3311" y="4868"/>
                    <a:pt x="3297" y="4905"/>
                  </a:cubicBezTo>
                  <a:lnTo>
                    <a:pt x="3297" y="4905"/>
                  </a:lnTo>
                  <a:cubicBezTo>
                    <a:pt x="3314" y="4858"/>
                    <a:pt x="3326" y="4820"/>
                    <a:pt x="3324" y="4791"/>
                  </a:cubicBezTo>
                  <a:close/>
                  <a:moveTo>
                    <a:pt x="470" y="4989"/>
                  </a:moveTo>
                  <a:lnTo>
                    <a:pt x="470" y="4989"/>
                  </a:lnTo>
                  <a:cubicBezTo>
                    <a:pt x="455" y="5029"/>
                    <a:pt x="439" y="5069"/>
                    <a:pt x="424" y="5109"/>
                  </a:cubicBezTo>
                  <a:cubicBezTo>
                    <a:pt x="439" y="5066"/>
                    <a:pt x="455" y="5029"/>
                    <a:pt x="470" y="4989"/>
                  </a:cubicBezTo>
                  <a:close/>
                  <a:moveTo>
                    <a:pt x="3766" y="5570"/>
                  </a:moveTo>
                  <a:cubicBezTo>
                    <a:pt x="3814" y="5570"/>
                    <a:pt x="3824" y="5596"/>
                    <a:pt x="3806" y="5637"/>
                  </a:cubicBezTo>
                  <a:cubicBezTo>
                    <a:pt x="3825" y="5589"/>
                    <a:pt x="3802" y="5571"/>
                    <a:pt x="3758" y="5571"/>
                  </a:cubicBezTo>
                  <a:cubicBezTo>
                    <a:pt x="3751" y="5571"/>
                    <a:pt x="3743" y="5572"/>
                    <a:pt x="3735" y="5572"/>
                  </a:cubicBezTo>
                  <a:cubicBezTo>
                    <a:pt x="3747" y="5570"/>
                    <a:pt x="3757" y="5570"/>
                    <a:pt x="3766" y="5570"/>
                  </a:cubicBezTo>
                  <a:close/>
                  <a:moveTo>
                    <a:pt x="5176" y="5895"/>
                  </a:moveTo>
                  <a:cubicBezTo>
                    <a:pt x="5197" y="5926"/>
                    <a:pt x="5221" y="5959"/>
                    <a:pt x="5250" y="5987"/>
                  </a:cubicBezTo>
                  <a:cubicBezTo>
                    <a:pt x="5221" y="5961"/>
                    <a:pt x="5194" y="5929"/>
                    <a:pt x="5176" y="5895"/>
                  </a:cubicBezTo>
                  <a:close/>
                  <a:moveTo>
                    <a:pt x="5500" y="6112"/>
                  </a:moveTo>
                  <a:cubicBezTo>
                    <a:pt x="5504" y="6113"/>
                    <a:pt x="5508" y="6114"/>
                    <a:pt x="5511" y="6116"/>
                  </a:cubicBezTo>
                  <a:lnTo>
                    <a:pt x="5511" y="6116"/>
                  </a:lnTo>
                  <a:cubicBezTo>
                    <a:pt x="5507" y="6115"/>
                    <a:pt x="5504" y="6113"/>
                    <a:pt x="5500" y="6112"/>
                  </a:cubicBezTo>
                  <a:close/>
                  <a:moveTo>
                    <a:pt x="5604" y="6156"/>
                  </a:moveTo>
                  <a:lnTo>
                    <a:pt x="5604" y="6156"/>
                  </a:lnTo>
                  <a:cubicBezTo>
                    <a:pt x="5630" y="6169"/>
                    <a:pt x="5654" y="6184"/>
                    <a:pt x="5674" y="6202"/>
                  </a:cubicBezTo>
                  <a:lnTo>
                    <a:pt x="5674" y="6202"/>
                  </a:lnTo>
                  <a:cubicBezTo>
                    <a:pt x="5655" y="6185"/>
                    <a:pt x="5631" y="6170"/>
                    <a:pt x="5604" y="6156"/>
                  </a:cubicBezTo>
                  <a:close/>
                  <a:moveTo>
                    <a:pt x="5698" y="6231"/>
                  </a:moveTo>
                  <a:cubicBezTo>
                    <a:pt x="5699" y="6233"/>
                    <a:pt x="5701" y="6233"/>
                    <a:pt x="5701" y="6236"/>
                  </a:cubicBezTo>
                  <a:cubicBezTo>
                    <a:pt x="5699" y="6234"/>
                    <a:pt x="5699" y="6232"/>
                    <a:pt x="5698" y="6231"/>
                  </a:cubicBezTo>
                  <a:close/>
                  <a:moveTo>
                    <a:pt x="5693" y="6368"/>
                  </a:moveTo>
                  <a:lnTo>
                    <a:pt x="5693" y="6368"/>
                  </a:lnTo>
                  <a:cubicBezTo>
                    <a:pt x="5671" y="6415"/>
                    <a:pt x="5638" y="6460"/>
                    <a:pt x="5615" y="6497"/>
                  </a:cubicBezTo>
                  <a:cubicBezTo>
                    <a:pt x="5634" y="6466"/>
                    <a:pt x="5652" y="6432"/>
                    <a:pt x="5677" y="6399"/>
                  </a:cubicBezTo>
                  <a:cubicBezTo>
                    <a:pt x="5683" y="6388"/>
                    <a:pt x="5688" y="6378"/>
                    <a:pt x="5693" y="6368"/>
                  </a:cubicBezTo>
                  <a:close/>
                  <a:moveTo>
                    <a:pt x="3221" y="6252"/>
                  </a:moveTo>
                  <a:cubicBezTo>
                    <a:pt x="3199" y="6272"/>
                    <a:pt x="3176" y="6292"/>
                    <a:pt x="3152" y="6313"/>
                  </a:cubicBezTo>
                  <a:cubicBezTo>
                    <a:pt x="2964" y="6479"/>
                    <a:pt x="2884" y="6595"/>
                    <a:pt x="2869" y="6694"/>
                  </a:cubicBezTo>
                  <a:cubicBezTo>
                    <a:pt x="2888" y="6522"/>
                    <a:pt x="3084" y="6369"/>
                    <a:pt x="3221" y="6252"/>
                  </a:cubicBezTo>
                  <a:close/>
                  <a:moveTo>
                    <a:pt x="5425" y="6979"/>
                  </a:moveTo>
                  <a:cubicBezTo>
                    <a:pt x="5431" y="7001"/>
                    <a:pt x="5449" y="7016"/>
                    <a:pt x="5468" y="7016"/>
                  </a:cubicBezTo>
                  <a:cubicBezTo>
                    <a:pt x="5452" y="7016"/>
                    <a:pt x="5434" y="7013"/>
                    <a:pt x="5425" y="6979"/>
                  </a:cubicBezTo>
                  <a:close/>
                  <a:moveTo>
                    <a:pt x="2884" y="6801"/>
                  </a:moveTo>
                  <a:cubicBezTo>
                    <a:pt x="2915" y="6884"/>
                    <a:pt x="2992" y="6961"/>
                    <a:pt x="3084" y="7059"/>
                  </a:cubicBezTo>
                  <a:cubicBezTo>
                    <a:pt x="3149" y="7124"/>
                    <a:pt x="3204" y="7185"/>
                    <a:pt x="3241" y="7247"/>
                  </a:cubicBezTo>
                  <a:cubicBezTo>
                    <a:pt x="3136" y="7093"/>
                    <a:pt x="2943" y="6973"/>
                    <a:pt x="2884" y="6801"/>
                  </a:cubicBezTo>
                  <a:close/>
                  <a:moveTo>
                    <a:pt x="5542" y="7016"/>
                  </a:moveTo>
                  <a:cubicBezTo>
                    <a:pt x="5895" y="7034"/>
                    <a:pt x="6288" y="7130"/>
                    <a:pt x="6593" y="7309"/>
                  </a:cubicBezTo>
                  <a:lnTo>
                    <a:pt x="6593" y="7309"/>
                  </a:lnTo>
                  <a:cubicBezTo>
                    <a:pt x="6307" y="7142"/>
                    <a:pt x="5865" y="7034"/>
                    <a:pt x="5542" y="7016"/>
                  </a:cubicBezTo>
                  <a:close/>
                  <a:moveTo>
                    <a:pt x="3269" y="7296"/>
                  </a:moveTo>
                  <a:lnTo>
                    <a:pt x="3269" y="7296"/>
                  </a:lnTo>
                  <a:cubicBezTo>
                    <a:pt x="3321" y="7403"/>
                    <a:pt x="3330" y="7508"/>
                    <a:pt x="3272" y="7624"/>
                  </a:cubicBezTo>
                  <a:cubicBezTo>
                    <a:pt x="3321" y="7514"/>
                    <a:pt x="3321" y="7403"/>
                    <a:pt x="3269" y="7296"/>
                  </a:cubicBezTo>
                  <a:close/>
                  <a:moveTo>
                    <a:pt x="3272" y="7627"/>
                  </a:moveTo>
                  <a:cubicBezTo>
                    <a:pt x="3268" y="7640"/>
                    <a:pt x="3265" y="7643"/>
                    <a:pt x="3259" y="7649"/>
                  </a:cubicBezTo>
                  <a:lnTo>
                    <a:pt x="3272" y="7627"/>
                  </a:lnTo>
                  <a:close/>
                  <a:moveTo>
                    <a:pt x="6847" y="7818"/>
                  </a:moveTo>
                  <a:lnTo>
                    <a:pt x="6847" y="7824"/>
                  </a:lnTo>
                  <a:cubicBezTo>
                    <a:pt x="6835" y="7844"/>
                    <a:pt x="6822" y="7863"/>
                    <a:pt x="6807" y="7881"/>
                  </a:cubicBezTo>
                  <a:lnTo>
                    <a:pt x="6807" y="7881"/>
                  </a:lnTo>
                  <a:cubicBezTo>
                    <a:pt x="6823" y="7860"/>
                    <a:pt x="6836" y="7839"/>
                    <a:pt x="6847" y="7818"/>
                  </a:cubicBezTo>
                  <a:close/>
                  <a:moveTo>
                    <a:pt x="6682" y="8000"/>
                  </a:moveTo>
                  <a:lnTo>
                    <a:pt x="6682" y="8000"/>
                  </a:lnTo>
                  <a:cubicBezTo>
                    <a:pt x="6636" y="8037"/>
                    <a:pt x="6588" y="8072"/>
                    <a:pt x="6545" y="8106"/>
                  </a:cubicBezTo>
                  <a:lnTo>
                    <a:pt x="6545" y="8106"/>
                  </a:lnTo>
                  <a:cubicBezTo>
                    <a:pt x="6581" y="8077"/>
                    <a:pt x="6620" y="8046"/>
                    <a:pt x="6663" y="8014"/>
                  </a:cubicBezTo>
                  <a:cubicBezTo>
                    <a:pt x="6669" y="8010"/>
                    <a:pt x="6676" y="8005"/>
                    <a:pt x="6682" y="8000"/>
                  </a:cubicBezTo>
                  <a:close/>
                  <a:moveTo>
                    <a:pt x="6445" y="8186"/>
                  </a:moveTo>
                  <a:cubicBezTo>
                    <a:pt x="6214" y="8386"/>
                    <a:pt x="6048" y="8586"/>
                    <a:pt x="5984" y="8884"/>
                  </a:cubicBezTo>
                  <a:cubicBezTo>
                    <a:pt x="6021" y="8706"/>
                    <a:pt x="6036" y="8537"/>
                    <a:pt x="6445" y="8186"/>
                  </a:cubicBezTo>
                  <a:close/>
                  <a:moveTo>
                    <a:pt x="9311" y="0"/>
                  </a:moveTo>
                  <a:cubicBezTo>
                    <a:pt x="8626" y="0"/>
                    <a:pt x="8045" y="473"/>
                    <a:pt x="7882" y="1106"/>
                  </a:cubicBezTo>
                  <a:cubicBezTo>
                    <a:pt x="7851" y="1226"/>
                    <a:pt x="7836" y="1349"/>
                    <a:pt x="7836" y="1475"/>
                  </a:cubicBezTo>
                  <a:lnTo>
                    <a:pt x="7836" y="1622"/>
                  </a:lnTo>
                  <a:cubicBezTo>
                    <a:pt x="7815" y="1613"/>
                    <a:pt x="7796" y="1610"/>
                    <a:pt x="7772" y="1604"/>
                  </a:cubicBezTo>
                  <a:cubicBezTo>
                    <a:pt x="7769" y="1604"/>
                    <a:pt x="7759" y="1598"/>
                    <a:pt x="7756" y="1598"/>
                  </a:cubicBezTo>
                  <a:cubicBezTo>
                    <a:pt x="7222" y="1453"/>
                    <a:pt x="6653" y="1373"/>
                    <a:pt x="6070" y="1373"/>
                  </a:cubicBezTo>
                  <a:cubicBezTo>
                    <a:pt x="4036" y="1373"/>
                    <a:pt x="2239" y="2316"/>
                    <a:pt x="1155" y="3754"/>
                  </a:cubicBezTo>
                  <a:cubicBezTo>
                    <a:pt x="1155" y="3748"/>
                    <a:pt x="1161" y="3748"/>
                    <a:pt x="1161" y="3745"/>
                  </a:cubicBezTo>
                  <a:lnTo>
                    <a:pt x="1161" y="3745"/>
                  </a:lnTo>
                  <a:cubicBezTo>
                    <a:pt x="1155" y="3748"/>
                    <a:pt x="1155" y="3754"/>
                    <a:pt x="1152" y="3757"/>
                  </a:cubicBezTo>
                  <a:cubicBezTo>
                    <a:pt x="1109" y="3809"/>
                    <a:pt x="1072" y="3865"/>
                    <a:pt x="1032" y="3923"/>
                  </a:cubicBezTo>
                  <a:cubicBezTo>
                    <a:pt x="1062" y="3881"/>
                    <a:pt x="1092" y="3838"/>
                    <a:pt x="1123" y="3798"/>
                  </a:cubicBezTo>
                  <a:lnTo>
                    <a:pt x="1123" y="3798"/>
                  </a:lnTo>
                  <a:cubicBezTo>
                    <a:pt x="1093" y="3840"/>
                    <a:pt x="1064" y="3884"/>
                    <a:pt x="1032" y="3926"/>
                  </a:cubicBezTo>
                  <a:cubicBezTo>
                    <a:pt x="1024" y="3935"/>
                    <a:pt x="1018" y="3946"/>
                    <a:pt x="1012" y="3957"/>
                  </a:cubicBezTo>
                  <a:lnTo>
                    <a:pt x="1012" y="3957"/>
                  </a:lnTo>
                  <a:cubicBezTo>
                    <a:pt x="1015" y="3953"/>
                    <a:pt x="1019" y="3948"/>
                    <a:pt x="1023" y="3944"/>
                  </a:cubicBezTo>
                  <a:lnTo>
                    <a:pt x="1023" y="3944"/>
                  </a:lnTo>
                  <a:cubicBezTo>
                    <a:pt x="1016" y="3953"/>
                    <a:pt x="1010" y="3962"/>
                    <a:pt x="1004" y="3970"/>
                  </a:cubicBezTo>
                  <a:lnTo>
                    <a:pt x="1004" y="3970"/>
                  </a:lnTo>
                  <a:cubicBezTo>
                    <a:pt x="1007" y="3966"/>
                    <a:pt x="1010" y="3961"/>
                    <a:pt x="1012" y="3957"/>
                  </a:cubicBezTo>
                  <a:lnTo>
                    <a:pt x="1012" y="3957"/>
                  </a:lnTo>
                  <a:cubicBezTo>
                    <a:pt x="1005" y="3967"/>
                    <a:pt x="999" y="3977"/>
                    <a:pt x="992" y="3987"/>
                  </a:cubicBezTo>
                  <a:cubicBezTo>
                    <a:pt x="996" y="3982"/>
                    <a:pt x="1000" y="3976"/>
                    <a:pt x="1004" y="3970"/>
                  </a:cubicBezTo>
                  <a:lnTo>
                    <a:pt x="1004" y="3970"/>
                  </a:lnTo>
                  <a:cubicBezTo>
                    <a:pt x="1001" y="3976"/>
                    <a:pt x="997" y="3982"/>
                    <a:pt x="992" y="3987"/>
                  </a:cubicBezTo>
                  <a:cubicBezTo>
                    <a:pt x="977" y="4009"/>
                    <a:pt x="962" y="4030"/>
                    <a:pt x="949" y="4052"/>
                  </a:cubicBezTo>
                  <a:lnTo>
                    <a:pt x="932" y="4075"/>
                  </a:lnTo>
                  <a:lnTo>
                    <a:pt x="932" y="4075"/>
                  </a:lnTo>
                  <a:cubicBezTo>
                    <a:pt x="933" y="4074"/>
                    <a:pt x="933" y="4072"/>
                    <a:pt x="934" y="4070"/>
                  </a:cubicBezTo>
                  <a:lnTo>
                    <a:pt x="934" y="4070"/>
                  </a:lnTo>
                  <a:cubicBezTo>
                    <a:pt x="931" y="4076"/>
                    <a:pt x="925" y="4083"/>
                    <a:pt x="922" y="4086"/>
                  </a:cubicBezTo>
                  <a:lnTo>
                    <a:pt x="922" y="4092"/>
                  </a:lnTo>
                  <a:lnTo>
                    <a:pt x="922" y="4095"/>
                  </a:lnTo>
                  <a:cubicBezTo>
                    <a:pt x="885" y="4156"/>
                    <a:pt x="845" y="4218"/>
                    <a:pt x="808" y="4282"/>
                  </a:cubicBezTo>
                  <a:cubicBezTo>
                    <a:pt x="793" y="4307"/>
                    <a:pt x="780" y="4328"/>
                    <a:pt x="768" y="4353"/>
                  </a:cubicBezTo>
                  <a:cubicBezTo>
                    <a:pt x="765" y="4356"/>
                    <a:pt x="765" y="4362"/>
                    <a:pt x="762" y="4368"/>
                  </a:cubicBezTo>
                  <a:cubicBezTo>
                    <a:pt x="762" y="4366"/>
                    <a:pt x="762" y="4364"/>
                    <a:pt x="763" y="4363"/>
                  </a:cubicBezTo>
                  <a:lnTo>
                    <a:pt x="763" y="4363"/>
                  </a:lnTo>
                  <a:cubicBezTo>
                    <a:pt x="759" y="4369"/>
                    <a:pt x="752" y="4382"/>
                    <a:pt x="745" y="4395"/>
                  </a:cubicBezTo>
                  <a:lnTo>
                    <a:pt x="745" y="4395"/>
                  </a:lnTo>
                  <a:cubicBezTo>
                    <a:pt x="745" y="4394"/>
                    <a:pt x="746" y="4393"/>
                    <a:pt x="747" y="4393"/>
                  </a:cubicBezTo>
                  <a:lnTo>
                    <a:pt x="747" y="4393"/>
                  </a:lnTo>
                  <a:cubicBezTo>
                    <a:pt x="734" y="4417"/>
                    <a:pt x="722" y="4436"/>
                    <a:pt x="710" y="4460"/>
                  </a:cubicBezTo>
                  <a:cubicBezTo>
                    <a:pt x="716" y="4451"/>
                    <a:pt x="719" y="4445"/>
                    <a:pt x="722" y="4439"/>
                  </a:cubicBezTo>
                  <a:lnTo>
                    <a:pt x="722" y="4439"/>
                  </a:lnTo>
                  <a:cubicBezTo>
                    <a:pt x="719" y="4451"/>
                    <a:pt x="710" y="4460"/>
                    <a:pt x="707" y="4470"/>
                  </a:cubicBezTo>
                  <a:lnTo>
                    <a:pt x="685" y="4516"/>
                  </a:lnTo>
                  <a:lnTo>
                    <a:pt x="642" y="4602"/>
                  </a:lnTo>
                  <a:lnTo>
                    <a:pt x="642" y="4602"/>
                  </a:lnTo>
                  <a:cubicBezTo>
                    <a:pt x="643" y="4599"/>
                    <a:pt x="644" y="4596"/>
                    <a:pt x="645" y="4593"/>
                  </a:cubicBezTo>
                  <a:lnTo>
                    <a:pt x="645" y="4593"/>
                  </a:lnTo>
                  <a:cubicBezTo>
                    <a:pt x="630" y="4623"/>
                    <a:pt x="614" y="4654"/>
                    <a:pt x="599" y="4691"/>
                  </a:cubicBezTo>
                  <a:cubicBezTo>
                    <a:pt x="553" y="4789"/>
                    <a:pt x="507" y="4890"/>
                    <a:pt x="470" y="4989"/>
                  </a:cubicBezTo>
                  <a:cubicBezTo>
                    <a:pt x="105" y="5895"/>
                    <a:pt x="0" y="6887"/>
                    <a:pt x="172" y="7842"/>
                  </a:cubicBezTo>
                  <a:cubicBezTo>
                    <a:pt x="184" y="7910"/>
                    <a:pt x="200" y="7984"/>
                    <a:pt x="215" y="8054"/>
                  </a:cubicBezTo>
                  <a:cubicBezTo>
                    <a:pt x="458" y="9139"/>
                    <a:pt x="1060" y="10131"/>
                    <a:pt x="1902" y="10890"/>
                  </a:cubicBezTo>
                  <a:cubicBezTo>
                    <a:pt x="1994" y="10976"/>
                    <a:pt x="2089" y="11055"/>
                    <a:pt x="2190" y="11135"/>
                  </a:cubicBezTo>
                  <a:cubicBezTo>
                    <a:pt x="2289" y="11218"/>
                    <a:pt x="2390" y="11289"/>
                    <a:pt x="2497" y="11366"/>
                  </a:cubicBezTo>
                  <a:cubicBezTo>
                    <a:pt x="2759" y="11550"/>
                    <a:pt x="3038" y="11713"/>
                    <a:pt x="3330" y="11854"/>
                  </a:cubicBezTo>
                  <a:cubicBezTo>
                    <a:pt x="3444" y="11912"/>
                    <a:pt x="3563" y="11965"/>
                    <a:pt x="3686" y="12011"/>
                  </a:cubicBezTo>
                  <a:cubicBezTo>
                    <a:pt x="3867" y="12084"/>
                    <a:pt x="4055" y="12149"/>
                    <a:pt x="4242" y="12207"/>
                  </a:cubicBezTo>
                  <a:lnTo>
                    <a:pt x="4451" y="12266"/>
                  </a:lnTo>
                  <a:cubicBezTo>
                    <a:pt x="4930" y="12392"/>
                    <a:pt x="5431" y="12456"/>
                    <a:pt x="5929" y="12468"/>
                  </a:cubicBezTo>
                  <a:lnTo>
                    <a:pt x="5959" y="12468"/>
                  </a:lnTo>
                  <a:cubicBezTo>
                    <a:pt x="6008" y="12470"/>
                    <a:pt x="6056" y="12470"/>
                    <a:pt x="6104" y="12470"/>
                  </a:cubicBezTo>
                  <a:cubicBezTo>
                    <a:pt x="6440" y="12470"/>
                    <a:pt x="6775" y="12442"/>
                    <a:pt x="7105" y="12389"/>
                  </a:cubicBezTo>
                  <a:cubicBezTo>
                    <a:pt x="7566" y="13132"/>
                    <a:pt x="8389" y="13633"/>
                    <a:pt x="9326" y="13633"/>
                  </a:cubicBezTo>
                  <a:cubicBezTo>
                    <a:pt x="10766" y="13633"/>
                    <a:pt x="11937" y="12462"/>
                    <a:pt x="11937" y="11022"/>
                  </a:cubicBezTo>
                  <a:cubicBezTo>
                    <a:pt x="11937" y="10976"/>
                    <a:pt x="11937" y="10933"/>
                    <a:pt x="11934" y="10886"/>
                  </a:cubicBezTo>
                  <a:lnTo>
                    <a:pt x="11934" y="10880"/>
                  </a:lnTo>
                  <a:cubicBezTo>
                    <a:pt x="11906" y="10349"/>
                    <a:pt x="11719" y="9851"/>
                    <a:pt x="11408" y="9443"/>
                  </a:cubicBezTo>
                  <a:cubicBezTo>
                    <a:pt x="11826" y="8687"/>
                    <a:pt x="12060" y="7830"/>
                    <a:pt x="12060" y="6924"/>
                  </a:cubicBezTo>
                  <a:cubicBezTo>
                    <a:pt x="12066" y="5643"/>
                    <a:pt x="11596" y="4464"/>
                    <a:pt x="10813" y="3527"/>
                  </a:cubicBezTo>
                  <a:lnTo>
                    <a:pt x="10813" y="2820"/>
                  </a:lnTo>
                  <a:lnTo>
                    <a:pt x="10813" y="1868"/>
                  </a:lnTo>
                  <a:lnTo>
                    <a:pt x="10813" y="1472"/>
                  </a:lnTo>
                  <a:cubicBezTo>
                    <a:pt x="10813" y="799"/>
                    <a:pt x="10361" y="231"/>
                    <a:pt x="9741" y="56"/>
                  </a:cubicBezTo>
                  <a:cubicBezTo>
                    <a:pt x="9722" y="49"/>
                    <a:pt x="9704" y="43"/>
                    <a:pt x="9679" y="40"/>
                  </a:cubicBezTo>
                  <a:cubicBezTo>
                    <a:pt x="9676" y="40"/>
                    <a:pt x="9673" y="34"/>
                    <a:pt x="9670" y="34"/>
                  </a:cubicBezTo>
                  <a:cubicBezTo>
                    <a:pt x="9655" y="31"/>
                    <a:pt x="9633" y="28"/>
                    <a:pt x="9615" y="25"/>
                  </a:cubicBezTo>
                  <a:cubicBezTo>
                    <a:pt x="9608" y="25"/>
                    <a:pt x="9599" y="19"/>
                    <a:pt x="9593" y="19"/>
                  </a:cubicBezTo>
                  <a:cubicBezTo>
                    <a:pt x="9578" y="16"/>
                    <a:pt x="9559" y="16"/>
                    <a:pt x="9547" y="13"/>
                  </a:cubicBezTo>
                  <a:cubicBezTo>
                    <a:pt x="9535" y="13"/>
                    <a:pt x="9522" y="10"/>
                    <a:pt x="9516" y="10"/>
                  </a:cubicBezTo>
                  <a:cubicBezTo>
                    <a:pt x="9504" y="10"/>
                    <a:pt x="9492" y="3"/>
                    <a:pt x="9476" y="3"/>
                  </a:cubicBezTo>
                  <a:cubicBezTo>
                    <a:pt x="9461" y="3"/>
                    <a:pt x="9446" y="0"/>
                    <a:pt x="943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7888740" y="3422755"/>
              <a:ext cx="17390" cy="639"/>
            </a:xfrm>
            <a:custGeom>
              <a:avLst/>
              <a:gdLst/>
              <a:ahLst/>
              <a:cxnLst/>
              <a:rect l="l" t="t" r="r" b="b"/>
              <a:pathLst>
                <a:path w="354" h="13" extrusionOk="0">
                  <a:moveTo>
                    <a:pt x="354" y="0"/>
                  </a:moveTo>
                  <a:lnTo>
                    <a:pt x="354" y="0"/>
                  </a:lnTo>
                  <a:cubicBezTo>
                    <a:pt x="234" y="6"/>
                    <a:pt x="114" y="12"/>
                    <a:pt x="1" y="12"/>
                  </a:cubicBezTo>
                  <a:cubicBezTo>
                    <a:pt x="117" y="12"/>
                    <a:pt x="234" y="9"/>
                    <a:pt x="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8120362" y="3298568"/>
              <a:ext cx="15327" cy="20338"/>
            </a:xfrm>
            <a:custGeom>
              <a:avLst/>
              <a:gdLst/>
              <a:ahLst/>
              <a:cxnLst/>
              <a:rect l="l" t="t" r="r" b="b"/>
              <a:pathLst>
                <a:path w="312" h="414" extrusionOk="0">
                  <a:moveTo>
                    <a:pt x="311" y="0"/>
                  </a:moveTo>
                  <a:cubicBezTo>
                    <a:pt x="290" y="30"/>
                    <a:pt x="270" y="58"/>
                    <a:pt x="252" y="84"/>
                  </a:cubicBezTo>
                  <a:lnTo>
                    <a:pt x="252" y="84"/>
                  </a:lnTo>
                  <a:cubicBezTo>
                    <a:pt x="272" y="56"/>
                    <a:pt x="292" y="28"/>
                    <a:pt x="311" y="0"/>
                  </a:cubicBezTo>
                  <a:close/>
                  <a:moveTo>
                    <a:pt x="252" y="84"/>
                  </a:moveTo>
                  <a:cubicBezTo>
                    <a:pt x="195" y="161"/>
                    <a:pt x="136" y="236"/>
                    <a:pt x="75" y="313"/>
                  </a:cubicBezTo>
                  <a:cubicBezTo>
                    <a:pt x="56" y="332"/>
                    <a:pt x="38" y="353"/>
                    <a:pt x="22" y="372"/>
                  </a:cubicBezTo>
                  <a:cubicBezTo>
                    <a:pt x="8" y="398"/>
                    <a:pt x="0" y="414"/>
                    <a:pt x="3" y="414"/>
                  </a:cubicBezTo>
                  <a:cubicBezTo>
                    <a:pt x="11" y="414"/>
                    <a:pt x="78" y="328"/>
                    <a:pt x="252" y="84"/>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7588146" y="2881697"/>
              <a:ext cx="564888" cy="541947"/>
            </a:xfrm>
            <a:custGeom>
              <a:avLst/>
              <a:gdLst/>
              <a:ahLst/>
              <a:cxnLst/>
              <a:rect l="l" t="t" r="r" b="b"/>
              <a:pathLst>
                <a:path w="11499" h="11032" extrusionOk="0">
                  <a:moveTo>
                    <a:pt x="6895" y="0"/>
                  </a:moveTo>
                  <a:cubicBezTo>
                    <a:pt x="6807" y="0"/>
                    <a:pt x="6704" y="30"/>
                    <a:pt x="6636" y="30"/>
                  </a:cubicBezTo>
                  <a:cubicBezTo>
                    <a:pt x="6618" y="30"/>
                    <a:pt x="6571" y="17"/>
                    <a:pt x="6535" y="17"/>
                  </a:cubicBezTo>
                  <a:cubicBezTo>
                    <a:pt x="6516" y="17"/>
                    <a:pt x="6500" y="21"/>
                    <a:pt x="6494" y="33"/>
                  </a:cubicBezTo>
                  <a:cubicBezTo>
                    <a:pt x="6482" y="63"/>
                    <a:pt x="6513" y="116"/>
                    <a:pt x="6525" y="140"/>
                  </a:cubicBezTo>
                  <a:cubicBezTo>
                    <a:pt x="6570" y="238"/>
                    <a:pt x="6569" y="328"/>
                    <a:pt x="6447" y="328"/>
                  </a:cubicBezTo>
                  <a:cubicBezTo>
                    <a:pt x="6435" y="328"/>
                    <a:pt x="6421" y="327"/>
                    <a:pt x="6405" y="325"/>
                  </a:cubicBezTo>
                  <a:cubicBezTo>
                    <a:pt x="6286" y="309"/>
                    <a:pt x="6184" y="223"/>
                    <a:pt x="6114" y="134"/>
                  </a:cubicBezTo>
                  <a:lnTo>
                    <a:pt x="5849" y="242"/>
                  </a:lnTo>
                  <a:cubicBezTo>
                    <a:pt x="5900" y="356"/>
                    <a:pt x="5820" y="388"/>
                    <a:pt x="5692" y="388"/>
                  </a:cubicBezTo>
                  <a:cubicBezTo>
                    <a:pt x="5535" y="388"/>
                    <a:pt x="5305" y="340"/>
                    <a:pt x="5162" y="340"/>
                  </a:cubicBezTo>
                  <a:cubicBezTo>
                    <a:pt x="5092" y="340"/>
                    <a:pt x="5042" y="351"/>
                    <a:pt x="5032" y="386"/>
                  </a:cubicBezTo>
                  <a:cubicBezTo>
                    <a:pt x="5017" y="441"/>
                    <a:pt x="5125" y="506"/>
                    <a:pt x="5174" y="506"/>
                  </a:cubicBezTo>
                  <a:cubicBezTo>
                    <a:pt x="5199" y="506"/>
                    <a:pt x="5248" y="463"/>
                    <a:pt x="5280" y="463"/>
                  </a:cubicBezTo>
                  <a:cubicBezTo>
                    <a:pt x="5286" y="463"/>
                    <a:pt x="5292" y="465"/>
                    <a:pt x="5297" y="469"/>
                  </a:cubicBezTo>
                  <a:cubicBezTo>
                    <a:pt x="5355" y="518"/>
                    <a:pt x="5358" y="653"/>
                    <a:pt x="5364" y="721"/>
                  </a:cubicBezTo>
                  <a:cubicBezTo>
                    <a:pt x="5364" y="732"/>
                    <a:pt x="5362" y="804"/>
                    <a:pt x="5374" y="804"/>
                  </a:cubicBezTo>
                  <a:cubicBezTo>
                    <a:pt x="5376" y="804"/>
                    <a:pt x="5377" y="803"/>
                    <a:pt x="5379" y="801"/>
                  </a:cubicBezTo>
                  <a:cubicBezTo>
                    <a:pt x="5527" y="675"/>
                    <a:pt x="5714" y="601"/>
                    <a:pt x="5865" y="478"/>
                  </a:cubicBezTo>
                  <a:cubicBezTo>
                    <a:pt x="5911" y="441"/>
                    <a:pt x="5963" y="383"/>
                    <a:pt x="6025" y="368"/>
                  </a:cubicBezTo>
                  <a:cubicBezTo>
                    <a:pt x="6034" y="366"/>
                    <a:pt x="6043" y="365"/>
                    <a:pt x="6052" y="365"/>
                  </a:cubicBezTo>
                  <a:cubicBezTo>
                    <a:pt x="6127" y="365"/>
                    <a:pt x="6193" y="428"/>
                    <a:pt x="6240" y="472"/>
                  </a:cubicBezTo>
                  <a:cubicBezTo>
                    <a:pt x="6436" y="647"/>
                    <a:pt x="6654" y="905"/>
                    <a:pt x="6624" y="1175"/>
                  </a:cubicBezTo>
                  <a:cubicBezTo>
                    <a:pt x="6621" y="1213"/>
                    <a:pt x="6604" y="1290"/>
                    <a:pt x="6547" y="1290"/>
                  </a:cubicBezTo>
                  <a:cubicBezTo>
                    <a:pt x="6544" y="1290"/>
                    <a:pt x="6541" y="1290"/>
                    <a:pt x="6538" y="1289"/>
                  </a:cubicBezTo>
                  <a:cubicBezTo>
                    <a:pt x="6451" y="1277"/>
                    <a:pt x="6402" y="1135"/>
                    <a:pt x="6347" y="1086"/>
                  </a:cubicBezTo>
                  <a:cubicBezTo>
                    <a:pt x="6277" y="1021"/>
                    <a:pt x="6134" y="948"/>
                    <a:pt x="6012" y="948"/>
                  </a:cubicBezTo>
                  <a:cubicBezTo>
                    <a:pt x="5935" y="948"/>
                    <a:pt x="5867" y="977"/>
                    <a:pt x="5831" y="1056"/>
                  </a:cubicBezTo>
                  <a:cubicBezTo>
                    <a:pt x="5770" y="1194"/>
                    <a:pt x="5978" y="1261"/>
                    <a:pt x="6080" y="1304"/>
                  </a:cubicBezTo>
                  <a:cubicBezTo>
                    <a:pt x="6114" y="1320"/>
                    <a:pt x="6187" y="1344"/>
                    <a:pt x="6200" y="1384"/>
                  </a:cubicBezTo>
                  <a:cubicBezTo>
                    <a:pt x="6215" y="1440"/>
                    <a:pt x="6071" y="1473"/>
                    <a:pt x="6037" y="1476"/>
                  </a:cubicBezTo>
                  <a:cubicBezTo>
                    <a:pt x="6022" y="1478"/>
                    <a:pt x="6008" y="1479"/>
                    <a:pt x="5994" y="1479"/>
                  </a:cubicBezTo>
                  <a:cubicBezTo>
                    <a:pt x="5828" y="1479"/>
                    <a:pt x="5698" y="1352"/>
                    <a:pt x="5576" y="1255"/>
                  </a:cubicBezTo>
                  <a:cubicBezTo>
                    <a:pt x="5552" y="1236"/>
                    <a:pt x="5536" y="1228"/>
                    <a:pt x="5525" y="1228"/>
                  </a:cubicBezTo>
                  <a:cubicBezTo>
                    <a:pt x="5480" y="1228"/>
                    <a:pt x="5527" y="1360"/>
                    <a:pt x="5564" y="1400"/>
                  </a:cubicBezTo>
                  <a:cubicBezTo>
                    <a:pt x="5576" y="1415"/>
                    <a:pt x="5625" y="1452"/>
                    <a:pt x="5610" y="1470"/>
                  </a:cubicBezTo>
                  <a:cubicBezTo>
                    <a:pt x="5579" y="1516"/>
                    <a:pt x="5438" y="1507"/>
                    <a:pt x="5392" y="1513"/>
                  </a:cubicBezTo>
                  <a:cubicBezTo>
                    <a:pt x="5103" y="1538"/>
                    <a:pt x="4866" y="1605"/>
                    <a:pt x="4627" y="1762"/>
                  </a:cubicBezTo>
                  <a:cubicBezTo>
                    <a:pt x="4479" y="1860"/>
                    <a:pt x="4341" y="1977"/>
                    <a:pt x="4221" y="2106"/>
                  </a:cubicBezTo>
                  <a:cubicBezTo>
                    <a:pt x="4212" y="2115"/>
                    <a:pt x="4206" y="2128"/>
                    <a:pt x="4197" y="2134"/>
                  </a:cubicBezTo>
                  <a:cubicBezTo>
                    <a:pt x="4145" y="2330"/>
                    <a:pt x="4095" y="2536"/>
                    <a:pt x="3997" y="2720"/>
                  </a:cubicBezTo>
                  <a:cubicBezTo>
                    <a:pt x="3979" y="2759"/>
                    <a:pt x="3963" y="2774"/>
                    <a:pt x="3951" y="2774"/>
                  </a:cubicBezTo>
                  <a:cubicBezTo>
                    <a:pt x="3931" y="2774"/>
                    <a:pt x="3919" y="2732"/>
                    <a:pt x="3917" y="2681"/>
                  </a:cubicBezTo>
                  <a:cubicBezTo>
                    <a:pt x="3911" y="2490"/>
                    <a:pt x="3966" y="2260"/>
                    <a:pt x="3841" y="2097"/>
                  </a:cubicBezTo>
                  <a:cubicBezTo>
                    <a:pt x="3782" y="2022"/>
                    <a:pt x="3706" y="1992"/>
                    <a:pt x="3621" y="1992"/>
                  </a:cubicBezTo>
                  <a:cubicBezTo>
                    <a:pt x="3365" y="1992"/>
                    <a:pt x="3033" y="2263"/>
                    <a:pt x="2904" y="2383"/>
                  </a:cubicBezTo>
                  <a:cubicBezTo>
                    <a:pt x="2762" y="2512"/>
                    <a:pt x="2529" y="2776"/>
                    <a:pt x="2698" y="2963"/>
                  </a:cubicBezTo>
                  <a:cubicBezTo>
                    <a:pt x="2739" y="3010"/>
                    <a:pt x="2782" y="3028"/>
                    <a:pt x="2824" y="3028"/>
                  </a:cubicBezTo>
                  <a:cubicBezTo>
                    <a:pt x="2949" y="3028"/>
                    <a:pt x="3079" y="2876"/>
                    <a:pt x="3205" y="2865"/>
                  </a:cubicBezTo>
                  <a:cubicBezTo>
                    <a:pt x="3217" y="2863"/>
                    <a:pt x="3230" y="2862"/>
                    <a:pt x="3243" y="2862"/>
                  </a:cubicBezTo>
                  <a:cubicBezTo>
                    <a:pt x="3297" y="2862"/>
                    <a:pt x="3354" y="2877"/>
                    <a:pt x="3398" y="2905"/>
                  </a:cubicBezTo>
                  <a:cubicBezTo>
                    <a:pt x="3300" y="2991"/>
                    <a:pt x="3192" y="3068"/>
                    <a:pt x="3091" y="3147"/>
                  </a:cubicBezTo>
                  <a:cubicBezTo>
                    <a:pt x="3045" y="3187"/>
                    <a:pt x="3014" y="3224"/>
                    <a:pt x="3091" y="3243"/>
                  </a:cubicBezTo>
                  <a:cubicBezTo>
                    <a:pt x="3168" y="3264"/>
                    <a:pt x="3288" y="3252"/>
                    <a:pt x="3346" y="3313"/>
                  </a:cubicBezTo>
                  <a:cubicBezTo>
                    <a:pt x="3395" y="3362"/>
                    <a:pt x="3343" y="3458"/>
                    <a:pt x="3318" y="3510"/>
                  </a:cubicBezTo>
                  <a:cubicBezTo>
                    <a:pt x="3272" y="3633"/>
                    <a:pt x="3183" y="3915"/>
                    <a:pt x="3318" y="4020"/>
                  </a:cubicBezTo>
                  <a:cubicBezTo>
                    <a:pt x="3346" y="4040"/>
                    <a:pt x="3383" y="4048"/>
                    <a:pt x="3424" y="4048"/>
                  </a:cubicBezTo>
                  <a:cubicBezTo>
                    <a:pt x="3539" y="4048"/>
                    <a:pt x="3687" y="3990"/>
                    <a:pt x="3764" y="3977"/>
                  </a:cubicBezTo>
                  <a:cubicBezTo>
                    <a:pt x="3920" y="3945"/>
                    <a:pt x="4081" y="3925"/>
                    <a:pt x="4238" y="3925"/>
                  </a:cubicBezTo>
                  <a:cubicBezTo>
                    <a:pt x="4597" y="3925"/>
                    <a:pt x="4934" y="4031"/>
                    <a:pt x="5146" y="4345"/>
                  </a:cubicBezTo>
                  <a:cubicBezTo>
                    <a:pt x="5195" y="4419"/>
                    <a:pt x="5223" y="4499"/>
                    <a:pt x="5293" y="4557"/>
                  </a:cubicBezTo>
                  <a:cubicBezTo>
                    <a:pt x="5370" y="4619"/>
                    <a:pt x="5462" y="4650"/>
                    <a:pt x="5555" y="4686"/>
                  </a:cubicBezTo>
                  <a:cubicBezTo>
                    <a:pt x="5619" y="4714"/>
                    <a:pt x="5699" y="4742"/>
                    <a:pt x="5733" y="4800"/>
                  </a:cubicBezTo>
                  <a:cubicBezTo>
                    <a:pt x="5791" y="4886"/>
                    <a:pt x="5693" y="5000"/>
                    <a:pt x="5650" y="5077"/>
                  </a:cubicBezTo>
                  <a:cubicBezTo>
                    <a:pt x="5579" y="5199"/>
                    <a:pt x="5435" y="5402"/>
                    <a:pt x="5462" y="5546"/>
                  </a:cubicBezTo>
                  <a:cubicBezTo>
                    <a:pt x="5467" y="5571"/>
                    <a:pt x="5486" y="5586"/>
                    <a:pt x="5511" y="5586"/>
                  </a:cubicBezTo>
                  <a:cubicBezTo>
                    <a:pt x="5517" y="5586"/>
                    <a:pt x="5523" y="5585"/>
                    <a:pt x="5530" y="5583"/>
                  </a:cubicBezTo>
                  <a:cubicBezTo>
                    <a:pt x="5923" y="5593"/>
                    <a:pt x="6369" y="5700"/>
                    <a:pt x="6691" y="5912"/>
                  </a:cubicBezTo>
                  <a:cubicBezTo>
                    <a:pt x="6808" y="5992"/>
                    <a:pt x="6931" y="6109"/>
                    <a:pt x="6925" y="6253"/>
                  </a:cubicBezTo>
                  <a:cubicBezTo>
                    <a:pt x="6912" y="6462"/>
                    <a:pt x="6682" y="6588"/>
                    <a:pt x="6531" y="6708"/>
                  </a:cubicBezTo>
                  <a:cubicBezTo>
                    <a:pt x="6270" y="6920"/>
                    <a:pt x="6092" y="7128"/>
                    <a:pt x="6018" y="7445"/>
                  </a:cubicBezTo>
                  <a:cubicBezTo>
                    <a:pt x="5957" y="7724"/>
                    <a:pt x="5677" y="7835"/>
                    <a:pt x="5389" y="7875"/>
                  </a:cubicBezTo>
                  <a:cubicBezTo>
                    <a:pt x="5199" y="8488"/>
                    <a:pt x="4819" y="8561"/>
                    <a:pt x="4649" y="8561"/>
                  </a:cubicBezTo>
                  <a:cubicBezTo>
                    <a:pt x="4595" y="8561"/>
                    <a:pt x="4562" y="8554"/>
                    <a:pt x="4562" y="8554"/>
                  </a:cubicBezTo>
                  <a:cubicBezTo>
                    <a:pt x="4501" y="8701"/>
                    <a:pt x="4403" y="8956"/>
                    <a:pt x="4212" y="8999"/>
                  </a:cubicBezTo>
                  <a:cubicBezTo>
                    <a:pt x="4191" y="9004"/>
                    <a:pt x="4168" y="9005"/>
                    <a:pt x="4146" y="9005"/>
                  </a:cubicBezTo>
                  <a:cubicBezTo>
                    <a:pt x="4133" y="9005"/>
                    <a:pt x="4119" y="9005"/>
                    <a:pt x="4106" y="9005"/>
                  </a:cubicBezTo>
                  <a:cubicBezTo>
                    <a:pt x="4060" y="9005"/>
                    <a:pt x="4016" y="9009"/>
                    <a:pt x="3982" y="9045"/>
                  </a:cubicBezTo>
                  <a:cubicBezTo>
                    <a:pt x="3859" y="9180"/>
                    <a:pt x="3917" y="9398"/>
                    <a:pt x="3948" y="9552"/>
                  </a:cubicBezTo>
                  <a:cubicBezTo>
                    <a:pt x="3963" y="9638"/>
                    <a:pt x="4059" y="9930"/>
                    <a:pt x="3902" y="9951"/>
                  </a:cubicBezTo>
                  <a:cubicBezTo>
                    <a:pt x="3888" y="9954"/>
                    <a:pt x="3874" y="9955"/>
                    <a:pt x="3860" y="9955"/>
                  </a:cubicBezTo>
                  <a:cubicBezTo>
                    <a:pt x="3732" y="9955"/>
                    <a:pt x="3618" y="9857"/>
                    <a:pt x="3579" y="9749"/>
                  </a:cubicBezTo>
                  <a:cubicBezTo>
                    <a:pt x="3506" y="9540"/>
                    <a:pt x="3546" y="9300"/>
                    <a:pt x="3564" y="9091"/>
                  </a:cubicBezTo>
                  <a:cubicBezTo>
                    <a:pt x="3592" y="8809"/>
                    <a:pt x="3567" y="8554"/>
                    <a:pt x="3481" y="8280"/>
                  </a:cubicBezTo>
                  <a:cubicBezTo>
                    <a:pt x="3429" y="8124"/>
                    <a:pt x="3321" y="7912"/>
                    <a:pt x="3392" y="7749"/>
                  </a:cubicBezTo>
                  <a:cubicBezTo>
                    <a:pt x="3426" y="7663"/>
                    <a:pt x="3515" y="7629"/>
                    <a:pt x="3576" y="7568"/>
                  </a:cubicBezTo>
                  <a:cubicBezTo>
                    <a:pt x="3659" y="7479"/>
                    <a:pt x="3718" y="7371"/>
                    <a:pt x="3748" y="7257"/>
                  </a:cubicBezTo>
                  <a:cubicBezTo>
                    <a:pt x="3788" y="7104"/>
                    <a:pt x="3807" y="6864"/>
                    <a:pt x="3653" y="6757"/>
                  </a:cubicBezTo>
                  <a:cubicBezTo>
                    <a:pt x="3518" y="6662"/>
                    <a:pt x="3285" y="6619"/>
                    <a:pt x="3205" y="6474"/>
                  </a:cubicBezTo>
                  <a:cubicBezTo>
                    <a:pt x="3152" y="6385"/>
                    <a:pt x="3235" y="6311"/>
                    <a:pt x="3281" y="6238"/>
                  </a:cubicBezTo>
                  <a:cubicBezTo>
                    <a:pt x="3358" y="6115"/>
                    <a:pt x="3367" y="5986"/>
                    <a:pt x="3300" y="5854"/>
                  </a:cubicBezTo>
                  <a:cubicBezTo>
                    <a:pt x="3205" y="5669"/>
                    <a:pt x="2959" y="5543"/>
                    <a:pt x="2907" y="5341"/>
                  </a:cubicBezTo>
                  <a:cubicBezTo>
                    <a:pt x="2855" y="5110"/>
                    <a:pt x="3159" y="4908"/>
                    <a:pt x="3306" y="4772"/>
                  </a:cubicBezTo>
                  <a:cubicBezTo>
                    <a:pt x="3420" y="4671"/>
                    <a:pt x="3530" y="4570"/>
                    <a:pt x="3638" y="4462"/>
                  </a:cubicBezTo>
                  <a:cubicBezTo>
                    <a:pt x="3712" y="4385"/>
                    <a:pt x="3798" y="4302"/>
                    <a:pt x="3841" y="4207"/>
                  </a:cubicBezTo>
                  <a:cubicBezTo>
                    <a:pt x="3863" y="4156"/>
                    <a:pt x="3838" y="4137"/>
                    <a:pt x="3794" y="4137"/>
                  </a:cubicBezTo>
                  <a:cubicBezTo>
                    <a:pt x="3785" y="4137"/>
                    <a:pt x="3774" y="4138"/>
                    <a:pt x="3764" y="4140"/>
                  </a:cubicBezTo>
                  <a:cubicBezTo>
                    <a:pt x="3651" y="4157"/>
                    <a:pt x="3550" y="4191"/>
                    <a:pt x="3438" y="4191"/>
                  </a:cubicBezTo>
                  <a:cubicBezTo>
                    <a:pt x="3413" y="4191"/>
                    <a:pt x="3388" y="4190"/>
                    <a:pt x="3361" y="4186"/>
                  </a:cubicBezTo>
                  <a:cubicBezTo>
                    <a:pt x="3245" y="4164"/>
                    <a:pt x="3131" y="4112"/>
                    <a:pt x="3051" y="4032"/>
                  </a:cubicBezTo>
                  <a:cubicBezTo>
                    <a:pt x="3036" y="3915"/>
                    <a:pt x="3023" y="3796"/>
                    <a:pt x="2993" y="3682"/>
                  </a:cubicBezTo>
                  <a:cubicBezTo>
                    <a:pt x="2980" y="3639"/>
                    <a:pt x="2965" y="3587"/>
                    <a:pt x="2922" y="3559"/>
                  </a:cubicBezTo>
                  <a:cubicBezTo>
                    <a:pt x="2845" y="3510"/>
                    <a:pt x="2793" y="3510"/>
                    <a:pt x="2738" y="3424"/>
                  </a:cubicBezTo>
                  <a:cubicBezTo>
                    <a:pt x="2692" y="3350"/>
                    <a:pt x="2667" y="3273"/>
                    <a:pt x="2600" y="3209"/>
                  </a:cubicBezTo>
                  <a:cubicBezTo>
                    <a:pt x="2544" y="3157"/>
                    <a:pt x="2474" y="3114"/>
                    <a:pt x="2406" y="3080"/>
                  </a:cubicBezTo>
                  <a:cubicBezTo>
                    <a:pt x="2277" y="3012"/>
                    <a:pt x="2179" y="2942"/>
                    <a:pt x="2200" y="2794"/>
                  </a:cubicBezTo>
                  <a:cubicBezTo>
                    <a:pt x="2240" y="2536"/>
                    <a:pt x="2440" y="2321"/>
                    <a:pt x="2504" y="2069"/>
                  </a:cubicBezTo>
                  <a:cubicBezTo>
                    <a:pt x="2519" y="2011"/>
                    <a:pt x="2528" y="1870"/>
                    <a:pt x="2467" y="1870"/>
                  </a:cubicBezTo>
                  <a:cubicBezTo>
                    <a:pt x="2450" y="1870"/>
                    <a:pt x="2428" y="1881"/>
                    <a:pt x="2400" y="1906"/>
                  </a:cubicBezTo>
                  <a:cubicBezTo>
                    <a:pt x="2335" y="1968"/>
                    <a:pt x="2289" y="2054"/>
                    <a:pt x="2252" y="2131"/>
                  </a:cubicBezTo>
                  <a:cubicBezTo>
                    <a:pt x="2228" y="2177"/>
                    <a:pt x="2197" y="2254"/>
                    <a:pt x="2145" y="2272"/>
                  </a:cubicBezTo>
                  <a:cubicBezTo>
                    <a:pt x="2138" y="2275"/>
                    <a:pt x="2133" y="2276"/>
                    <a:pt x="2128" y="2276"/>
                  </a:cubicBezTo>
                  <a:cubicBezTo>
                    <a:pt x="2065" y="2276"/>
                    <a:pt x="2121" y="2056"/>
                    <a:pt x="2130" y="2039"/>
                  </a:cubicBezTo>
                  <a:cubicBezTo>
                    <a:pt x="2277" y="1578"/>
                    <a:pt x="2713" y="1329"/>
                    <a:pt x="3082" y="1028"/>
                  </a:cubicBezTo>
                  <a:cubicBezTo>
                    <a:pt x="3113" y="1000"/>
                    <a:pt x="3343" y="844"/>
                    <a:pt x="3306" y="795"/>
                  </a:cubicBezTo>
                  <a:cubicBezTo>
                    <a:pt x="3199" y="795"/>
                    <a:pt x="3119" y="764"/>
                    <a:pt x="3051" y="718"/>
                  </a:cubicBezTo>
                  <a:cubicBezTo>
                    <a:pt x="1991" y="1304"/>
                    <a:pt x="1137" y="2195"/>
                    <a:pt x="640" y="3243"/>
                  </a:cubicBezTo>
                  <a:cubicBezTo>
                    <a:pt x="136" y="4293"/>
                    <a:pt x="1" y="5482"/>
                    <a:pt x="256" y="6606"/>
                  </a:cubicBezTo>
                  <a:cubicBezTo>
                    <a:pt x="686" y="8541"/>
                    <a:pt x="2256" y="10160"/>
                    <a:pt x="4283" y="10765"/>
                  </a:cubicBezTo>
                  <a:cubicBezTo>
                    <a:pt x="4873" y="10943"/>
                    <a:pt x="5494" y="11032"/>
                    <a:pt x="6114" y="11032"/>
                  </a:cubicBezTo>
                  <a:cubicBezTo>
                    <a:pt x="6705" y="11032"/>
                    <a:pt x="7295" y="10952"/>
                    <a:pt x="7861" y="10793"/>
                  </a:cubicBezTo>
                  <a:cubicBezTo>
                    <a:pt x="9047" y="10458"/>
                    <a:pt x="10104" y="9776"/>
                    <a:pt x="10862" y="8864"/>
                  </a:cubicBezTo>
                  <a:cubicBezTo>
                    <a:pt x="10927" y="8761"/>
                    <a:pt x="11106" y="8490"/>
                    <a:pt x="11147" y="8490"/>
                  </a:cubicBezTo>
                  <a:cubicBezTo>
                    <a:pt x="11148" y="8490"/>
                    <a:pt x="11150" y="8491"/>
                    <a:pt x="11151" y="8492"/>
                  </a:cubicBezTo>
                  <a:cubicBezTo>
                    <a:pt x="11101" y="8440"/>
                    <a:pt x="11048" y="8388"/>
                    <a:pt x="10980" y="8388"/>
                  </a:cubicBezTo>
                  <a:cubicBezTo>
                    <a:pt x="10959" y="8388"/>
                    <a:pt x="10938" y="8393"/>
                    <a:pt x="10915" y="8403"/>
                  </a:cubicBezTo>
                  <a:cubicBezTo>
                    <a:pt x="10826" y="8446"/>
                    <a:pt x="10752" y="8523"/>
                    <a:pt x="10684" y="8587"/>
                  </a:cubicBezTo>
                  <a:cubicBezTo>
                    <a:pt x="10485" y="8787"/>
                    <a:pt x="10306" y="9002"/>
                    <a:pt x="10095" y="9186"/>
                  </a:cubicBezTo>
                  <a:cubicBezTo>
                    <a:pt x="9993" y="9279"/>
                    <a:pt x="9880" y="9362"/>
                    <a:pt x="9781" y="9460"/>
                  </a:cubicBezTo>
                  <a:cubicBezTo>
                    <a:pt x="9717" y="9524"/>
                    <a:pt x="9658" y="9601"/>
                    <a:pt x="9582" y="9656"/>
                  </a:cubicBezTo>
                  <a:cubicBezTo>
                    <a:pt x="9564" y="9668"/>
                    <a:pt x="9548" y="9672"/>
                    <a:pt x="9532" y="9672"/>
                  </a:cubicBezTo>
                  <a:cubicBezTo>
                    <a:pt x="9410" y="9672"/>
                    <a:pt x="9322" y="9386"/>
                    <a:pt x="9308" y="9315"/>
                  </a:cubicBezTo>
                  <a:cubicBezTo>
                    <a:pt x="9265" y="9104"/>
                    <a:pt x="9397" y="8925"/>
                    <a:pt x="9557" y="8793"/>
                  </a:cubicBezTo>
                  <a:cubicBezTo>
                    <a:pt x="9665" y="8704"/>
                    <a:pt x="9935" y="8581"/>
                    <a:pt x="9947" y="8434"/>
                  </a:cubicBezTo>
                  <a:cubicBezTo>
                    <a:pt x="9962" y="8277"/>
                    <a:pt x="9766" y="8136"/>
                    <a:pt x="9827" y="7979"/>
                  </a:cubicBezTo>
                  <a:cubicBezTo>
                    <a:pt x="9864" y="7881"/>
                    <a:pt x="9996" y="7856"/>
                    <a:pt x="10064" y="7786"/>
                  </a:cubicBezTo>
                  <a:cubicBezTo>
                    <a:pt x="10147" y="7706"/>
                    <a:pt x="10184" y="7601"/>
                    <a:pt x="10211" y="7497"/>
                  </a:cubicBezTo>
                  <a:cubicBezTo>
                    <a:pt x="10230" y="7420"/>
                    <a:pt x="10242" y="7334"/>
                    <a:pt x="10285" y="7264"/>
                  </a:cubicBezTo>
                  <a:cubicBezTo>
                    <a:pt x="10325" y="7199"/>
                    <a:pt x="10402" y="7156"/>
                    <a:pt x="10454" y="7092"/>
                  </a:cubicBezTo>
                  <a:cubicBezTo>
                    <a:pt x="10565" y="6935"/>
                    <a:pt x="10641" y="6695"/>
                    <a:pt x="10491" y="6539"/>
                  </a:cubicBezTo>
                  <a:cubicBezTo>
                    <a:pt x="10439" y="6483"/>
                    <a:pt x="10322" y="6453"/>
                    <a:pt x="10300" y="6376"/>
                  </a:cubicBezTo>
                  <a:cubicBezTo>
                    <a:pt x="10285" y="6321"/>
                    <a:pt x="10349" y="6274"/>
                    <a:pt x="10393" y="6247"/>
                  </a:cubicBezTo>
                  <a:cubicBezTo>
                    <a:pt x="10518" y="6152"/>
                    <a:pt x="10675" y="6050"/>
                    <a:pt x="10623" y="5878"/>
                  </a:cubicBezTo>
                  <a:cubicBezTo>
                    <a:pt x="10609" y="5834"/>
                    <a:pt x="10587" y="5819"/>
                    <a:pt x="10559" y="5819"/>
                  </a:cubicBezTo>
                  <a:cubicBezTo>
                    <a:pt x="10498" y="5819"/>
                    <a:pt x="10413" y="5897"/>
                    <a:pt x="10353" y="5897"/>
                  </a:cubicBezTo>
                  <a:cubicBezTo>
                    <a:pt x="10351" y="5897"/>
                    <a:pt x="10349" y="5897"/>
                    <a:pt x="10346" y="5897"/>
                  </a:cubicBezTo>
                  <a:cubicBezTo>
                    <a:pt x="10224" y="5891"/>
                    <a:pt x="10260" y="5654"/>
                    <a:pt x="10242" y="5577"/>
                  </a:cubicBezTo>
                  <a:cubicBezTo>
                    <a:pt x="10236" y="5556"/>
                    <a:pt x="10211" y="5548"/>
                    <a:pt x="10177" y="5548"/>
                  </a:cubicBezTo>
                  <a:cubicBezTo>
                    <a:pt x="10077" y="5548"/>
                    <a:pt x="9896" y="5616"/>
                    <a:pt x="9864" y="5623"/>
                  </a:cubicBezTo>
                  <a:cubicBezTo>
                    <a:pt x="9757" y="5653"/>
                    <a:pt x="9620" y="5692"/>
                    <a:pt x="9491" y="5692"/>
                  </a:cubicBezTo>
                  <a:cubicBezTo>
                    <a:pt x="9396" y="5692"/>
                    <a:pt x="9305" y="5671"/>
                    <a:pt x="9234" y="5608"/>
                  </a:cubicBezTo>
                  <a:cubicBezTo>
                    <a:pt x="9096" y="5485"/>
                    <a:pt x="9078" y="5279"/>
                    <a:pt x="9004" y="5123"/>
                  </a:cubicBezTo>
                  <a:cubicBezTo>
                    <a:pt x="8912" y="4917"/>
                    <a:pt x="8740" y="4775"/>
                    <a:pt x="8611" y="4600"/>
                  </a:cubicBezTo>
                  <a:cubicBezTo>
                    <a:pt x="8506" y="4456"/>
                    <a:pt x="8743" y="4502"/>
                    <a:pt x="8832" y="4468"/>
                  </a:cubicBezTo>
                  <a:cubicBezTo>
                    <a:pt x="9010" y="4404"/>
                    <a:pt x="9041" y="4210"/>
                    <a:pt x="9041" y="4057"/>
                  </a:cubicBezTo>
                  <a:cubicBezTo>
                    <a:pt x="9041" y="3915"/>
                    <a:pt x="9016" y="3777"/>
                    <a:pt x="9004" y="3639"/>
                  </a:cubicBezTo>
                  <a:cubicBezTo>
                    <a:pt x="9001" y="3559"/>
                    <a:pt x="8995" y="3458"/>
                    <a:pt x="9032" y="3381"/>
                  </a:cubicBezTo>
                  <a:cubicBezTo>
                    <a:pt x="9093" y="3270"/>
                    <a:pt x="9265" y="3310"/>
                    <a:pt x="9370" y="3270"/>
                  </a:cubicBezTo>
                  <a:cubicBezTo>
                    <a:pt x="9449" y="3237"/>
                    <a:pt x="9449" y="3160"/>
                    <a:pt x="9462" y="3089"/>
                  </a:cubicBezTo>
                  <a:cubicBezTo>
                    <a:pt x="9477" y="2982"/>
                    <a:pt x="9554" y="2963"/>
                    <a:pt x="9658" y="2942"/>
                  </a:cubicBezTo>
                  <a:cubicBezTo>
                    <a:pt x="9861" y="2896"/>
                    <a:pt x="10058" y="2773"/>
                    <a:pt x="10270" y="2767"/>
                  </a:cubicBezTo>
                  <a:cubicBezTo>
                    <a:pt x="10349" y="2767"/>
                    <a:pt x="10414" y="2803"/>
                    <a:pt x="10432" y="2880"/>
                  </a:cubicBezTo>
                  <a:cubicBezTo>
                    <a:pt x="10448" y="2932"/>
                    <a:pt x="10426" y="3052"/>
                    <a:pt x="10469" y="3095"/>
                  </a:cubicBezTo>
                  <a:cubicBezTo>
                    <a:pt x="10488" y="3111"/>
                    <a:pt x="10540" y="3104"/>
                    <a:pt x="10565" y="3117"/>
                  </a:cubicBezTo>
                  <a:cubicBezTo>
                    <a:pt x="10687" y="3175"/>
                    <a:pt x="10770" y="3298"/>
                    <a:pt x="10856" y="3393"/>
                  </a:cubicBezTo>
                  <a:cubicBezTo>
                    <a:pt x="10884" y="3424"/>
                    <a:pt x="10936" y="3516"/>
                    <a:pt x="10991" y="3519"/>
                  </a:cubicBezTo>
                  <a:cubicBezTo>
                    <a:pt x="10993" y="3519"/>
                    <a:pt x="10995" y="3520"/>
                    <a:pt x="10997" y="3520"/>
                  </a:cubicBezTo>
                  <a:cubicBezTo>
                    <a:pt x="11043" y="3520"/>
                    <a:pt x="11103" y="3454"/>
                    <a:pt x="11136" y="3436"/>
                  </a:cubicBezTo>
                  <a:cubicBezTo>
                    <a:pt x="11231" y="3378"/>
                    <a:pt x="11375" y="3356"/>
                    <a:pt x="11440" y="3264"/>
                  </a:cubicBezTo>
                  <a:cubicBezTo>
                    <a:pt x="11498" y="3166"/>
                    <a:pt x="11375" y="3111"/>
                    <a:pt x="11305" y="3089"/>
                  </a:cubicBezTo>
                  <a:cubicBezTo>
                    <a:pt x="11167" y="3049"/>
                    <a:pt x="11022" y="3065"/>
                    <a:pt x="10884" y="3028"/>
                  </a:cubicBezTo>
                  <a:cubicBezTo>
                    <a:pt x="10801" y="3006"/>
                    <a:pt x="10801" y="2960"/>
                    <a:pt x="10801" y="2896"/>
                  </a:cubicBezTo>
                  <a:cubicBezTo>
                    <a:pt x="10801" y="2806"/>
                    <a:pt x="10724" y="2760"/>
                    <a:pt x="10644" y="2730"/>
                  </a:cubicBezTo>
                  <a:cubicBezTo>
                    <a:pt x="10518" y="2684"/>
                    <a:pt x="10423" y="2607"/>
                    <a:pt x="10353" y="2499"/>
                  </a:cubicBezTo>
                  <a:cubicBezTo>
                    <a:pt x="10316" y="2441"/>
                    <a:pt x="10203" y="2288"/>
                    <a:pt x="10112" y="2288"/>
                  </a:cubicBezTo>
                  <a:cubicBezTo>
                    <a:pt x="10083" y="2288"/>
                    <a:pt x="10055" y="2304"/>
                    <a:pt x="10033" y="2346"/>
                  </a:cubicBezTo>
                  <a:cubicBezTo>
                    <a:pt x="9952" y="2508"/>
                    <a:pt x="9877" y="2650"/>
                    <a:pt x="9654" y="2650"/>
                  </a:cubicBezTo>
                  <a:cubicBezTo>
                    <a:pt x="9649" y="2650"/>
                    <a:pt x="9645" y="2650"/>
                    <a:pt x="9640" y="2650"/>
                  </a:cubicBezTo>
                  <a:cubicBezTo>
                    <a:pt x="9449" y="2641"/>
                    <a:pt x="9302" y="2475"/>
                    <a:pt x="9302" y="2303"/>
                  </a:cubicBezTo>
                  <a:cubicBezTo>
                    <a:pt x="9296" y="2094"/>
                    <a:pt x="9600" y="2106"/>
                    <a:pt x="9578" y="1888"/>
                  </a:cubicBezTo>
                  <a:cubicBezTo>
                    <a:pt x="9551" y="1645"/>
                    <a:pt x="9250" y="1510"/>
                    <a:pt x="9047" y="1403"/>
                  </a:cubicBezTo>
                  <a:cubicBezTo>
                    <a:pt x="9041" y="1400"/>
                    <a:pt x="8903" y="1332"/>
                    <a:pt x="8921" y="1320"/>
                  </a:cubicBezTo>
                  <a:cubicBezTo>
                    <a:pt x="8935" y="1312"/>
                    <a:pt x="8954" y="1309"/>
                    <a:pt x="8975" y="1309"/>
                  </a:cubicBezTo>
                  <a:cubicBezTo>
                    <a:pt x="9056" y="1309"/>
                    <a:pt x="9176" y="1353"/>
                    <a:pt x="9219" y="1375"/>
                  </a:cubicBezTo>
                  <a:cubicBezTo>
                    <a:pt x="9323" y="1427"/>
                    <a:pt x="9465" y="1605"/>
                    <a:pt x="9607" y="1605"/>
                  </a:cubicBezTo>
                  <a:cubicBezTo>
                    <a:pt x="9633" y="1605"/>
                    <a:pt x="9660" y="1599"/>
                    <a:pt x="9686" y="1584"/>
                  </a:cubicBezTo>
                  <a:cubicBezTo>
                    <a:pt x="9855" y="1489"/>
                    <a:pt x="9502" y="1228"/>
                    <a:pt x="9425" y="1194"/>
                  </a:cubicBezTo>
                  <a:cubicBezTo>
                    <a:pt x="9342" y="1154"/>
                    <a:pt x="9219" y="1163"/>
                    <a:pt x="9158" y="1092"/>
                  </a:cubicBezTo>
                  <a:cubicBezTo>
                    <a:pt x="9105" y="1037"/>
                    <a:pt x="9109" y="945"/>
                    <a:pt x="9078" y="874"/>
                  </a:cubicBezTo>
                  <a:cubicBezTo>
                    <a:pt x="8995" y="690"/>
                    <a:pt x="8725" y="564"/>
                    <a:pt x="8519" y="530"/>
                  </a:cubicBezTo>
                  <a:cubicBezTo>
                    <a:pt x="8365" y="503"/>
                    <a:pt x="8156" y="417"/>
                    <a:pt x="8141" y="257"/>
                  </a:cubicBezTo>
                  <a:cubicBezTo>
                    <a:pt x="8092" y="239"/>
                    <a:pt x="8036" y="223"/>
                    <a:pt x="7987" y="208"/>
                  </a:cubicBezTo>
                  <a:cubicBezTo>
                    <a:pt x="7803" y="288"/>
                    <a:pt x="7634" y="386"/>
                    <a:pt x="7447" y="463"/>
                  </a:cubicBezTo>
                  <a:cubicBezTo>
                    <a:pt x="7383" y="490"/>
                    <a:pt x="7281" y="539"/>
                    <a:pt x="7194" y="539"/>
                  </a:cubicBezTo>
                  <a:cubicBezTo>
                    <a:pt x="7164" y="539"/>
                    <a:pt x="7136" y="533"/>
                    <a:pt x="7112" y="518"/>
                  </a:cubicBezTo>
                  <a:cubicBezTo>
                    <a:pt x="6968" y="429"/>
                    <a:pt x="7140" y="162"/>
                    <a:pt x="7023" y="42"/>
                  </a:cubicBezTo>
                  <a:cubicBezTo>
                    <a:pt x="6992" y="10"/>
                    <a:pt x="6946" y="0"/>
                    <a:pt x="68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8121443" y="3298470"/>
              <a:ext cx="14050" cy="18373"/>
            </a:xfrm>
            <a:custGeom>
              <a:avLst/>
              <a:gdLst/>
              <a:ahLst/>
              <a:cxnLst/>
              <a:rect l="l" t="t" r="r" b="b"/>
              <a:pathLst>
                <a:path w="286" h="374" extrusionOk="0">
                  <a:moveTo>
                    <a:pt x="282" y="1"/>
                  </a:moveTo>
                  <a:cubicBezTo>
                    <a:pt x="246" y="1"/>
                    <a:pt x="62" y="271"/>
                    <a:pt x="0" y="374"/>
                  </a:cubicBezTo>
                  <a:cubicBezTo>
                    <a:pt x="16" y="355"/>
                    <a:pt x="34" y="334"/>
                    <a:pt x="49" y="315"/>
                  </a:cubicBezTo>
                  <a:cubicBezTo>
                    <a:pt x="132" y="211"/>
                    <a:pt x="212" y="110"/>
                    <a:pt x="286" y="2"/>
                  </a:cubicBezTo>
                  <a:cubicBezTo>
                    <a:pt x="285" y="1"/>
                    <a:pt x="284" y="1"/>
                    <a:pt x="282" y="1"/>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7620618" y="3028776"/>
              <a:ext cx="5011" cy="9530"/>
            </a:xfrm>
            <a:custGeom>
              <a:avLst/>
              <a:gdLst/>
              <a:ahLst/>
              <a:cxnLst/>
              <a:rect l="l" t="t" r="r" b="b"/>
              <a:pathLst>
                <a:path w="102" h="194" extrusionOk="0">
                  <a:moveTo>
                    <a:pt x="102" y="0"/>
                  </a:moveTo>
                  <a:cubicBezTo>
                    <a:pt x="68" y="61"/>
                    <a:pt x="31" y="126"/>
                    <a:pt x="0" y="193"/>
                  </a:cubicBezTo>
                  <a:cubicBezTo>
                    <a:pt x="37" y="126"/>
                    <a:pt x="68" y="61"/>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7625579" y="3027695"/>
              <a:ext cx="639" cy="933"/>
            </a:xfrm>
            <a:custGeom>
              <a:avLst/>
              <a:gdLst/>
              <a:ahLst/>
              <a:cxnLst/>
              <a:rect l="l" t="t" r="r" b="b"/>
              <a:pathLst>
                <a:path w="13" h="19" extrusionOk="0">
                  <a:moveTo>
                    <a:pt x="13" y="0"/>
                  </a:moveTo>
                  <a:cubicBezTo>
                    <a:pt x="7" y="7"/>
                    <a:pt x="4" y="10"/>
                    <a:pt x="1" y="19"/>
                  </a:cubicBezTo>
                  <a:cubicBezTo>
                    <a:pt x="4" y="16"/>
                    <a:pt x="7" y="7"/>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a:off x="7619832" y="3037962"/>
              <a:ext cx="835" cy="1523"/>
            </a:xfrm>
            <a:custGeom>
              <a:avLst/>
              <a:gdLst/>
              <a:ahLst/>
              <a:cxnLst/>
              <a:rect l="l" t="t" r="r" b="b"/>
              <a:pathLst>
                <a:path w="17" h="31" extrusionOk="0">
                  <a:moveTo>
                    <a:pt x="16" y="0"/>
                  </a:moveTo>
                  <a:cubicBezTo>
                    <a:pt x="13" y="13"/>
                    <a:pt x="4" y="22"/>
                    <a:pt x="1" y="31"/>
                  </a:cubicBezTo>
                  <a:cubicBezTo>
                    <a:pt x="7" y="25"/>
                    <a:pt x="13" y="13"/>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a:off x="7610645" y="3050489"/>
              <a:ext cx="4421" cy="10906"/>
            </a:xfrm>
            <a:custGeom>
              <a:avLst/>
              <a:gdLst/>
              <a:ahLst/>
              <a:cxnLst/>
              <a:rect l="l" t="t" r="r" b="b"/>
              <a:pathLst>
                <a:path w="90" h="222" extrusionOk="0">
                  <a:moveTo>
                    <a:pt x="90" y="0"/>
                  </a:moveTo>
                  <a:cubicBezTo>
                    <a:pt x="59" y="74"/>
                    <a:pt x="28" y="151"/>
                    <a:pt x="1" y="221"/>
                  </a:cubicBezTo>
                  <a:cubicBezTo>
                    <a:pt x="28" y="151"/>
                    <a:pt x="59" y="74"/>
                    <a:pt x="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0"/>
            <p:cNvSpPr/>
            <p:nvPr/>
          </p:nvSpPr>
          <p:spPr>
            <a:xfrm>
              <a:off x="7615607" y="3039436"/>
              <a:ext cx="4274" cy="9432"/>
            </a:xfrm>
            <a:custGeom>
              <a:avLst/>
              <a:gdLst/>
              <a:ahLst/>
              <a:cxnLst/>
              <a:rect l="l" t="t" r="r" b="b"/>
              <a:pathLst>
                <a:path w="87" h="192" extrusionOk="0">
                  <a:moveTo>
                    <a:pt x="87" y="1"/>
                  </a:moveTo>
                  <a:cubicBezTo>
                    <a:pt x="56" y="62"/>
                    <a:pt x="32" y="130"/>
                    <a:pt x="1" y="191"/>
                  </a:cubicBezTo>
                  <a:cubicBezTo>
                    <a:pt x="32" y="130"/>
                    <a:pt x="56" y="62"/>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0"/>
            <p:cNvSpPr/>
            <p:nvPr/>
          </p:nvSpPr>
          <p:spPr>
            <a:xfrm>
              <a:off x="7626169" y="2878013"/>
              <a:ext cx="353946" cy="492675"/>
            </a:xfrm>
            <a:custGeom>
              <a:avLst/>
              <a:gdLst/>
              <a:ahLst/>
              <a:cxnLst/>
              <a:rect l="l" t="t" r="r" b="b"/>
              <a:pathLst>
                <a:path w="7205" h="10029" extrusionOk="0">
                  <a:moveTo>
                    <a:pt x="5330" y="0"/>
                  </a:moveTo>
                  <a:cubicBezTo>
                    <a:pt x="3005" y="6"/>
                    <a:pt x="987" y="1241"/>
                    <a:pt x="1" y="3047"/>
                  </a:cubicBezTo>
                  <a:cubicBezTo>
                    <a:pt x="514" y="2110"/>
                    <a:pt x="1306" y="1324"/>
                    <a:pt x="2277" y="787"/>
                  </a:cubicBezTo>
                  <a:cubicBezTo>
                    <a:pt x="2342" y="833"/>
                    <a:pt x="2428" y="863"/>
                    <a:pt x="2535" y="863"/>
                  </a:cubicBezTo>
                  <a:cubicBezTo>
                    <a:pt x="2535" y="863"/>
                    <a:pt x="2649" y="863"/>
                    <a:pt x="1915" y="1395"/>
                  </a:cubicBezTo>
                  <a:cubicBezTo>
                    <a:pt x="1345" y="1809"/>
                    <a:pt x="1260" y="2348"/>
                    <a:pt x="1358" y="2348"/>
                  </a:cubicBezTo>
                  <a:cubicBezTo>
                    <a:pt x="1386" y="2348"/>
                    <a:pt x="1428" y="2304"/>
                    <a:pt x="1478" y="2203"/>
                  </a:cubicBezTo>
                  <a:cubicBezTo>
                    <a:pt x="1567" y="2023"/>
                    <a:pt x="1652" y="1938"/>
                    <a:pt x="1702" y="1938"/>
                  </a:cubicBezTo>
                  <a:cubicBezTo>
                    <a:pt x="1782" y="1938"/>
                    <a:pt x="1773" y="2158"/>
                    <a:pt x="1546" y="2565"/>
                  </a:cubicBezTo>
                  <a:cubicBezTo>
                    <a:pt x="1177" y="3226"/>
                    <a:pt x="1740" y="3011"/>
                    <a:pt x="1930" y="3416"/>
                  </a:cubicBezTo>
                  <a:cubicBezTo>
                    <a:pt x="2124" y="3818"/>
                    <a:pt x="2191" y="3330"/>
                    <a:pt x="2280" y="4095"/>
                  </a:cubicBezTo>
                  <a:cubicBezTo>
                    <a:pt x="2280" y="4095"/>
                    <a:pt x="2428" y="4256"/>
                    <a:pt x="2697" y="4256"/>
                  </a:cubicBezTo>
                  <a:cubicBezTo>
                    <a:pt x="2765" y="4256"/>
                    <a:pt x="2840" y="4246"/>
                    <a:pt x="2922" y="4221"/>
                  </a:cubicBezTo>
                  <a:cubicBezTo>
                    <a:pt x="2970" y="4206"/>
                    <a:pt x="3005" y="4200"/>
                    <a:pt x="3030" y="4200"/>
                  </a:cubicBezTo>
                  <a:cubicBezTo>
                    <a:pt x="3227" y="4200"/>
                    <a:pt x="2802" y="4602"/>
                    <a:pt x="2418" y="4943"/>
                  </a:cubicBezTo>
                  <a:cubicBezTo>
                    <a:pt x="1982" y="5327"/>
                    <a:pt x="2120" y="5453"/>
                    <a:pt x="2351" y="5689"/>
                  </a:cubicBezTo>
                  <a:cubicBezTo>
                    <a:pt x="2581" y="5923"/>
                    <a:pt x="2673" y="6113"/>
                    <a:pt x="2464" y="6368"/>
                  </a:cubicBezTo>
                  <a:cubicBezTo>
                    <a:pt x="2256" y="6620"/>
                    <a:pt x="2787" y="6706"/>
                    <a:pt x="2922" y="6853"/>
                  </a:cubicBezTo>
                  <a:cubicBezTo>
                    <a:pt x="3060" y="7004"/>
                    <a:pt x="3036" y="7492"/>
                    <a:pt x="2713" y="7707"/>
                  </a:cubicBezTo>
                  <a:cubicBezTo>
                    <a:pt x="2391" y="7919"/>
                    <a:pt x="2876" y="8386"/>
                    <a:pt x="2805" y="9046"/>
                  </a:cubicBezTo>
                  <a:cubicBezTo>
                    <a:pt x="2738" y="9707"/>
                    <a:pt x="2753" y="9980"/>
                    <a:pt x="3079" y="10026"/>
                  </a:cubicBezTo>
                  <a:cubicBezTo>
                    <a:pt x="3090" y="10028"/>
                    <a:pt x="3100" y="10028"/>
                    <a:pt x="3109" y="10028"/>
                  </a:cubicBezTo>
                  <a:cubicBezTo>
                    <a:pt x="3380" y="10028"/>
                    <a:pt x="3040" y="9446"/>
                    <a:pt x="3174" y="9179"/>
                  </a:cubicBezTo>
                  <a:cubicBezTo>
                    <a:pt x="3219" y="9089"/>
                    <a:pt x="3266" y="9077"/>
                    <a:pt x="3320" y="9077"/>
                  </a:cubicBezTo>
                  <a:cubicBezTo>
                    <a:pt x="3339" y="9077"/>
                    <a:pt x="3359" y="9079"/>
                    <a:pt x="3381" y="9079"/>
                  </a:cubicBezTo>
                  <a:cubicBezTo>
                    <a:pt x="3484" y="9079"/>
                    <a:pt x="3614" y="9044"/>
                    <a:pt x="3791" y="8626"/>
                  </a:cubicBezTo>
                  <a:cubicBezTo>
                    <a:pt x="3791" y="8626"/>
                    <a:pt x="3824" y="8633"/>
                    <a:pt x="3878" y="8633"/>
                  </a:cubicBezTo>
                  <a:cubicBezTo>
                    <a:pt x="4048" y="8633"/>
                    <a:pt x="4428" y="8560"/>
                    <a:pt x="4618" y="7947"/>
                  </a:cubicBezTo>
                  <a:cubicBezTo>
                    <a:pt x="4618" y="7947"/>
                    <a:pt x="5122" y="7879"/>
                    <a:pt x="5214" y="7627"/>
                  </a:cubicBezTo>
                  <a:cubicBezTo>
                    <a:pt x="5306" y="7372"/>
                    <a:pt x="5189" y="7200"/>
                    <a:pt x="5923" y="6647"/>
                  </a:cubicBezTo>
                  <a:cubicBezTo>
                    <a:pt x="6657" y="6095"/>
                    <a:pt x="5419" y="5668"/>
                    <a:pt x="4753" y="5649"/>
                  </a:cubicBezTo>
                  <a:cubicBezTo>
                    <a:pt x="4753" y="5649"/>
                    <a:pt x="4742" y="5653"/>
                    <a:pt x="4730" y="5653"/>
                  </a:cubicBezTo>
                  <a:cubicBezTo>
                    <a:pt x="4680" y="5653"/>
                    <a:pt x="4596" y="5595"/>
                    <a:pt x="4937" y="5032"/>
                  </a:cubicBezTo>
                  <a:cubicBezTo>
                    <a:pt x="5125" y="4721"/>
                    <a:pt x="4569" y="4798"/>
                    <a:pt x="4433" y="4519"/>
                  </a:cubicBezTo>
                  <a:cubicBezTo>
                    <a:pt x="4308" y="4267"/>
                    <a:pt x="4034" y="3982"/>
                    <a:pt x="3496" y="3982"/>
                  </a:cubicBezTo>
                  <a:cubicBezTo>
                    <a:pt x="3444" y="3982"/>
                    <a:pt x="3388" y="3985"/>
                    <a:pt x="3331" y="3990"/>
                  </a:cubicBezTo>
                  <a:cubicBezTo>
                    <a:pt x="2969" y="4027"/>
                    <a:pt x="2753" y="4111"/>
                    <a:pt x="2629" y="4111"/>
                  </a:cubicBezTo>
                  <a:cubicBezTo>
                    <a:pt x="2534" y="4111"/>
                    <a:pt x="2494" y="4062"/>
                    <a:pt x="2483" y="3904"/>
                  </a:cubicBezTo>
                  <a:cubicBezTo>
                    <a:pt x="2461" y="3545"/>
                    <a:pt x="2759" y="3376"/>
                    <a:pt x="2437" y="3333"/>
                  </a:cubicBezTo>
                  <a:cubicBezTo>
                    <a:pt x="2114" y="3290"/>
                    <a:pt x="2277" y="3269"/>
                    <a:pt x="2621" y="2974"/>
                  </a:cubicBezTo>
                  <a:cubicBezTo>
                    <a:pt x="2621" y="2974"/>
                    <a:pt x="2554" y="2932"/>
                    <a:pt x="2457" y="2932"/>
                  </a:cubicBezTo>
                  <a:cubicBezTo>
                    <a:pt x="2385" y="2932"/>
                    <a:pt x="2296" y="2955"/>
                    <a:pt x="2206" y="3038"/>
                  </a:cubicBezTo>
                  <a:cubicBezTo>
                    <a:pt x="2163" y="3078"/>
                    <a:pt x="2112" y="3097"/>
                    <a:pt x="2063" y="3097"/>
                  </a:cubicBezTo>
                  <a:cubicBezTo>
                    <a:pt x="1882" y="3097"/>
                    <a:pt x="1727" y="2841"/>
                    <a:pt x="2068" y="2507"/>
                  </a:cubicBezTo>
                  <a:cubicBezTo>
                    <a:pt x="2309" y="2274"/>
                    <a:pt x="2626" y="2073"/>
                    <a:pt x="2854" y="2073"/>
                  </a:cubicBezTo>
                  <a:cubicBezTo>
                    <a:pt x="3042" y="2073"/>
                    <a:pt x="3170" y="2209"/>
                    <a:pt x="3149" y="2574"/>
                  </a:cubicBezTo>
                  <a:cubicBezTo>
                    <a:pt x="3138" y="2780"/>
                    <a:pt x="3150" y="2857"/>
                    <a:pt x="3175" y="2857"/>
                  </a:cubicBezTo>
                  <a:cubicBezTo>
                    <a:pt x="3247" y="2857"/>
                    <a:pt x="3426" y="2209"/>
                    <a:pt x="3426" y="2209"/>
                  </a:cubicBezTo>
                  <a:cubicBezTo>
                    <a:pt x="3426" y="2209"/>
                    <a:pt x="3905" y="1637"/>
                    <a:pt x="4504" y="1594"/>
                  </a:cubicBezTo>
                  <a:cubicBezTo>
                    <a:pt x="5100" y="1551"/>
                    <a:pt x="4734" y="1530"/>
                    <a:pt x="4734" y="1336"/>
                  </a:cubicBezTo>
                  <a:cubicBezTo>
                    <a:pt x="4734" y="1306"/>
                    <a:pt x="4742" y="1293"/>
                    <a:pt x="4755" y="1293"/>
                  </a:cubicBezTo>
                  <a:cubicBezTo>
                    <a:pt x="4815" y="1293"/>
                    <a:pt x="5003" y="1550"/>
                    <a:pt x="5231" y="1550"/>
                  </a:cubicBezTo>
                  <a:cubicBezTo>
                    <a:pt x="5266" y="1550"/>
                    <a:pt x="5303" y="1544"/>
                    <a:pt x="5340" y="1530"/>
                  </a:cubicBezTo>
                  <a:cubicBezTo>
                    <a:pt x="5671" y="1401"/>
                    <a:pt x="4983" y="1361"/>
                    <a:pt x="5054" y="1146"/>
                  </a:cubicBezTo>
                  <a:cubicBezTo>
                    <a:pt x="5081" y="1060"/>
                    <a:pt x="5162" y="1019"/>
                    <a:pt x="5259" y="1019"/>
                  </a:cubicBezTo>
                  <a:cubicBezTo>
                    <a:pt x="5401" y="1019"/>
                    <a:pt x="5578" y="1107"/>
                    <a:pt x="5671" y="1272"/>
                  </a:cubicBezTo>
                  <a:cubicBezTo>
                    <a:pt x="5707" y="1333"/>
                    <a:pt x="5743" y="1360"/>
                    <a:pt x="5774" y="1360"/>
                  </a:cubicBezTo>
                  <a:cubicBezTo>
                    <a:pt x="5883" y="1360"/>
                    <a:pt x="5924" y="1023"/>
                    <a:pt x="5601" y="676"/>
                  </a:cubicBezTo>
                  <a:cubicBezTo>
                    <a:pt x="5437" y="500"/>
                    <a:pt x="5348" y="436"/>
                    <a:pt x="5278" y="436"/>
                  </a:cubicBezTo>
                  <a:cubicBezTo>
                    <a:pt x="5170" y="436"/>
                    <a:pt x="5103" y="584"/>
                    <a:pt x="4870" y="701"/>
                  </a:cubicBezTo>
                  <a:cubicBezTo>
                    <a:pt x="4660" y="803"/>
                    <a:pt x="4609" y="881"/>
                    <a:pt x="4596" y="881"/>
                  </a:cubicBezTo>
                  <a:cubicBezTo>
                    <a:pt x="4585" y="881"/>
                    <a:pt x="4601" y="824"/>
                    <a:pt x="4569" y="676"/>
                  </a:cubicBezTo>
                  <a:cubicBezTo>
                    <a:pt x="4545" y="564"/>
                    <a:pt x="4527" y="534"/>
                    <a:pt x="4505" y="534"/>
                  </a:cubicBezTo>
                  <a:cubicBezTo>
                    <a:pt x="4478" y="534"/>
                    <a:pt x="4447" y="578"/>
                    <a:pt x="4396" y="578"/>
                  </a:cubicBezTo>
                  <a:cubicBezTo>
                    <a:pt x="4368" y="578"/>
                    <a:pt x="4334" y="565"/>
                    <a:pt x="4292" y="525"/>
                  </a:cubicBezTo>
                  <a:cubicBezTo>
                    <a:pt x="4203" y="444"/>
                    <a:pt x="4277" y="419"/>
                    <a:pt x="4407" y="419"/>
                  </a:cubicBezTo>
                  <a:cubicBezTo>
                    <a:pt x="4546" y="419"/>
                    <a:pt x="4749" y="447"/>
                    <a:pt x="4888" y="461"/>
                  </a:cubicBezTo>
                  <a:cubicBezTo>
                    <a:pt x="4907" y="463"/>
                    <a:pt x="4925" y="464"/>
                    <a:pt x="4941" y="464"/>
                  </a:cubicBezTo>
                  <a:cubicBezTo>
                    <a:pt x="5144" y="464"/>
                    <a:pt x="5072" y="310"/>
                    <a:pt x="5072" y="310"/>
                  </a:cubicBezTo>
                  <a:lnTo>
                    <a:pt x="5337" y="203"/>
                  </a:lnTo>
                  <a:cubicBezTo>
                    <a:pt x="5337" y="203"/>
                    <a:pt x="5481" y="402"/>
                    <a:pt x="5664" y="402"/>
                  </a:cubicBezTo>
                  <a:cubicBezTo>
                    <a:pt x="5680" y="402"/>
                    <a:pt x="5697" y="400"/>
                    <a:pt x="5714" y="396"/>
                  </a:cubicBezTo>
                  <a:cubicBezTo>
                    <a:pt x="5905" y="357"/>
                    <a:pt x="5622" y="97"/>
                    <a:pt x="5746" y="97"/>
                  </a:cubicBezTo>
                  <a:cubicBezTo>
                    <a:pt x="5755" y="97"/>
                    <a:pt x="5767" y="98"/>
                    <a:pt x="5782" y="102"/>
                  </a:cubicBezTo>
                  <a:cubicBezTo>
                    <a:pt x="5806" y="106"/>
                    <a:pt x="5831" y="108"/>
                    <a:pt x="5857" y="108"/>
                  </a:cubicBezTo>
                  <a:cubicBezTo>
                    <a:pt x="5950" y="108"/>
                    <a:pt x="6049" y="83"/>
                    <a:pt x="6128" y="83"/>
                  </a:cubicBezTo>
                  <a:cubicBezTo>
                    <a:pt x="6212" y="83"/>
                    <a:pt x="6274" y="111"/>
                    <a:pt x="6286" y="228"/>
                  </a:cubicBezTo>
                  <a:cubicBezTo>
                    <a:pt x="6300" y="398"/>
                    <a:pt x="6220" y="611"/>
                    <a:pt x="6404" y="611"/>
                  </a:cubicBezTo>
                  <a:cubicBezTo>
                    <a:pt x="6491" y="611"/>
                    <a:pt x="6637" y="563"/>
                    <a:pt x="6882" y="439"/>
                  </a:cubicBezTo>
                  <a:cubicBezTo>
                    <a:pt x="7035" y="363"/>
                    <a:pt x="7133" y="310"/>
                    <a:pt x="7204" y="280"/>
                  </a:cubicBezTo>
                  <a:cubicBezTo>
                    <a:pt x="6611" y="102"/>
                    <a:pt x="5985" y="0"/>
                    <a:pt x="5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0"/>
            <p:cNvSpPr/>
            <p:nvPr/>
          </p:nvSpPr>
          <p:spPr>
            <a:xfrm>
              <a:off x="7615017" y="3048672"/>
              <a:ext cx="835" cy="1867"/>
            </a:xfrm>
            <a:custGeom>
              <a:avLst/>
              <a:gdLst/>
              <a:ahLst/>
              <a:cxnLst/>
              <a:rect l="l" t="t" r="r" b="b"/>
              <a:pathLst>
                <a:path w="17" h="38" extrusionOk="0">
                  <a:moveTo>
                    <a:pt x="16" y="0"/>
                  </a:moveTo>
                  <a:cubicBezTo>
                    <a:pt x="7" y="13"/>
                    <a:pt x="4" y="25"/>
                    <a:pt x="1" y="37"/>
                  </a:cubicBezTo>
                  <a:cubicBezTo>
                    <a:pt x="4" y="25"/>
                    <a:pt x="13" y="13"/>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0"/>
            <p:cNvSpPr/>
            <p:nvPr/>
          </p:nvSpPr>
          <p:spPr>
            <a:xfrm>
              <a:off x="7988020" y="2894273"/>
              <a:ext cx="194584" cy="509967"/>
            </a:xfrm>
            <a:custGeom>
              <a:avLst/>
              <a:gdLst/>
              <a:ahLst/>
              <a:cxnLst/>
              <a:rect l="l" t="t" r="r" b="b"/>
              <a:pathLst>
                <a:path w="3961" h="10381" extrusionOk="0">
                  <a:moveTo>
                    <a:pt x="1" y="1"/>
                  </a:moveTo>
                  <a:cubicBezTo>
                    <a:pt x="7" y="50"/>
                    <a:pt x="26" y="115"/>
                    <a:pt x="121" y="173"/>
                  </a:cubicBezTo>
                  <a:cubicBezTo>
                    <a:pt x="422" y="342"/>
                    <a:pt x="330" y="191"/>
                    <a:pt x="717" y="406"/>
                  </a:cubicBezTo>
                  <a:cubicBezTo>
                    <a:pt x="1107" y="618"/>
                    <a:pt x="855" y="852"/>
                    <a:pt x="1150" y="895"/>
                  </a:cubicBezTo>
                  <a:cubicBezTo>
                    <a:pt x="1451" y="938"/>
                    <a:pt x="1721" y="1322"/>
                    <a:pt x="1497" y="1340"/>
                  </a:cubicBezTo>
                  <a:cubicBezTo>
                    <a:pt x="1488" y="1341"/>
                    <a:pt x="1479" y="1342"/>
                    <a:pt x="1470" y="1342"/>
                  </a:cubicBezTo>
                  <a:cubicBezTo>
                    <a:pt x="1264" y="1342"/>
                    <a:pt x="1228" y="1105"/>
                    <a:pt x="901" y="1064"/>
                  </a:cubicBezTo>
                  <a:cubicBezTo>
                    <a:pt x="861" y="1059"/>
                    <a:pt x="831" y="1056"/>
                    <a:pt x="812" y="1056"/>
                  </a:cubicBezTo>
                  <a:cubicBezTo>
                    <a:pt x="663" y="1056"/>
                    <a:pt x="1066" y="1194"/>
                    <a:pt x="1266" y="1365"/>
                  </a:cubicBezTo>
                  <a:cubicBezTo>
                    <a:pt x="1497" y="1555"/>
                    <a:pt x="1497" y="1783"/>
                    <a:pt x="1266" y="1872"/>
                  </a:cubicBezTo>
                  <a:cubicBezTo>
                    <a:pt x="1050" y="1953"/>
                    <a:pt x="1187" y="2390"/>
                    <a:pt x="1516" y="2390"/>
                  </a:cubicBezTo>
                  <a:cubicBezTo>
                    <a:pt x="1536" y="2390"/>
                    <a:pt x="1558" y="2388"/>
                    <a:pt x="1580" y="2385"/>
                  </a:cubicBezTo>
                  <a:cubicBezTo>
                    <a:pt x="1911" y="2327"/>
                    <a:pt x="1837" y="2033"/>
                    <a:pt x="1965" y="2033"/>
                  </a:cubicBezTo>
                  <a:cubicBezTo>
                    <a:pt x="1981" y="2033"/>
                    <a:pt x="1999" y="2037"/>
                    <a:pt x="2022" y="2047"/>
                  </a:cubicBezTo>
                  <a:cubicBezTo>
                    <a:pt x="2228" y="2130"/>
                    <a:pt x="2160" y="2342"/>
                    <a:pt x="2501" y="2474"/>
                  </a:cubicBezTo>
                  <a:cubicBezTo>
                    <a:pt x="2848" y="2600"/>
                    <a:pt x="2455" y="2769"/>
                    <a:pt x="2870" y="2793"/>
                  </a:cubicBezTo>
                  <a:cubicBezTo>
                    <a:pt x="3285" y="2815"/>
                    <a:pt x="3487" y="2962"/>
                    <a:pt x="3125" y="3110"/>
                  </a:cubicBezTo>
                  <a:cubicBezTo>
                    <a:pt x="2933" y="3188"/>
                    <a:pt x="2891" y="3260"/>
                    <a:pt x="2850" y="3260"/>
                  </a:cubicBezTo>
                  <a:cubicBezTo>
                    <a:pt x="2812" y="3260"/>
                    <a:pt x="2774" y="3199"/>
                    <a:pt x="2621" y="3027"/>
                  </a:cubicBezTo>
                  <a:cubicBezTo>
                    <a:pt x="2299" y="2664"/>
                    <a:pt x="2332" y="3011"/>
                    <a:pt x="2299" y="2664"/>
                  </a:cubicBezTo>
                  <a:cubicBezTo>
                    <a:pt x="2288" y="2547"/>
                    <a:pt x="2221" y="2507"/>
                    <a:pt x="2127" y="2507"/>
                  </a:cubicBezTo>
                  <a:cubicBezTo>
                    <a:pt x="1943" y="2507"/>
                    <a:pt x="1655" y="2658"/>
                    <a:pt x="1472" y="2689"/>
                  </a:cubicBezTo>
                  <a:cubicBezTo>
                    <a:pt x="1196" y="2732"/>
                    <a:pt x="1426" y="2987"/>
                    <a:pt x="1174" y="3027"/>
                  </a:cubicBezTo>
                  <a:cubicBezTo>
                    <a:pt x="919" y="3070"/>
                    <a:pt x="806" y="3008"/>
                    <a:pt x="873" y="3555"/>
                  </a:cubicBezTo>
                  <a:cubicBezTo>
                    <a:pt x="944" y="4108"/>
                    <a:pt x="781" y="4237"/>
                    <a:pt x="505" y="4237"/>
                  </a:cubicBezTo>
                  <a:cubicBezTo>
                    <a:pt x="228" y="4237"/>
                    <a:pt x="735" y="4535"/>
                    <a:pt x="873" y="4916"/>
                  </a:cubicBezTo>
                  <a:cubicBezTo>
                    <a:pt x="983" y="5219"/>
                    <a:pt x="1021" y="5429"/>
                    <a:pt x="1325" y="5429"/>
                  </a:cubicBezTo>
                  <a:cubicBezTo>
                    <a:pt x="1406" y="5429"/>
                    <a:pt x="1505" y="5414"/>
                    <a:pt x="1629" y="5383"/>
                  </a:cubicBezTo>
                  <a:cubicBezTo>
                    <a:pt x="1875" y="5322"/>
                    <a:pt x="1988" y="5286"/>
                    <a:pt x="2041" y="5286"/>
                  </a:cubicBezTo>
                  <a:cubicBezTo>
                    <a:pt x="2116" y="5286"/>
                    <a:pt x="2070" y="5358"/>
                    <a:pt x="2111" y="5533"/>
                  </a:cubicBezTo>
                  <a:cubicBezTo>
                    <a:pt x="2129" y="5611"/>
                    <a:pt x="2160" y="5636"/>
                    <a:pt x="2197" y="5636"/>
                  </a:cubicBezTo>
                  <a:cubicBezTo>
                    <a:pt x="2262" y="5636"/>
                    <a:pt x="2345" y="5556"/>
                    <a:pt x="2404" y="5556"/>
                  </a:cubicBezTo>
                  <a:cubicBezTo>
                    <a:pt x="2438" y="5556"/>
                    <a:pt x="2463" y="5581"/>
                    <a:pt x="2474" y="5659"/>
                  </a:cubicBezTo>
                  <a:cubicBezTo>
                    <a:pt x="2520" y="5957"/>
                    <a:pt x="1902" y="6022"/>
                    <a:pt x="2243" y="6212"/>
                  </a:cubicBezTo>
                  <a:cubicBezTo>
                    <a:pt x="2590" y="6406"/>
                    <a:pt x="2335" y="6851"/>
                    <a:pt x="2176" y="6958"/>
                  </a:cubicBezTo>
                  <a:cubicBezTo>
                    <a:pt x="2013" y="7066"/>
                    <a:pt x="2130" y="7447"/>
                    <a:pt x="1789" y="7619"/>
                  </a:cubicBezTo>
                  <a:cubicBezTo>
                    <a:pt x="1442" y="7788"/>
                    <a:pt x="1948" y="8086"/>
                    <a:pt x="1743" y="8279"/>
                  </a:cubicBezTo>
                  <a:cubicBezTo>
                    <a:pt x="1534" y="8470"/>
                    <a:pt x="984" y="8706"/>
                    <a:pt x="1193" y="9173"/>
                  </a:cubicBezTo>
                  <a:cubicBezTo>
                    <a:pt x="1271" y="9352"/>
                    <a:pt x="1320" y="9423"/>
                    <a:pt x="1374" y="9423"/>
                  </a:cubicBezTo>
                  <a:cubicBezTo>
                    <a:pt x="1462" y="9423"/>
                    <a:pt x="1565" y="9236"/>
                    <a:pt x="1835" y="9023"/>
                  </a:cubicBezTo>
                  <a:cubicBezTo>
                    <a:pt x="2260" y="8691"/>
                    <a:pt x="2623" y="8131"/>
                    <a:pt x="2831" y="8131"/>
                  </a:cubicBezTo>
                  <a:cubicBezTo>
                    <a:pt x="2835" y="8131"/>
                    <a:pt x="2839" y="8131"/>
                    <a:pt x="2842" y="8132"/>
                  </a:cubicBezTo>
                  <a:cubicBezTo>
                    <a:pt x="2916" y="8141"/>
                    <a:pt x="2950" y="8193"/>
                    <a:pt x="2996" y="8239"/>
                  </a:cubicBezTo>
                  <a:cubicBezTo>
                    <a:pt x="2329" y="9198"/>
                    <a:pt x="1352" y="9950"/>
                    <a:pt x="207" y="10380"/>
                  </a:cubicBezTo>
                  <a:cubicBezTo>
                    <a:pt x="2406" y="9557"/>
                    <a:pt x="3957" y="7564"/>
                    <a:pt x="3957" y="5235"/>
                  </a:cubicBezTo>
                  <a:cubicBezTo>
                    <a:pt x="3960" y="2815"/>
                    <a:pt x="2311" y="77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0"/>
            <p:cNvSpPr/>
            <p:nvPr/>
          </p:nvSpPr>
          <p:spPr>
            <a:xfrm>
              <a:off x="7983059" y="2892652"/>
              <a:ext cx="4863" cy="1670"/>
            </a:xfrm>
            <a:custGeom>
              <a:avLst/>
              <a:gdLst/>
              <a:ahLst/>
              <a:cxnLst/>
              <a:rect l="l" t="t" r="r" b="b"/>
              <a:pathLst>
                <a:path w="99" h="34" extrusionOk="0">
                  <a:moveTo>
                    <a:pt x="1" y="0"/>
                  </a:moveTo>
                  <a:lnTo>
                    <a:pt x="1" y="0"/>
                  </a:lnTo>
                  <a:cubicBezTo>
                    <a:pt x="34" y="9"/>
                    <a:pt x="65" y="22"/>
                    <a:pt x="99" y="34"/>
                  </a:cubicBezTo>
                  <a:cubicBezTo>
                    <a:pt x="68" y="22"/>
                    <a:pt x="34" y="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8020787" y="3386845"/>
              <a:ext cx="14541" cy="7271"/>
            </a:xfrm>
            <a:custGeom>
              <a:avLst/>
              <a:gdLst/>
              <a:ahLst/>
              <a:cxnLst/>
              <a:rect l="l" t="t" r="r" b="b"/>
              <a:pathLst>
                <a:path w="296" h="148" extrusionOk="0">
                  <a:moveTo>
                    <a:pt x="295" y="0"/>
                  </a:moveTo>
                  <a:cubicBezTo>
                    <a:pt x="194" y="49"/>
                    <a:pt x="99" y="101"/>
                    <a:pt x="0" y="148"/>
                  </a:cubicBezTo>
                  <a:cubicBezTo>
                    <a:pt x="99" y="101"/>
                    <a:pt x="200" y="52"/>
                    <a:pt x="295" y="0"/>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7998287" y="3397702"/>
              <a:ext cx="13951" cy="5944"/>
            </a:xfrm>
            <a:custGeom>
              <a:avLst/>
              <a:gdLst/>
              <a:ahLst/>
              <a:cxnLst/>
              <a:rect l="l" t="t" r="r" b="b"/>
              <a:pathLst>
                <a:path w="284" h="121" extrusionOk="0">
                  <a:moveTo>
                    <a:pt x="283" y="0"/>
                  </a:moveTo>
                  <a:lnTo>
                    <a:pt x="283" y="0"/>
                  </a:lnTo>
                  <a:cubicBezTo>
                    <a:pt x="266" y="8"/>
                    <a:pt x="249" y="16"/>
                    <a:pt x="232" y="23"/>
                  </a:cubicBezTo>
                  <a:lnTo>
                    <a:pt x="232" y="23"/>
                  </a:lnTo>
                  <a:cubicBezTo>
                    <a:pt x="249" y="16"/>
                    <a:pt x="266" y="8"/>
                    <a:pt x="283" y="0"/>
                  </a:cubicBezTo>
                  <a:close/>
                  <a:moveTo>
                    <a:pt x="232" y="23"/>
                  </a:moveTo>
                  <a:lnTo>
                    <a:pt x="232" y="23"/>
                  </a:lnTo>
                  <a:cubicBezTo>
                    <a:pt x="156" y="57"/>
                    <a:pt x="78" y="87"/>
                    <a:pt x="1" y="120"/>
                  </a:cubicBezTo>
                  <a:cubicBezTo>
                    <a:pt x="79" y="92"/>
                    <a:pt x="155" y="58"/>
                    <a:pt x="232" y="23"/>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0"/>
            <p:cNvSpPr/>
            <p:nvPr/>
          </p:nvSpPr>
          <p:spPr>
            <a:xfrm>
              <a:off x="8036801" y="3384880"/>
              <a:ext cx="1965" cy="1228"/>
            </a:xfrm>
            <a:custGeom>
              <a:avLst/>
              <a:gdLst/>
              <a:ahLst/>
              <a:cxnLst/>
              <a:rect l="l" t="t" r="r" b="b"/>
              <a:pathLst>
                <a:path w="40" h="25" extrusionOk="0">
                  <a:moveTo>
                    <a:pt x="40" y="0"/>
                  </a:moveTo>
                  <a:lnTo>
                    <a:pt x="40" y="0"/>
                  </a:lnTo>
                  <a:cubicBezTo>
                    <a:pt x="28" y="9"/>
                    <a:pt x="9" y="16"/>
                    <a:pt x="0" y="25"/>
                  </a:cubicBezTo>
                  <a:cubicBezTo>
                    <a:pt x="12" y="16"/>
                    <a:pt x="28" y="9"/>
                    <a:pt x="40" y="0"/>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7998287" y="3397702"/>
              <a:ext cx="13951" cy="5944"/>
            </a:xfrm>
            <a:custGeom>
              <a:avLst/>
              <a:gdLst/>
              <a:ahLst/>
              <a:cxnLst/>
              <a:rect l="l" t="t" r="r" b="b"/>
              <a:pathLst>
                <a:path w="284" h="121" extrusionOk="0">
                  <a:moveTo>
                    <a:pt x="283" y="0"/>
                  </a:moveTo>
                  <a:lnTo>
                    <a:pt x="283" y="0"/>
                  </a:lnTo>
                  <a:cubicBezTo>
                    <a:pt x="283" y="0"/>
                    <a:pt x="283" y="0"/>
                    <a:pt x="283" y="0"/>
                  </a:cubicBezTo>
                  <a:lnTo>
                    <a:pt x="283" y="0"/>
                  </a:lnTo>
                  <a:cubicBezTo>
                    <a:pt x="283" y="0"/>
                    <a:pt x="283" y="0"/>
                    <a:pt x="283" y="0"/>
                  </a:cubicBezTo>
                  <a:lnTo>
                    <a:pt x="283" y="0"/>
                  </a:lnTo>
                  <a:cubicBezTo>
                    <a:pt x="266" y="8"/>
                    <a:pt x="249" y="16"/>
                    <a:pt x="232" y="23"/>
                  </a:cubicBezTo>
                  <a:lnTo>
                    <a:pt x="232" y="23"/>
                  </a:lnTo>
                  <a:cubicBezTo>
                    <a:pt x="249" y="16"/>
                    <a:pt x="266" y="8"/>
                    <a:pt x="283" y="0"/>
                  </a:cubicBezTo>
                  <a:close/>
                  <a:moveTo>
                    <a:pt x="232" y="23"/>
                  </a:moveTo>
                  <a:lnTo>
                    <a:pt x="232" y="23"/>
                  </a:lnTo>
                  <a:cubicBezTo>
                    <a:pt x="156" y="57"/>
                    <a:pt x="78" y="87"/>
                    <a:pt x="1" y="120"/>
                  </a:cubicBezTo>
                  <a:cubicBezTo>
                    <a:pt x="79" y="92"/>
                    <a:pt x="155" y="58"/>
                    <a:pt x="232" y="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0"/>
            <p:cNvSpPr/>
            <p:nvPr/>
          </p:nvSpPr>
          <p:spPr>
            <a:xfrm>
              <a:off x="8036801" y="3384880"/>
              <a:ext cx="1965" cy="1228"/>
            </a:xfrm>
            <a:custGeom>
              <a:avLst/>
              <a:gdLst/>
              <a:ahLst/>
              <a:cxnLst/>
              <a:rect l="l" t="t" r="r" b="b"/>
              <a:pathLst>
                <a:path w="40" h="25" extrusionOk="0">
                  <a:moveTo>
                    <a:pt x="40" y="0"/>
                  </a:moveTo>
                  <a:lnTo>
                    <a:pt x="40" y="0"/>
                  </a:lnTo>
                  <a:cubicBezTo>
                    <a:pt x="28" y="9"/>
                    <a:pt x="9" y="16"/>
                    <a:pt x="0" y="25"/>
                  </a:cubicBezTo>
                  <a:cubicBezTo>
                    <a:pt x="12" y="16"/>
                    <a:pt x="28" y="9"/>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0"/>
            <p:cNvSpPr/>
            <p:nvPr/>
          </p:nvSpPr>
          <p:spPr>
            <a:xfrm>
              <a:off x="8020787" y="3386845"/>
              <a:ext cx="14541" cy="7271"/>
            </a:xfrm>
            <a:custGeom>
              <a:avLst/>
              <a:gdLst/>
              <a:ahLst/>
              <a:cxnLst/>
              <a:rect l="l" t="t" r="r" b="b"/>
              <a:pathLst>
                <a:path w="296" h="148" extrusionOk="0">
                  <a:moveTo>
                    <a:pt x="295" y="0"/>
                  </a:moveTo>
                  <a:cubicBezTo>
                    <a:pt x="194" y="49"/>
                    <a:pt x="99" y="101"/>
                    <a:pt x="0" y="148"/>
                  </a:cubicBezTo>
                  <a:cubicBezTo>
                    <a:pt x="99" y="101"/>
                    <a:pt x="200" y="52"/>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0"/>
            <p:cNvSpPr/>
            <p:nvPr/>
          </p:nvSpPr>
          <p:spPr>
            <a:xfrm>
              <a:off x="7625874" y="3024600"/>
              <a:ext cx="1867" cy="3144"/>
            </a:xfrm>
            <a:custGeom>
              <a:avLst/>
              <a:gdLst/>
              <a:ahLst/>
              <a:cxnLst/>
              <a:rect l="l" t="t" r="r" b="b"/>
              <a:pathLst>
                <a:path w="38" h="64" extrusionOk="0">
                  <a:moveTo>
                    <a:pt x="38" y="1"/>
                  </a:moveTo>
                  <a:cubicBezTo>
                    <a:pt x="37" y="1"/>
                    <a:pt x="28" y="16"/>
                    <a:pt x="18" y="34"/>
                  </a:cubicBezTo>
                  <a:lnTo>
                    <a:pt x="18" y="34"/>
                  </a:lnTo>
                  <a:cubicBezTo>
                    <a:pt x="21" y="30"/>
                    <a:pt x="23" y="27"/>
                    <a:pt x="25" y="23"/>
                  </a:cubicBezTo>
                  <a:cubicBezTo>
                    <a:pt x="32" y="17"/>
                    <a:pt x="38" y="8"/>
                    <a:pt x="38" y="2"/>
                  </a:cubicBezTo>
                  <a:cubicBezTo>
                    <a:pt x="38" y="1"/>
                    <a:pt x="38" y="1"/>
                    <a:pt x="38" y="1"/>
                  </a:cubicBezTo>
                  <a:close/>
                  <a:moveTo>
                    <a:pt x="18" y="34"/>
                  </a:moveTo>
                  <a:lnTo>
                    <a:pt x="18" y="34"/>
                  </a:lnTo>
                  <a:cubicBezTo>
                    <a:pt x="13" y="43"/>
                    <a:pt x="8" y="52"/>
                    <a:pt x="1" y="63"/>
                  </a:cubicBezTo>
                  <a:cubicBezTo>
                    <a:pt x="6" y="55"/>
                    <a:pt x="12" y="44"/>
                    <a:pt x="18" y="3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0"/>
            <p:cNvSpPr/>
            <p:nvPr/>
          </p:nvSpPr>
          <p:spPr>
            <a:xfrm>
              <a:off x="7632358" y="3010796"/>
              <a:ext cx="3832" cy="6386"/>
            </a:xfrm>
            <a:custGeom>
              <a:avLst/>
              <a:gdLst/>
              <a:ahLst/>
              <a:cxnLst/>
              <a:rect l="l" t="t" r="r" b="b"/>
              <a:pathLst>
                <a:path w="78" h="130" extrusionOk="0">
                  <a:moveTo>
                    <a:pt x="78" y="0"/>
                  </a:moveTo>
                  <a:cubicBezTo>
                    <a:pt x="50" y="43"/>
                    <a:pt x="29" y="86"/>
                    <a:pt x="1" y="129"/>
                  </a:cubicBezTo>
                  <a:lnTo>
                    <a:pt x="1" y="129"/>
                  </a:lnTo>
                  <a:cubicBezTo>
                    <a:pt x="29" y="86"/>
                    <a:pt x="50" y="43"/>
                    <a:pt x="78"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0"/>
            <p:cNvSpPr/>
            <p:nvPr/>
          </p:nvSpPr>
          <p:spPr>
            <a:xfrm>
              <a:off x="7636730" y="3006866"/>
              <a:ext cx="2358" cy="3537"/>
            </a:xfrm>
            <a:custGeom>
              <a:avLst/>
              <a:gdLst/>
              <a:ahLst/>
              <a:cxnLst/>
              <a:rect l="l" t="t" r="r" b="b"/>
              <a:pathLst>
                <a:path w="48" h="72" extrusionOk="0">
                  <a:moveTo>
                    <a:pt x="47" y="0"/>
                  </a:moveTo>
                  <a:lnTo>
                    <a:pt x="44" y="6"/>
                  </a:lnTo>
                  <a:lnTo>
                    <a:pt x="44" y="6"/>
                  </a:lnTo>
                  <a:cubicBezTo>
                    <a:pt x="45" y="4"/>
                    <a:pt x="46" y="2"/>
                    <a:pt x="47" y="0"/>
                  </a:cubicBezTo>
                  <a:close/>
                  <a:moveTo>
                    <a:pt x="44" y="6"/>
                  </a:moveTo>
                  <a:cubicBezTo>
                    <a:pt x="29" y="28"/>
                    <a:pt x="10" y="45"/>
                    <a:pt x="1" y="71"/>
                  </a:cubicBezTo>
                  <a:lnTo>
                    <a:pt x="44" y="6"/>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0"/>
            <p:cNvSpPr/>
            <p:nvPr/>
          </p:nvSpPr>
          <p:spPr>
            <a:xfrm>
              <a:off x="8109358" y="3317727"/>
              <a:ext cx="11201" cy="12576"/>
            </a:xfrm>
            <a:custGeom>
              <a:avLst/>
              <a:gdLst/>
              <a:ahLst/>
              <a:cxnLst/>
              <a:rect l="l" t="t" r="r" b="b"/>
              <a:pathLst>
                <a:path w="228" h="256" extrusionOk="0">
                  <a:moveTo>
                    <a:pt x="228" y="1"/>
                  </a:moveTo>
                  <a:lnTo>
                    <a:pt x="228" y="1"/>
                  </a:lnTo>
                  <a:cubicBezTo>
                    <a:pt x="154" y="90"/>
                    <a:pt x="77" y="172"/>
                    <a:pt x="1" y="255"/>
                  </a:cubicBezTo>
                  <a:cubicBezTo>
                    <a:pt x="80" y="172"/>
                    <a:pt x="154" y="90"/>
                    <a:pt x="228"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0"/>
            <p:cNvSpPr/>
            <p:nvPr/>
          </p:nvSpPr>
          <p:spPr>
            <a:xfrm>
              <a:off x="7625776" y="3027695"/>
              <a:ext cx="442" cy="688"/>
            </a:xfrm>
            <a:custGeom>
              <a:avLst/>
              <a:gdLst/>
              <a:ahLst/>
              <a:cxnLst/>
              <a:rect l="l" t="t" r="r" b="b"/>
              <a:pathLst>
                <a:path w="9" h="14" extrusionOk="0">
                  <a:moveTo>
                    <a:pt x="9" y="0"/>
                  </a:moveTo>
                  <a:cubicBezTo>
                    <a:pt x="3" y="9"/>
                    <a:pt x="1" y="13"/>
                    <a:pt x="1" y="13"/>
                  </a:cubicBezTo>
                  <a:cubicBezTo>
                    <a:pt x="1" y="13"/>
                    <a:pt x="4" y="8"/>
                    <a:pt x="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0"/>
            <p:cNvSpPr/>
            <p:nvPr/>
          </p:nvSpPr>
          <p:spPr>
            <a:xfrm>
              <a:off x="8120657" y="3317580"/>
              <a:ext cx="246" cy="196"/>
            </a:xfrm>
            <a:custGeom>
              <a:avLst/>
              <a:gdLst/>
              <a:ahLst/>
              <a:cxnLst/>
              <a:rect l="l" t="t" r="r" b="b"/>
              <a:pathLst>
                <a:path w="5" h="4" extrusionOk="0">
                  <a:moveTo>
                    <a:pt x="4" y="0"/>
                  </a:moveTo>
                  <a:lnTo>
                    <a:pt x="4" y="0"/>
                  </a:lnTo>
                  <a:cubicBezTo>
                    <a:pt x="1" y="0"/>
                    <a:pt x="1" y="3"/>
                    <a:pt x="1" y="3"/>
                  </a:cubicBezTo>
                  <a:lnTo>
                    <a:pt x="4" y="0"/>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8120509" y="3316941"/>
              <a:ext cx="982" cy="2014"/>
            </a:xfrm>
            <a:custGeom>
              <a:avLst/>
              <a:gdLst/>
              <a:ahLst/>
              <a:cxnLst/>
              <a:rect l="l" t="t" r="r" b="b"/>
              <a:pathLst>
                <a:path w="20" h="41" extrusionOk="0">
                  <a:moveTo>
                    <a:pt x="19" y="1"/>
                  </a:moveTo>
                  <a:cubicBezTo>
                    <a:pt x="16" y="5"/>
                    <a:pt x="13" y="9"/>
                    <a:pt x="10" y="12"/>
                  </a:cubicBezTo>
                  <a:lnTo>
                    <a:pt x="10" y="12"/>
                  </a:lnTo>
                  <a:cubicBezTo>
                    <a:pt x="14" y="9"/>
                    <a:pt x="18" y="6"/>
                    <a:pt x="19" y="1"/>
                  </a:cubicBezTo>
                  <a:close/>
                  <a:moveTo>
                    <a:pt x="10" y="12"/>
                  </a:moveTo>
                  <a:cubicBezTo>
                    <a:pt x="8" y="15"/>
                    <a:pt x="5" y="17"/>
                    <a:pt x="4" y="19"/>
                  </a:cubicBezTo>
                  <a:cubicBezTo>
                    <a:pt x="1" y="29"/>
                    <a:pt x="1" y="35"/>
                    <a:pt x="1" y="41"/>
                  </a:cubicBezTo>
                  <a:cubicBezTo>
                    <a:pt x="3" y="30"/>
                    <a:pt x="5" y="21"/>
                    <a:pt x="10" y="12"/>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0"/>
            <p:cNvSpPr/>
            <p:nvPr/>
          </p:nvSpPr>
          <p:spPr>
            <a:xfrm>
              <a:off x="7643706" y="2994782"/>
              <a:ext cx="3832" cy="5502"/>
            </a:xfrm>
            <a:custGeom>
              <a:avLst/>
              <a:gdLst/>
              <a:ahLst/>
              <a:cxnLst/>
              <a:rect l="l" t="t" r="r" b="b"/>
              <a:pathLst>
                <a:path w="78" h="112" extrusionOk="0">
                  <a:moveTo>
                    <a:pt x="77" y="1"/>
                  </a:moveTo>
                  <a:cubicBezTo>
                    <a:pt x="49" y="35"/>
                    <a:pt x="22" y="74"/>
                    <a:pt x="0" y="111"/>
                  </a:cubicBezTo>
                  <a:cubicBezTo>
                    <a:pt x="22" y="74"/>
                    <a:pt x="49" y="41"/>
                    <a:pt x="77"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0"/>
            <p:cNvSpPr/>
            <p:nvPr/>
          </p:nvSpPr>
          <p:spPr>
            <a:xfrm>
              <a:off x="7983059" y="2892652"/>
              <a:ext cx="1130" cy="344"/>
            </a:xfrm>
            <a:custGeom>
              <a:avLst/>
              <a:gdLst/>
              <a:ahLst/>
              <a:cxnLst/>
              <a:rect l="l" t="t" r="r" b="b"/>
              <a:pathLst>
                <a:path w="23" h="7" extrusionOk="0">
                  <a:moveTo>
                    <a:pt x="1" y="0"/>
                  </a:moveTo>
                  <a:cubicBezTo>
                    <a:pt x="7" y="3"/>
                    <a:pt x="16" y="6"/>
                    <a:pt x="22" y="6"/>
                  </a:cubicBezTo>
                  <a:cubicBezTo>
                    <a:pt x="19" y="3"/>
                    <a:pt x="16" y="3"/>
                    <a:pt x="10" y="3"/>
                  </a:cubicBezTo>
                  <a:cubicBezTo>
                    <a:pt x="7" y="3"/>
                    <a:pt x="4" y="0"/>
                    <a:pt x="1"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0"/>
            <p:cNvSpPr/>
            <p:nvPr/>
          </p:nvSpPr>
          <p:spPr>
            <a:xfrm>
              <a:off x="7670086" y="2965061"/>
              <a:ext cx="3242" cy="3390"/>
            </a:xfrm>
            <a:custGeom>
              <a:avLst/>
              <a:gdLst/>
              <a:ahLst/>
              <a:cxnLst/>
              <a:rect l="l" t="t" r="r" b="b"/>
              <a:pathLst>
                <a:path w="66" h="69" extrusionOk="0">
                  <a:moveTo>
                    <a:pt x="65" y="1"/>
                  </a:moveTo>
                  <a:lnTo>
                    <a:pt x="65" y="1"/>
                  </a:lnTo>
                  <a:cubicBezTo>
                    <a:pt x="44" y="22"/>
                    <a:pt x="22" y="47"/>
                    <a:pt x="1" y="68"/>
                  </a:cubicBezTo>
                  <a:cubicBezTo>
                    <a:pt x="22" y="50"/>
                    <a:pt x="44" y="22"/>
                    <a:pt x="6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7685364" y="2951650"/>
              <a:ext cx="2456" cy="2014"/>
            </a:xfrm>
            <a:custGeom>
              <a:avLst/>
              <a:gdLst/>
              <a:ahLst/>
              <a:cxnLst/>
              <a:rect l="l" t="t" r="r" b="b"/>
              <a:pathLst>
                <a:path w="50" h="41" extrusionOk="0">
                  <a:moveTo>
                    <a:pt x="49" y="0"/>
                  </a:moveTo>
                  <a:lnTo>
                    <a:pt x="28" y="22"/>
                  </a:lnTo>
                  <a:cubicBezTo>
                    <a:pt x="15" y="25"/>
                    <a:pt x="9" y="34"/>
                    <a:pt x="0" y="40"/>
                  </a:cubicBezTo>
                  <a:cubicBezTo>
                    <a:pt x="15" y="34"/>
                    <a:pt x="40" y="13"/>
                    <a:pt x="4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0"/>
            <p:cNvSpPr/>
            <p:nvPr/>
          </p:nvSpPr>
          <p:spPr>
            <a:xfrm>
              <a:off x="7705701" y="2931116"/>
              <a:ext cx="9285" cy="6386"/>
            </a:xfrm>
            <a:custGeom>
              <a:avLst/>
              <a:gdLst/>
              <a:ahLst/>
              <a:cxnLst/>
              <a:rect l="l" t="t" r="r" b="b"/>
              <a:pathLst>
                <a:path w="189" h="130" extrusionOk="0">
                  <a:moveTo>
                    <a:pt x="188" y="0"/>
                  </a:moveTo>
                  <a:lnTo>
                    <a:pt x="188" y="0"/>
                  </a:lnTo>
                  <a:cubicBezTo>
                    <a:pt x="175" y="7"/>
                    <a:pt x="162" y="15"/>
                    <a:pt x="150" y="24"/>
                  </a:cubicBezTo>
                  <a:lnTo>
                    <a:pt x="150" y="24"/>
                  </a:lnTo>
                  <a:cubicBezTo>
                    <a:pt x="163" y="16"/>
                    <a:pt x="175" y="8"/>
                    <a:pt x="188" y="0"/>
                  </a:cubicBezTo>
                  <a:close/>
                  <a:moveTo>
                    <a:pt x="150" y="24"/>
                  </a:moveTo>
                  <a:cubicBezTo>
                    <a:pt x="100" y="57"/>
                    <a:pt x="50" y="92"/>
                    <a:pt x="1" y="129"/>
                  </a:cubicBezTo>
                  <a:cubicBezTo>
                    <a:pt x="47" y="96"/>
                    <a:pt x="93" y="68"/>
                    <a:pt x="136" y="37"/>
                  </a:cubicBezTo>
                  <a:cubicBezTo>
                    <a:pt x="141" y="33"/>
                    <a:pt x="145" y="28"/>
                    <a:pt x="150" y="2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0"/>
            <p:cNvSpPr/>
            <p:nvPr/>
          </p:nvSpPr>
          <p:spPr>
            <a:xfrm>
              <a:off x="7701919" y="2939124"/>
              <a:ext cx="1425" cy="1081"/>
            </a:xfrm>
            <a:custGeom>
              <a:avLst/>
              <a:gdLst/>
              <a:ahLst/>
              <a:cxnLst/>
              <a:rect l="l" t="t" r="r" b="b"/>
              <a:pathLst>
                <a:path w="29" h="22" extrusionOk="0">
                  <a:moveTo>
                    <a:pt x="29" y="0"/>
                  </a:moveTo>
                  <a:cubicBezTo>
                    <a:pt x="19" y="3"/>
                    <a:pt x="16" y="13"/>
                    <a:pt x="10" y="13"/>
                  </a:cubicBezTo>
                  <a:cubicBezTo>
                    <a:pt x="10" y="16"/>
                    <a:pt x="4" y="16"/>
                    <a:pt x="1" y="22"/>
                  </a:cubicBezTo>
                  <a:cubicBezTo>
                    <a:pt x="10" y="16"/>
                    <a:pt x="19" y="9"/>
                    <a:pt x="2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0"/>
            <p:cNvSpPr/>
            <p:nvPr/>
          </p:nvSpPr>
          <p:spPr>
            <a:xfrm>
              <a:off x="8093982" y="3333398"/>
              <a:ext cx="12576" cy="12281"/>
            </a:xfrm>
            <a:custGeom>
              <a:avLst/>
              <a:gdLst/>
              <a:ahLst/>
              <a:cxnLst/>
              <a:rect l="l" t="t" r="r" b="b"/>
              <a:pathLst>
                <a:path w="256" h="250" extrusionOk="0">
                  <a:moveTo>
                    <a:pt x="227" y="29"/>
                  </a:moveTo>
                  <a:cubicBezTo>
                    <a:pt x="227" y="29"/>
                    <a:pt x="227" y="29"/>
                    <a:pt x="227" y="29"/>
                  </a:cubicBezTo>
                  <a:lnTo>
                    <a:pt x="227" y="29"/>
                  </a:lnTo>
                  <a:cubicBezTo>
                    <a:pt x="227" y="29"/>
                    <a:pt x="227" y="29"/>
                    <a:pt x="227" y="29"/>
                  </a:cubicBezTo>
                  <a:close/>
                  <a:moveTo>
                    <a:pt x="255" y="1"/>
                  </a:moveTo>
                  <a:cubicBezTo>
                    <a:pt x="243" y="10"/>
                    <a:pt x="235" y="18"/>
                    <a:pt x="228" y="28"/>
                  </a:cubicBezTo>
                  <a:lnTo>
                    <a:pt x="228" y="28"/>
                  </a:lnTo>
                  <a:cubicBezTo>
                    <a:pt x="153" y="103"/>
                    <a:pt x="74" y="178"/>
                    <a:pt x="0" y="249"/>
                  </a:cubicBezTo>
                  <a:cubicBezTo>
                    <a:pt x="82" y="173"/>
                    <a:pt x="170" y="97"/>
                    <a:pt x="245" y="12"/>
                  </a:cubicBezTo>
                  <a:lnTo>
                    <a:pt x="245" y="12"/>
                  </a:lnTo>
                  <a:cubicBezTo>
                    <a:pt x="249" y="9"/>
                    <a:pt x="252" y="5"/>
                    <a:pt x="255" y="1"/>
                  </a:cubicBezTo>
                  <a:lnTo>
                    <a:pt x="255" y="1"/>
                  </a:lnTo>
                  <a:cubicBezTo>
                    <a:pt x="255" y="1"/>
                    <a:pt x="255" y="1"/>
                    <a:pt x="25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0"/>
            <p:cNvSpPr/>
            <p:nvPr/>
          </p:nvSpPr>
          <p:spPr>
            <a:xfrm>
              <a:off x="8106705" y="3332170"/>
              <a:ext cx="1032" cy="1032"/>
            </a:xfrm>
            <a:custGeom>
              <a:avLst/>
              <a:gdLst/>
              <a:ahLst/>
              <a:cxnLst/>
              <a:rect l="l" t="t" r="r" b="b"/>
              <a:pathLst>
                <a:path w="21" h="21" extrusionOk="0">
                  <a:moveTo>
                    <a:pt x="21" y="1"/>
                  </a:moveTo>
                  <a:cubicBezTo>
                    <a:pt x="19" y="1"/>
                    <a:pt x="0" y="20"/>
                    <a:pt x="1" y="20"/>
                  </a:cubicBezTo>
                  <a:cubicBezTo>
                    <a:pt x="1" y="20"/>
                    <a:pt x="6" y="15"/>
                    <a:pt x="21" y="1"/>
                  </a:cubicBezTo>
                  <a:cubicBezTo>
                    <a:pt x="21" y="1"/>
                    <a:pt x="21" y="1"/>
                    <a:pt x="21"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0"/>
            <p:cNvSpPr/>
            <p:nvPr/>
          </p:nvSpPr>
          <p:spPr>
            <a:xfrm>
              <a:off x="8016857" y="3394803"/>
              <a:ext cx="2162" cy="982"/>
            </a:xfrm>
            <a:custGeom>
              <a:avLst/>
              <a:gdLst/>
              <a:ahLst/>
              <a:cxnLst/>
              <a:rect l="l" t="t" r="r" b="b"/>
              <a:pathLst>
                <a:path w="44" h="20" extrusionOk="0">
                  <a:moveTo>
                    <a:pt x="44" y="1"/>
                  </a:moveTo>
                  <a:lnTo>
                    <a:pt x="44" y="1"/>
                  </a:lnTo>
                  <a:cubicBezTo>
                    <a:pt x="32" y="3"/>
                    <a:pt x="24" y="9"/>
                    <a:pt x="14" y="14"/>
                  </a:cubicBezTo>
                  <a:lnTo>
                    <a:pt x="14" y="14"/>
                  </a:lnTo>
                  <a:cubicBezTo>
                    <a:pt x="23" y="10"/>
                    <a:pt x="33" y="7"/>
                    <a:pt x="44" y="1"/>
                  </a:cubicBezTo>
                  <a:close/>
                  <a:moveTo>
                    <a:pt x="14" y="14"/>
                  </a:moveTo>
                  <a:lnTo>
                    <a:pt x="14" y="14"/>
                  </a:lnTo>
                  <a:cubicBezTo>
                    <a:pt x="9" y="16"/>
                    <a:pt x="5" y="17"/>
                    <a:pt x="1" y="19"/>
                  </a:cubicBezTo>
                  <a:cubicBezTo>
                    <a:pt x="6" y="18"/>
                    <a:pt x="10" y="16"/>
                    <a:pt x="14" y="1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7587999" y="2886757"/>
              <a:ext cx="594462" cy="536347"/>
            </a:xfrm>
            <a:custGeom>
              <a:avLst/>
              <a:gdLst/>
              <a:ahLst/>
              <a:cxnLst/>
              <a:rect l="l" t="t" r="r" b="b"/>
              <a:pathLst>
                <a:path w="12101" h="10918" extrusionOk="0">
                  <a:moveTo>
                    <a:pt x="8043" y="114"/>
                  </a:moveTo>
                  <a:lnTo>
                    <a:pt x="8043" y="114"/>
                  </a:lnTo>
                  <a:cubicBezTo>
                    <a:pt x="8043" y="115"/>
                    <a:pt x="8044" y="116"/>
                    <a:pt x="8045" y="116"/>
                  </a:cubicBezTo>
                  <a:lnTo>
                    <a:pt x="8045" y="116"/>
                  </a:lnTo>
                  <a:cubicBezTo>
                    <a:pt x="8045" y="115"/>
                    <a:pt x="8044" y="114"/>
                    <a:pt x="8043" y="114"/>
                  </a:cubicBezTo>
                  <a:close/>
                  <a:moveTo>
                    <a:pt x="8510" y="10459"/>
                  </a:moveTo>
                  <a:cubicBezTo>
                    <a:pt x="8458" y="10482"/>
                    <a:pt x="8405" y="10503"/>
                    <a:pt x="8350" y="10524"/>
                  </a:cubicBezTo>
                  <a:cubicBezTo>
                    <a:pt x="8404" y="10505"/>
                    <a:pt x="8457" y="10483"/>
                    <a:pt x="8510" y="10459"/>
                  </a:cubicBezTo>
                  <a:close/>
                  <a:moveTo>
                    <a:pt x="7622" y="0"/>
                  </a:moveTo>
                  <a:cubicBezTo>
                    <a:pt x="7622" y="0"/>
                    <a:pt x="7149" y="6623"/>
                    <a:pt x="6494" y="7449"/>
                  </a:cubicBezTo>
                  <a:cubicBezTo>
                    <a:pt x="5128" y="7253"/>
                    <a:pt x="3822" y="6632"/>
                    <a:pt x="2735" y="5637"/>
                  </a:cubicBezTo>
                  <a:cubicBezTo>
                    <a:pt x="1967" y="4934"/>
                    <a:pt x="1196" y="4083"/>
                    <a:pt x="634" y="3137"/>
                  </a:cubicBezTo>
                  <a:cubicBezTo>
                    <a:pt x="136" y="4184"/>
                    <a:pt x="1" y="5373"/>
                    <a:pt x="250" y="6494"/>
                  </a:cubicBezTo>
                  <a:cubicBezTo>
                    <a:pt x="680" y="8429"/>
                    <a:pt x="2252" y="10045"/>
                    <a:pt x="4280" y="10650"/>
                  </a:cubicBezTo>
                  <a:cubicBezTo>
                    <a:pt x="4823" y="10813"/>
                    <a:pt x="5392" y="10902"/>
                    <a:pt x="5963" y="10911"/>
                  </a:cubicBezTo>
                  <a:lnTo>
                    <a:pt x="5963" y="10917"/>
                  </a:lnTo>
                  <a:lnTo>
                    <a:pt x="6117" y="10917"/>
                  </a:lnTo>
                  <a:cubicBezTo>
                    <a:pt x="6252" y="10917"/>
                    <a:pt x="6381" y="10911"/>
                    <a:pt x="6516" y="10905"/>
                  </a:cubicBezTo>
                  <a:cubicBezTo>
                    <a:pt x="6651" y="10896"/>
                    <a:pt x="6789" y="10880"/>
                    <a:pt x="6924" y="10865"/>
                  </a:cubicBezTo>
                  <a:cubicBezTo>
                    <a:pt x="6961" y="10862"/>
                    <a:pt x="7004" y="10856"/>
                    <a:pt x="7044" y="10850"/>
                  </a:cubicBezTo>
                  <a:cubicBezTo>
                    <a:pt x="7143" y="10834"/>
                    <a:pt x="7244" y="10819"/>
                    <a:pt x="7342" y="10801"/>
                  </a:cubicBezTo>
                  <a:cubicBezTo>
                    <a:pt x="7382" y="10794"/>
                    <a:pt x="7422" y="10785"/>
                    <a:pt x="7462" y="10779"/>
                  </a:cubicBezTo>
                  <a:cubicBezTo>
                    <a:pt x="7597" y="10751"/>
                    <a:pt x="7726" y="10721"/>
                    <a:pt x="7858" y="10681"/>
                  </a:cubicBezTo>
                  <a:cubicBezTo>
                    <a:pt x="7990" y="10644"/>
                    <a:pt x="8122" y="10601"/>
                    <a:pt x="8251" y="10555"/>
                  </a:cubicBezTo>
                  <a:cubicBezTo>
                    <a:pt x="8384" y="10509"/>
                    <a:pt x="8506" y="10460"/>
                    <a:pt x="8632" y="10404"/>
                  </a:cubicBezTo>
                  <a:lnTo>
                    <a:pt x="8632" y="10404"/>
                  </a:lnTo>
                  <a:cubicBezTo>
                    <a:pt x="8591" y="10423"/>
                    <a:pt x="8551" y="10441"/>
                    <a:pt x="8510" y="10459"/>
                  </a:cubicBezTo>
                  <a:lnTo>
                    <a:pt x="8510" y="10459"/>
                  </a:lnTo>
                  <a:cubicBezTo>
                    <a:pt x="8551" y="10442"/>
                    <a:pt x="8592" y="10423"/>
                    <a:pt x="8632" y="10404"/>
                  </a:cubicBezTo>
                  <a:lnTo>
                    <a:pt x="8632" y="10404"/>
                  </a:lnTo>
                  <a:cubicBezTo>
                    <a:pt x="8632" y="10404"/>
                    <a:pt x="8632" y="10404"/>
                    <a:pt x="8632" y="10404"/>
                  </a:cubicBezTo>
                  <a:cubicBezTo>
                    <a:pt x="8645" y="10401"/>
                    <a:pt x="8657" y="10398"/>
                    <a:pt x="8666" y="10389"/>
                  </a:cubicBezTo>
                  <a:cubicBezTo>
                    <a:pt x="8691" y="10383"/>
                    <a:pt x="8709" y="10374"/>
                    <a:pt x="8728" y="10364"/>
                  </a:cubicBezTo>
                  <a:cubicBezTo>
                    <a:pt x="8743" y="10355"/>
                    <a:pt x="8755" y="10352"/>
                    <a:pt x="8771" y="10343"/>
                  </a:cubicBezTo>
                  <a:cubicBezTo>
                    <a:pt x="8783" y="10340"/>
                    <a:pt x="8795" y="10334"/>
                    <a:pt x="8804" y="10328"/>
                  </a:cubicBezTo>
                  <a:cubicBezTo>
                    <a:pt x="8906" y="10281"/>
                    <a:pt x="9004" y="10229"/>
                    <a:pt x="9102" y="10180"/>
                  </a:cubicBezTo>
                  <a:cubicBezTo>
                    <a:pt x="9108" y="10174"/>
                    <a:pt x="9121" y="10168"/>
                    <a:pt x="9133" y="10165"/>
                  </a:cubicBezTo>
                  <a:cubicBezTo>
                    <a:pt x="9133" y="10165"/>
                    <a:pt x="9136" y="10165"/>
                    <a:pt x="9136" y="10159"/>
                  </a:cubicBezTo>
                  <a:cubicBezTo>
                    <a:pt x="9148" y="10152"/>
                    <a:pt x="9164" y="10149"/>
                    <a:pt x="9173" y="10140"/>
                  </a:cubicBezTo>
                  <a:cubicBezTo>
                    <a:pt x="9185" y="10134"/>
                    <a:pt x="9198" y="10125"/>
                    <a:pt x="9210" y="10122"/>
                  </a:cubicBezTo>
                  <a:cubicBezTo>
                    <a:pt x="9327" y="10057"/>
                    <a:pt x="9443" y="9983"/>
                    <a:pt x="9557" y="9910"/>
                  </a:cubicBezTo>
                  <a:lnTo>
                    <a:pt x="9594" y="9888"/>
                  </a:lnTo>
                  <a:cubicBezTo>
                    <a:pt x="9704" y="9815"/>
                    <a:pt x="9815" y="9735"/>
                    <a:pt x="9922" y="9652"/>
                  </a:cubicBezTo>
                  <a:cubicBezTo>
                    <a:pt x="9935" y="9646"/>
                    <a:pt x="9947" y="9633"/>
                    <a:pt x="9956" y="9627"/>
                  </a:cubicBezTo>
                  <a:cubicBezTo>
                    <a:pt x="10061" y="9544"/>
                    <a:pt x="10165" y="9461"/>
                    <a:pt x="10263" y="9372"/>
                  </a:cubicBezTo>
                  <a:cubicBezTo>
                    <a:pt x="10276" y="9360"/>
                    <a:pt x="10288" y="9351"/>
                    <a:pt x="10300" y="9341"/>
                  </a:cubicBezTo>
                  <a:lnTo>
                    <a:pt x="10460" y="9191"/>
                  </a:lnTo>
                  <a:cubicBezTo>
                    <a:pt x="10503" y="9154"/>
                    <a:pt x="10540" y="9111"/>
                    <a:pt x="10580" y="9074"/>
                  </a:cubicBezTo>
                  <a:cubicBezTo>
                    <a:pt x="10592" y="9062"/>
                    <a:pt x="10601" y="9047"/>
                    <a:pt x="10617" y="9034"/>
                  </a:cubicBezTo>
                  <a:cubicBezTo>
                    <a:pt x="10644" y="9004"/>
                    <a:pt x="10672" y="8973"/>
                    <a:pt x="10700" y="8945"/>
                  </a:cubicBezTo>
                  <a:cubicBezTo>
                    <a:pt x="10752" y="8884"/>
                    <a:pt x="10810" y="8829"/>
                    <a:pt x="10859" y="8767"/>
                  </a:cubicBezTo>
                  <a:lnTo>
                    <a:pt x="10859" y="8767"/>
                  </a:lnTo>
                  <a:cubicBezTo>
                    <a:pt x="10845" y="8791"/>
                    <a:pt x="10838" y="8805"/>
                    <a:pt x="10841" y="8805"/>
                  </a:cubicBezTo>
                  <a:cubicBezTo>
                    <a:pt x="10848" y="8805"/>
                    <a:pt x="10906" y="8732"/>
                    <a:pt x="11053" y="8527"/>
                  </a:cubicBezTo>
                  <a:cubicBezTo>
                    <a:pt x="11059" y="8515"/>
                    <a:pt x="11068" y="8509"/>
                    <a:pt x="11074" y="8497"/>
                  </a:cubicBezTo>
                  <a:cubicBezTo>
                    <a:pt x="11099" y="8463"/>
                    <a:pt x="11120" y="8432"/>
                    <a:pt x="11148" y="8392"/>
                  </a:cubicBezTo>
                  <a:cubicBezTo>
                    <a:pt x="11729" y="7545"/>
                    <a:pt x="12076" y="6555"/>
                    <a:pt x="12100" y="5486"/>
                  </a:cubicBezTo>
                  <a:lnTo>
                    <a:pt x="12100" y="5486"/>
                  </a:lnTo>
                  <a:cubicBezTo>
                    <a:pt x="11615" y="6079"/>
                    <a:pt x="10970" y="6555"/>
                    <a:pt x="10325" y="6863"/>
                  </a:cubicBezTo>
                  <a:cubicBezTo>
                    <a:pt x="10094" y="6970"/>
                    <a:pt x="9861" y="7065"/>
                    <a:pt x="9628" y="7145"/>
                  </a:cubicBezTo>
                  <a:lnTo>
                    <a:pt x="9628" y="882"/>
                  </a:lnTo>
                  <a:cubicBezTo>
                    <a:pt x="9173" y="581"/>
                    <a:pt x="8678" y="329"/>
                    <a:pt x="8141" y="151"/>
                  </a:cubicBezTo>
                  <a:cubicBezTo>
                    <a:pt x="8126" y="145"/>
                    <a:pt x="8110" y="142"/>
                    <a:pt x="8098" y="136"/>
                  </a:cubicBezTo>
                  <a:cubicBezTo>
                    <a:pt x="8089" y="129"/>
                    <a:pt x="8073" y="126"/>
                    <a:pt x="8061" y="123"/>
                  </a:cubicBezTo>
                  <a:lnTo>
                    <a:pt x="8064" y="123"/>
                  </a:lnTo>
                  <a:cubicBezTo>
                    <a:pt x="8059" y="121"/>
                    <a:pt x="8051" y="120"/>
                    <a:pt x="8045" y="116"/>
                  </a:cubicBezTo>
                  <a:lnTo>
                    <a:pt x="8045" y="116"/>
                  </a:lnTo>
                  <a:cubicBezTo>
                    <a:pt x="8046" y="117"/>
                    <a:pt x="8046" y="119"/>
                    <a:pt x="8047" y="119"/>
                  </a:cubicBezTo>
                  <a:lnTo>
                    <a:pt x="8047" y="119"/>
                  </a:lnTo>
                  <a:cubicBezTo>
                    <a:pt x="8029" y="111"/>
                    <a:pt x="8005" y="108"/>
                    <a:pt x="7987" y="99"/>
                  </a:cubicBezTo>
                  <a:cubicBezTo>
                    <a:pt x="7867" y="62"/>
                    <a:pt x="7745" y="31"/>
                    <a:pt x="762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0"/>
            <p:cNvSpPr/>
            <p:nvPr/>
          </p:nvSpPr>
          <p:spPr>
            <a:xfrm>
              <a:off x="7919688" y="2810712"/>
              <a:ext cx="256875" cy="669721"/>
            </a:xfrm>
            <a:custGeom>
              <a:avLst/>
              <a:gdLst/>
              <a:ahLst/>
              <a:cxnLst/>
              <a:rect l="l" t="t" r="r" b="b"/>
              <a:pathLst>
                <a:path w="5229" h="13633" extrusionOk="0">
                  <a:moveTo>
                    <a:pt x="2621" y="1164"/>
                  </a:moveTo>
                  <a:cubicBezTo>
                    <a:pt x="2796" y="1164"/>
                    <a:pt x="2934" y="1303"/>
                    <a:pt x="2934" y="1475"/>
                  </a:cubicBezTo>
                  <a:lnTo>
                    <a:pt x="2934" y="9563"/>
                  </a:lnTo>
                  <a:lnTo>
                    <a:pt x="3256" y="9722"/>
                  </a:lnTo>
                  <a:cubicBezTo>
                    <a:pt x="3754" y="9968"/>
                    <a:pt x="4061" y="10463"/>
                    <a:pt x="4061" y="11015"/>
                  </a:cubicBezTo>
                  <a:cubicBezTo>
                    <a:pt x="4061" y="11814"/>
                    <a:pt x="3413" y="12462"/>
                    <a:pt x="2614" y="12462"/>
                  </a:cubicBezTo>
                  <a:cubicBezTo>
                    <a:pt x="1816" y="12462"/>
                    <a:pt x="1168" y="11814"/>
                    <a:pt x="1168" y="11015"/>
                  </a:cubicBezTo>
                  <a:cubicBezTo>
                    <a:pt x="1168" y="10469"/>
                    <a:pt x="1478" y="9968"/>
                    <a:pt x="1972" y="9722"/>
                  </a:cubicBezTo>
                  <a:lnTo>
                    <a:pt x="2295" y="9563"/>
                  </a:lnTo>
                  <a:lnTo>
                    <a:pt x="2295" y="1475"/>
                  </a:lnTo>
                  <a:cubicBezTo>
                    <a:pt x="2295" y="1303"/>
                    <a:pt x="2433" y="1164"/>
                    <a:pt x="2605" y="1164"/>
                  </a:cubicBezTo>
                  <a:close/>
                  <a:moveTo>
                    <a:pt x="2602" y="0"/>
                  </a:moveTo>
                  <a:cubicBezTo>
                    <a:pt x="1788" y="0"/>
                    <a:pt x="1128" y="661"/>
                    <a:pt x="1128" y="1475"/>
                  </a:cubicBezTo>
                  <a:lnTo>
                    <a:pt x="1128" y="8871"/>
                  </a:lnTo>
                  <a:cubicBezTo>
                    <a:pt x="421" y="9354"/>
                    <a:pt x="0" y="10149"/>
                    <a:pt x="0" y="11022"/>
                  </a:cubicBezTo>
                  <a:cubicBezTo>
                    <a:pt x="0" y="12459"/>
                    <a:pt x="1174" y="13633"/>
                    <a:pt x="2614" y="13633"/>
                  </a:cubicBezTo>
                  <a:cubicBezTo>
                    <a:pt x="4058" y="13633"/>
                    <a:pt x="5229" y="12459"/>
                    <a:pt x="5225" y="11022"/>
                  </a:cubicBezTo>
                  <a:cubicBezTo>
                    <a:pt x="5225" y="10149"/>
                    <a:pt x="4798" y="9354"/>
                    <a:pt x="4095" y="8871"/>
                  </a:cubicBezTo>
                  <a:lnTo>
                    <a:pt x="4095" y="1475"/>
                  </a:lnTo>
                  <a:cubicBezTo>
                    <a:pt x="4095" y="661"/>
                    <a:pt x="3435" y="0"/>
                    <a:pt x="2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0"/>
            <p:cNvSpPr/>
            <p:nvPr/>
          </p:nvSpPr>
          <p:spPr>
            <a:xfrm>
              <a:off x="7975052" y="2960100"/>
              <a:ext cx="57427" cy="98889"/>
            </a:xfrm>
            <a:custGeom>
              <a:avLst/>
              <a:gdLst/>
              <a:ahLst/>
              <a:cxnLst/>
              <a:rect l="l" t="t" r="r" b="b"/>
              <a:pathLst>
                <a:path w="1169" h="2013" extrusionOk="0">
                  <a:moveTo>
                    <a:pt x="1168" y="0"/>
                  </a:moveTo>
                  <a:lnTo>
                    <a:pt x="1018" y="92"/>
                  </a:lnTo>
                  <a:cubicBezTo>
                    <a:pt x="673" y="307"/>
                    <a:pt x="336" y="532"/>
                    <a:pt x="1" y="756"/>
                  </a:cubicBezTo>
                  <a:lnTo>
                    <a:pt x="1" y="2012"/>
                  </a:lnTo>
                  <a:cubicBezTo>
                    <a:pt x="121" y="1923"/>
                    <a:pt x="231" y="1828"/>
                    <a:pt x="351" y="1739"/>
                  </a:cubicBezTo>
                  <a:cubicBezTo>
                    <a:pt x="612" y="1536"/>
                    <a:pt x="888" y="1333"/>
                    <a:pt x="1168" y="1134"/>
                  </a:cubicBezTo>
                  <a:lnTo>
                    <a:pt x="1168"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7932215" y="3300042"/>
              <a:ext cx="244348" cy="168793"/>
            </a:xfrm>
            <a:custGeom>
              <a:avLst/>
              <a:gdLst/>
              <a:ahLst/>
              <a:cxnLst/>
              <a:rect l="l" t="t" r="r" b="b"/>
              <a:pathLst>
                <a:path w="4974" h="3436" extrusionOk="0">
                  <a:moveTo>
                    <a:pt x="4746" y="1"/>
                  </a:moveTo>
                  <a:cubicBezTo>
                    <a:pt x="4393" y="157"/>
                    <a:pt x="4037" y="311"/>
                    <a:pt x="3683" y="468"/>
                  </a:cubicBezTo>
                  <a:cubicBezTo>
                    <a:pt x="3763" y="649"/>
                    <a:pt x="3806" y="849"/>
                    <a:pt x="3806" y="1051"/>
                  </a:cubicBezTo>
                  <a:cubicBezTo>
                    <a:pt x="3806" y="1850"/>
                    <a:pt x="3158" y="2498"/>
                    <a:pt x="2359" y="2498"/>
                  </a:cubicBezTo>
                  <a:cubicBezTo>
                    <a:pt x="1776" y="2498"/>
                    <a:pt x="1272" y="2154"/>
                    <a:pt x="1045" y="1653"/>
                  </a:cubicBezTo>
                  <a:cubicBezTo>
                    <a:pt x="692" y="1816"/>
                    <a:pt x="344" y="1985"/>
                    <a:pt x="0" y="2169"/>
                  </a:cubicBezTo>
                  <a:cubicBezTo>
                    <a:pt x="268" y="2735"/>
                    <a:pt x="722" y="3183"/>
                    <a:pt x="1284" y="3435"/>
                  </a:cubicBezTo>
                  <a:cubicBezTo>
                    <a:pt x="2562" y="2775"/>
                    <a:pt x="3803" y="2053"/>
                    <a:pt x="4967" y="1214"/>
                  </a:cubicBezTo>
                  <a:cubicBezTo>
                    <a:pt x="4970" y="1159"/>
                    <a:pt x="4974" y="1110"/>
                    <a:pt x="4974" y="1054"/>
                  </a:cubicBezTo>
                  <a:cubicBezTo>
                    <a:pt x="4974" y="683"/>
                    <a:pt x="4894" y="326"/>
                    <a:pt x="474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0"/>
            <p:cNvSpPr/>
            <p:nvPr/>
          </p:nvSpPr>
          <p:spPr>
            <a:xfrm>
              <a:off x="7975052" y="3107375"/>
              <a:ext cx="57427" cy="122862"/>
            </a:xfrm>
            <a:custGeom>
              <a:avLst/>
              <a:gdLst/>
              <a:ahLst/>
              <a:cxnLst/>
              <a:rect l="l" t="t" r="r" b="b"/>
              <a:pathLst>
                <a:path w="1169" h="2501" extrusionOk="0">
                  <a:moveTo>
                    <a:pt x="1168" y="0"/>
                  </a:moveTo>
                  <a:cubicBezTo>
                    <a:pt x="1156" y="9"/>
                    <a:pt x="1143" y="16"/>
                    <a:pt x="1134" y="28"/>
                  </a:cubicBezTo>
                  <a:cubicBezTo>
                    <a:pt x="753" y="332"/>
                    <a:pt x="379" y="636"/>
                    <a:pt x="1" y="943"/>
                  </a:cubicBezTo>
                  <a:lnTo>
                    <a:pt x="1" y="2501"/>
                  </a:lnTo>
                  <a:cubicBezTo>
                    <a:pt x="403" y="2227"/>
                    <a:pt x="787" y="1935"/>
                    <a:pt x="1168" y="1634"/>
                  </a:cubicBezTo>
                  <a:lnTo>
                    <a:pt x="1168"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0"/>
            <p:cNvSpPr/>
            <p:nvPr/>
          </p:nvSpPr>
          <p:spPr>
            <a:xfrm>
              <a:off x="7975199" y="2810712"/>
              <a:ext cx="121535" cy="97513"/>
            </a:xfrm>
            <a:custGeom>
              <a:avLst/>
              <a:gdLst/>
              <a:ahLst/>
              <a:cxnLst/>
              <a:rect l="l" t="t" r="r" b="b"/>
              <a:pathLst>
                <a:path w="2474" h="1985" extrusionOk="0">
                  <a:moveTo>
                    <a:pt x="1475" y="0"/>
                  </a:moveTo>
                  <a:cubicBezTo>
                    <a:pt x="661" y="0"/>
                    <a:pt x="1" y="661"/>
                    <a:pt x="1" y="1475"/>
                  </a:cubicBezTo>
                  <a:lnTo>
                    <a:pt x="1" y="1985"/>
                  </a:lnTo>
                  <a:cubicBezTo>
                    <a:pt x="87" y="1935"/>
                    <a:pt x="167" y="1877"/>
                    <a:pt x="256" y="1828"/>
                  </a:cubicBezTo>
                  <a:cubicBezTo>
                    <a:pt x="1011" y="1361"/>
                    <a:pt x="1767" y="903"/>
                    <a:pt x="2474" y="372"/>
                  </a:cubicBezTo>
                  <a:cubicBezTo>
                    <a:pt x="2212" y="142"/>
                    <a:pt x="1872" y="0"/>
                    <a:pt x="1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7948033" y="2839204"/>
              <a:ext cx="199840" cy="612540"/>
            </a:xfrm>
            <a:custGeom>
              <a:avLst/>
              <a:gdLst/>
              <a:ahLst/>
              <a:cxnLst/>
              <a:rect l="l" t="t" r="r" b="b"/>
              <a:pathLst>
                <a:path w="4068" h="12469" extrusionOk="0">
                  <a:moveTo>
                    <a:pt x="2941" y="8620"/>
                  </a:moveTo>
                  <a:lnTo>
                    <a:pt x="2941" y="895"/>
                  </a:lnTo>
                  <a:cubicBezTo>
                    <a:pt x="2941" y="403"/>
                    <a:pt x="2541" y="1"/>
                    <a:pt x="2044" y="1"/>
                  </a:cubicBezTo>
                  <a:lnTo>
                    <a:pt x="2025" y="1"/>
                  </a:lnTo>
                  <a:cubicBezTo>
                    <a:pt x="1534" y="1"/>
                    <a:pt x="1131" y="400"/>
                    <a:pt x="1131" y="895"/>
                  </a:cubicBezTo>
                  <a:lnTo>
                    <a:pt x="1131" y="8620"/>
                  </a:lnTo>
                  <a:cubicBezTo>
                    <a:pt x="462" y="8955"/>
                    <a:pt x="1" y="9640"/>
                    <a:pt x="1" y="10435"/>
                  </a:cubicBezTo>
                  <a:cubicBezTo>
                    <a:pt x="1" y="11557"/>
                    <a:pt x="913" y="12469"/>
                    <a:pt x="2034" y="12469"/>
                  </a:cubicBezTo>
                  <a:cubicBezTo>
                    <a:pt x="3153" y="12469"/>
                    <a:pt x="4065" y="11557"/>
                    <a:pt x="4065" y="10435"/>
                  </a:cubicBezTo>
                  <a:cubicBezTo>
                    <a:pt x="4068" y="9640"/>
                    <a:pt x="3607" y="8955"/>
                    <a:pt x="2941" y="86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0"/>
            <p:cNvSpPr/>
            <p:nvPr/>
          </p:nvSpPr>
          <p:spPr>
            <a:xfrm>
              <a:off x="7937324" y="2828495"/>
              <a:ext cx="221750" cy="634302"/>
            </a:xfrm>
            <a:custGeom>
              <a:avLst/>
              <a:gdLst/>
              <a:ahLst/>
              <a:cxnLst/>
              <a:rect l="l" t="t" r="r" b="b"/>
              <a:pathLst>
                <a:path w="4514" h="12912" extrusionOk="0">
                  <a:moveTo>
                    <a:pt x="2268" y="446"/>
                  </a:moveTo>
                  <a:cubicBezTo>
                    <a:pt x="2636" y="446"/>
                    <a:pt x="2934" y="744"/>
                    <a:pt x="2937" y="1113"/>
                  </a:cubicBezTo>
                  <a:lnTo>
                    <a:pt x="2937" y="8976"/>
                  </a:lnTo>
                  <a:lnTo>
                    <a:pt x="3060" y="9038"/>
                  </a:lnTo>
                  <a:cubicBezTo>
                    <a:pt x="3681" y="9345"/>
                    <a:pt x="4065" y="9968"/>
                    <a:pt x="4065" y="10653"/>
                  </a:cubicBezTo>
                  <a:cubicBezTo>
                    <a:pt x="4065" y="11649"/>
                    <a:pt x="3254" y="12460"/>
                    <a:pt x="2259" y="12460"/>
                  </a:cubicBezTo>
                  <a:cubicBezTo>
                    <a:pt x="1263" y="12460"/>
                    <a:pt x="455" y="11649"/>
                    <a:pt x="455" y="10653"/>
                  </a:cubicBezTo>
                  <a:cubicBezTo>
                    <a:pt x="455" y="9962"/>
                    <a:pt x="839" y="9345"/>
                    <a:pt x="1457" y="9038"/>
                  </a:cubicBezTo>
                  <a:lnTo>
                    <a:pt x="1580" y="8976"/>
                  </a:lnTo>
                  <a:lnTo>
                    <a:pt x="1580" y="1113"/>
                  </a:lnTo>
                  <a:cubicBezTo>
                    <a:pt x="1580" y="744"/>
                    <a:pt x="1878" y="446"/>
                    <a:pt x="2268" y="446"/>
                  </a:cubicBezTo>
                  <a:close/>
                  <a:moveTo>
                    <a:pt x="2246" y="1"/>
                  </a:moveTo>
                  <a:cubicBezTo>
                    <a:pt x="1632" y="1"/>
                    <a:pt x="1131" y="498"/>
                    <a:pt x="1131" y="1116"/>
                  </a:cubicBezTo>
                  <a:lnTo>
                    <a:pt x="1131" y="8706"/>
                  </a:lnTo>
                  <a:cubicBezTo>
                    <a:pt x="431" y="9111"/>
                    <a:pt x="1" y="9846"/>
                    <a:pt x="1" y="10660"/>
                  </a:cubicBezTo>
                  <a:cubicBezTo>
                    <a:pt x="1" y="11901"/>
                    <a:pt x="1011" y="12911"/>
                    <a:pt x="2255" y="12911"/>
                  </a:cubicBezTo>
                  <a:cubicBezTo>
                    <a:pt x="3500" y="12911"/>
                    <a:pt x="4513" y="11897"/>
                    <a:pt x="4513" y="10660"/>
                  </a:cubicBezTo>
                  <a:cubicBezTo>
                    <a:pt x="4513" y="9843"/>
                    <a:pt x="4083" y="9111"/>
                    <a:pt x="3383" y="8706"/>
                  </a:cubicBezTo>
                  <a:lnTo>
                    <a:pt x="3383" y="1116"/>
                  </a:lnTo>
                  <a:cubicBezTo>
                    <a:pt x="3383" y="501"/>
                    <a:pt x="2882" y="1"/>
                    <a:pt x="2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0"/>
            <p:cNvSpPr/>
            <p:nvPr/>
          </p:nvSpPr>
          <p:spPr>
            <a:xfrm>
              <a:off x="7930250" y="3243156"/>
              <a:ext cx="235751" cy="227154"/>
            </a:xfrm>
            <a:custGeom>
              <a:avLst/>
              <a:gdLst/>
              <a:ahLst/>
              <a:cxnLst/>
              <a:rect l="l" t="t" r="r" b="b"/>
              <a:pathLst>
                <a:path w="4799" h="4624" extrusionOk="0">
                  <a:moveTo>
                    <a:pt x="1036" y="1"/>
                  </a:moveTo>
                  <a:lnTo>
                    <a:pt x="1036" y="253"/>
                  </a:lnTo>
                  <a:cubicBezTo>
                    <a:pt x="391" y="698"/>
                    <a:pt x="0" y="1426"/>
                    <a:pt x="0" y="2225"/>
                  </a:cubicBezTo>
                  <a:cubicBezTo>
                    <a:pt x="0" y="3549"/>
                    <a:pt x="1076" y="4624"/>
                    <a:pt x="2399" y="4624"/>
                  </a:cubicBezTo>
                  <a:cubicBezTo>
                    <a:pt x="3723" y="4624"/>
                    <a:pt x="4798" y="3549"/>
                    <a:pt x="4798" y="2225"/>
                  </a:cubicBezTo>
                  <a:cubicBezTo>
                    <a:pt x="4798" y="2203"/>
                    <a:pt x="4795" y="2182"/>
                    <a:pt x="4795" y="2160"/>
                  </a:cubicBezTo>
                  <a:cubicBezTo>
                    <a:pt x="4602" y="2298"/>
                    <a:pt x="4387" y="2409"/>
                    <a:pt x="4141" y="2480"/>
                  </a:cubicBezTo>
                  <a:cubicBezTo>
                    <a:pt x="3915" y="2544"/>
                    <a:pt x="3699" y="2574"/>
                    <a:pt x="3494" y="2574"/>
                  </a:cubicBezTo>
                  <a:cubicBezTo>
                    <a:pt x="2156" y="2574"/>
                    <a:pt x="1278" y="1303"/>
                    <a:pt x="103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8088529" y="2942415"/>
              <a:ext cx="28296" cy="10316"/>
            </a:xfrm>
            <a:custGeom>
              <a:avLst/>
              <a:gdLst/>
              <a:ahLst/>
              <a:cxnLst/>
              <a:rect l="l" t="t" r="r" b="b"/>
              <a:pathLst>
                <a:path w="576" h="210" extrusionOk="0">
                  <a:moveTo>
                    <a:pt x="1" y="1"/>
                  </a:moveTo>
                  <a:lnTo>
                    <a:pt x="1" y="210"/>
                  </a:lnTo>
                  <a:lnTo>
                    <a:pt x="575" y="210"/>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8088529" y="3008537"/>
              <a:ext cx="28296" cy="10464"/>
            </a:xfrm>
            <a:custGeom>
              <a:avLst/>
              <a:gdLst/>
              <a:ahLst/>
              <a:cxnLst/>
              <a:rect l="l" t="t" r="r" b="b"/>
              <a:pathLst>
                <a:path w="576" h="213" extrusionOk="0">
                  <a:moveTo>
                    <a:pt x="1" y="0"/>
                  </a:moveTo>
                  <a:lnTo>
                    <a:pt x="1" y="212"/>
                  </a:lnTo>
                  <a:lnTo>
                    <a:pt x="575" y="212"/>
                  </a:lnTo>
                  <a:lnTo>
                    <a:pt x="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8088529" y="3074757"/>
              <a:ext cx="28296" cy="10464"/>
            </a:xfrm>
            <a:custGeom>
              <a:avLst/>
              <a:gdLst/>
              <a:ahLst/>
              <a:cxnLst/>
              <a:rect l="l" t="t" r="r" b="b"/>
              <a:pathLst>
                <a:path w="576" h="213" extrusionOk="0">
                  <a:moveTo>
                    <a:pt x="1" y="1"/>
                  </a:moveTo>
                  <a:lnTo>
                    <a:pt x="1" y="213"/>
                  </a:lnTo>
                  <a:lnTo>
                    <a:pt x="575" y="213"/>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8088529" y="3141026"/>
              <a:ext cx="28296" cy="10464"/>
            </a:xfrm>
            <a:custGeom>
              <a:avLst/>
              <a:gdLst/>
              <a:ahLst/>
              <a:cxnLst/>
              <a:rect l="l" t="t" r="r" b="b"/>
              <a:pathLst>
                <a:path w="576" h="213" extrusionOk="0">
                  <a:moveTo>
                    <a:pt x="1" y="0"/>
                  </a:moveTo>
                  <a:lnTo>
                    <a:pt x="1" y="212"/>
                  </a:lnTo>
                  <a:lnTo>
                    <a:pt x="575" y="212"/>
                  </a:lnTo>
                  <a:lnTo>
                    <a:pt x="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a:off x="8096537" y="2964472"/>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0"/>
            <p:cNvSpPr/>
            <p:nvPr/>
          </p:nvSpPr>
          <p:spPr>
            <a:xfrm>
              <a:off x="8096537" y="2986480"/>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0"/>
            <p:cNvSpPr/>
            <p:nvPr/>
          </p:nvSpPr>
          <p:spPr>
            <a:xfrm>
              <a:off x="8096537" y="3030692"/>
              <a:ext cx="20289" cy="10316"/>
            </a:xfrm>
            <a:custGeom>
              <a:avLst/>
              <a:gdLst/>
              <a:ahLst/>
              <a:cxnLst/>
              <a:rect l="l" t="t" r="r" b="b"/>
              <a:pathLst>
                <a:path w="413" h="210" extrusionOk="0">
                  <a:moveTo>
                    <a:pt x="0" y="1"/>
                  </a:moveTo>
                  <a:lnTo>
                    <a:pt x="0" y="210"/>
                  </a:lnTo>
                  <a:lnTo>
                    <a:pt x="412" y="210"/>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0"/>
            <p:cNvSpPr/>
            <p:nvPr/>
          </p:nvSpPr>
          <p:spPr>
            <a:xfrm>
              <a:off x="8096537" y="3052749"/>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0"/>
            <p:cNvSpPr/>
            <p:nvPr/>
          </p:nvSpPr>
          <p:spPr>
            <a:xfrm>
              <a:off x="8096537" y="3096814"/>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0"/>
            <p:cNvSpPr/>
            <p:nvPr/>
          </p:nvSpPr>
          <p:spPr>
            <a:xfrm>
              <a:off x="8096537" y="3118821"/>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0"/>
            <p:cNvSpPr/>
            <p:nvPr/>
          </p:nvSpPr>
          <p:spPr>
            <a:xfrm>
              <a:off x="8096537" y="3163034"/>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0"/>
            <p:cNvSpPr/>
            <p:nvPr/>
          </p:nvSpPr>
          <p:spPr>
            <a:xfrm>
              <a:off x="8096537" y="3185091"/>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0"/>
            <p:cNvSpPr/>
            <p:nvPr/>
          </p:nvSpPr>
          <p:spPr>
            <a:xfrm>
              <a:off x="8088529" y="3207098"/>
              <a:ext cx="28296" cy="10464"/>
            </a:xfrm>
            <a:custGeom>
              <a:avLst/>
              <a:gdLst/>
              <a:ahLst/>
              <a:cxnLst/>
              <a:rect l="l" t="t" r="r" b="b"/>
              <a:pathLst>
                <a:path w="576" h="213" extrusionOk="0">
                  <a:moveTo>
                    <a:pt x="1" y="1"/>
                  </a:moveTo>
                  <a:lnTo>
                    <a:pt x="1" y="213"/>
                  </a:lnTo>
                  <a:lnTo>
                    <a:pt x="575" y="213"/>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0"/>
          <p:cNvGrpSpPr/>
          <p:nvPr/>
        </p:nvGrpSpPr>
        <p:grpSpPr>
          <a:xfrm>
            <a:off x="6914532" y="3666834"/>
            <a:ext cx="951887" cy="903321"/>
            <a:chOff x="3786475" y="1280450"/>
            <a:chExt cx="1571030" cy="1490629"/>
          </a:xfrm>
        </p:grpSpPr>
        <p:sp>
          <p:nvSpPr>
            <p:cNvPr id="5519" name="Google Shape;5519;p70"/>
            <p:cNvSpPr/>
            <p:nvPr/>
          </p:nvSpPr>
          <p:spPr>
            <a:xfrm>
              <a:off x="3791412" y="1280716"/>
              <a:ext cx="1566093" cy="1465290"/>
            </a:xfrm>
            <a:custGeom>
              <a:avLst/>
              <a:gdLst/>
              <a:ahLst/>
              <a:cxnLst/>
              <a:rect l="l" t="t" r="r" b="b"/>
              <a:pathLst>
                <a:path w="17673" h="16535" extrusionOk="0">
                  <a:moveTo>
                    <a:pt x="6233" y="4175"/>
                  </a:moveTo>
                  <a:cubicBezTo>
                    <a:pt x="6242" y="4187"/>
                    <a:pt x="6255" y="4193"/>
                    <a:pt x="6264" y="4205"/>
                  </a:cubicBezTo>
                  <a:cubicBezTo>
                    <a:pt x="6249" y="4205"/>
                    <a:pt x="6233" y="4208"/>
                    <a:pt x="6218" y="4208"/>
                  </a:cubicBezTo>
                  <a:cubicBezTo>
                    <a:pt x="6224" y="4196"/>
                    <a:pt x="6230" y="4187"/>
                    <a:pt x="6233" y="4175"/>
                  </a:cubicBezTo>
                  <a:close/>
                  <a:moveTo>
                    <a:pt x="11633" y="4033"/>
                  </a:moveTo>
                  <a:cubicBezTo>
                    <a:pt x="11633" y="4083"/>
                    <a:pt x="11636" y="4132"/>
                    <a:pt x="11639" y="4181"/>
                  </a:cubicBezTo>
                  <a:cubicBezTo>
                    <a:pt x="11639" y="4202"/>
                    <a:pt x="11646" y="4221"/>
                    <a:pt x="11649" y="4236"/>
                  </a:cubicBezTo>
                  <a:cubicBezTo>
                    <a:pt x="11590" y="4224"/>
                    <a:pt x="11532" y="4218"/>
                    <a:pt x="11470" y="4208"/>
                  </a:cubicBezTo>
                  <a:cubicBezTo>
                    <a:pt x="11529" y="4156"/>
                    <a:pt x="11584" y="4095"/>
                    <a:pt x="11633" y="4033"/>
                  </a:cubicBezTo>
                  <a:close/>
                  <a:moveTo>
                    <a:pt x="11732" y="6082"/>
                  </a:moveTo>
                  <a:lnTo>
                    <a:pt x="11744" y="6162"/>
                  </a:lnTo>
                  <a:cubicBezTo>
                    <a:pt x="11744" y="6171"/>
                    <a:pt x="11747" y="6177"/>
                    <a:pt x="11747" y="6181"/>
                  </a:cubicBezTo>
                  <a:cubicBezTo>
                    <a:pt x="11750" y="6208"/>
                    <a:pt x="11756" y="6239"/>
                    <a:pt x="11759" y="6270"/>
                  </a:cubicBezTo>
                  <a:cubicBezTo>
                    <a:pt x="11793" y="6494"/>
                    <a:pt x="11824" y="6749"/>
                    <a:pt x="11851" y="7004"/>
                  </a:cubicBezTo>
                  <a:lnTo>
                    <a:pt x="11851" y="7010"/>
                  </a:lnTo>
                  <a:cubicBezTo>
                    <a:pt x="11851" y="7031"/>
                    <a:pt x="11854" y="7047"/>
                    <a:pt x="11854" y="7065"/>
                  </a:cubicBezTo>
                  <a:lnTo>
                    <a:pt x="11854" y="7077"/>
                  </a:lnTo>
                  <a:cubicBezTo>
                    <a:pt x="11854" y="7096"/>
                    <a:pt x="11858" y="7111"/>
                    <a:pt x="11858" y="7130"/>
                  </a:cubicBezTo>
                  <a:lnTo>
                    <a:pt x="11858" y="7139"/>
                  </a:lnTo>
                  <a:cubicBezTo>
                    <a:pt x="11864" y="7176"/>
                    <a:pt x="11867" y="7219"/>
                    <a:pt x="11867" y="7256"/>
                  </a:cubicBezTo>
                  <a:lnTo>
                    <a:pt x="11867" y="7271"/>
                  </a:lnTo>
                  <a:cubicBezTo>
                    <a:pt x="11867" y="7286"/>
                    <a:pt x="11870" y="7299"/>
                    <a:pt x="11870" y="7314"/>
                  </a:cubicBezTo>
                  <a:lnTo>
                    <a:pt x="11870" y="7332"/>
                  </a:lnTo>
                  <a:cubicBezTo>
                    <a:pt x="11870" y="7348"/>
                    <a:pt x="11870" y="7360"/>
                    <a:pt x="11873" y="7375"/>
                  </a:cubicBezTo>
                  <a:lnTo>
                    <a:pt x="11873" y="7391"/>
                  </a:lnTo>
                  <a:cubicBezTo>
                    <a:pt x="11873" y="7409"/>
                    <a:pt x="11873" y="7425"/>
                    <a:pt x="11879" y="7446"/>
                  </a:cubicBezTo>
                  <a:cubicBezTo>
                    <a:pt x="11879" y="7465"/>
                    <a:pt x="11879" y="7480"/>
                    <a:pt x="11882" y="7498"/>
                  </a:cubicBezTo>
                  <a:lnTo>
                    <a:pt x="11882" y="7514"/>
                  </a:lnTo>
                  <a:lnTo>
                    <a:pt x="11882" y="7554"/>
                  </a:lnTo>
                  <a:lnTo>
                    <a:pt x="11882" y="7572"/>
                  </a:lnTo>
                  <a:lnTo>
                    <a:pt x="11882" y="7606"/>
                  </a:lnTo>
                  <a:lnTo>
                    <a:pt x="11882" y="7624"/>
                  </a:lnTo>
                  <a:lnTo>
                    <a:pt x="11882" y="7664"/>
                  </a:lnTo>
                  <a:cubicBezTo>
                    <a:pt x="11885" y="7664"/>
                    <a:pt x="11885" y="7667"/>
                    <a:pt x="11885" y="7673"/>
                  </a:cubicBezTo>
                  <a:lnTo>
                    <a:pt x="11885" y="7719"/>
                  </a:lnTo>
                  <a:lnTo>
                    <a:pt x="11885" y="7729"/>
                  </a:lnTo>
                  <a:lnTo>
                    <a:pt x="11885" y="7766"/>
                  </a:lnTo>
                  <a:lnTo>
                    <a:pt x="11885" y="7781"/>
                  </a:lnTo>
                  <a:lnTo>
                    <a:pt x="11885" y="7812"/>
                  </a:lnTo>
                  <a:lnTo>
                    <a:pt x="11885" y="7827"/>
                  </a:lnTo>
                  <a:cubicBezTo>
                    <a:pt x="11885" y="7836"/>
                    <a:pt x="11885" y="7845"/>
                    <a:pt x="11882" y="7858"/>
                  </a:cubicBezTo>
                  <a:lnTo>
                    <a:pt x="11882" y="7867"/>
                  </a:lnTo>
                  <a:cubicBezTo>
                    <a:pt x="11882" y="7882"/>
                    <a:pt x="11879" y="7895"/>
                    <a:pt x="11879" y="7907"/>
                  </a:cubicBezTo>
                  <a:lnTo>
                    <a:pt x="11879" y="7913"/>
                  </a:lnTo>
                  <a:cubicBezTo>
                    <a:pt x="11879" y="7925"/>
                    <a:pt x="11873" y="7934"/>
                    <a:pt x="11873" y="7944"/>
                  </a:cubicBezTo>
                  <a:lnTo>
                    <a:pt x="11873" y="7956"/>
                  </a:lnTo>
                  <a:cubicBezTo>
                    <a:pt x="11873" y="7965"/>
                    <a:pt x="11870" y="7971"/>
                    <a:pt x="11870" y="7981"/>
                  </a:cubicBezTo>
                  <a:cubicBezTo>
                    <a:pt x="11870" y="7984"/>
                    <a:pt x="11870" y="7987"/>
                    <a:pt x="11867" y="7990"/>
                  </a:cubicBezTo>
                  <a:cubicBezTo>
                    <a:pt x="11867" y="7999"/>
                    <a:pt x="11864" y="8005"/>
                    <a:pt x="11864" y="8014"/>
                  </a:cubicBezTo>
                  <a:cubicBezTo>
                    <a:pt x="11864" y="8017"/>
                    <a:pt x="11864" y="8020"/>
                    <a:pt x="11858" y="8024"/>
                  </a:cubicBezTo>
                  <a:cubicBezTo>
                    <a:pt x="11854" y="8036"/>
                    <a:pt x="11854" y="8048"/>
                    <a:pt x="11851" y="8054"/>
                  </a:cubicBezTo>
                  <a:cubicBezTo>
                    <a:pt x="11824" y="8153"/>
                    <a:pt x="11744" y="8374"/>
                    <a:pt x="11627" y="8675"/>
                  </a:cubicBezTo>
                  <a:cubicBezTo>
                    <a:pt x="11621" y="8650"/>
                    <a:pt x="11612" y="8632"/>
                    <a:pt x="11609" y="8613"/>
                  </a:cubicBezTo>
                  <a:cubicBezTo>
                    <a:pt x="11474" y="8122"/>
                    <a:pt x="11609" y="6930"/>
                    <a:pt x="11732" y="6082"/>
                  </a:cubicBezTo>
                  <a:close/>
                  <a:moveTo>
                    <a:pt x="5954" y="6098"/>
                  </a:moveTo>
                  <a:cubicBezTo>
                    <a:pt x="6086" y="6939"/>
                    <a:pt x="6224" y="8134"/>
                    <a:pt x="6086" y="8619"/>
                  </a:cubicBezTo>
                  <a:cubicBezTo>
                    <a:pt x="6080" y="8641"/>
                    <a:pt x="6073" y="8659"/>
                    <a:pt x="6064" y="8681"/>
                  </a:cubicBezTo>
                  <a:cubicBezTo>
                    <a:pt x="5951" y="8377"/>
                    <a:pt x="5871" y="8159"/>
                    <a:pt x="5843" y="8063"/>
                  </a:cubicBezTo>
                  <a:cubicBezTo>
                    <a:pt x="5840" y="8051"/>
                    <a:pt x="5840" y="8045"/>
                    <a:pt x="5834" y="8033"/>
                  </a:cubicBezTo>
                  <a:cubicBezTo>
                    <a:pt x="5834" y="8030"/>
                    <a:pt x="5834" y="8027"/>
                    <a:pt x="5831" y="8020"/>
                  </a:cubicBezTo>
                  <a:cubicBezTo>
                    <a:pt x="5831" y="8014"/>
                    <a:pt x="5828" y="8005"/>
                    <a:pt x="5828" y="7999"/>
                  </a:cubicBezTo>
                  <a:cubicBezTo>
                    <a:pt x="5828" y="7996"/>
                    <a:pt x="5828" y="7990"/>
                    <a:pt x="5825" y="7987"/>
                  </a:cubicBezTo>
                  <a:cubicBezTo>
                    <a:pt x="5825" y="7981"/>
                    <a:pt x="5819" y="7971"/>
                    <a:pt x="5819" y="7965"/>
                  </a:cubicBezTo>
                  <a:lnTo>
                    <a:pt x="5819" y="7953"/>
                  </a:lnTo>
                  <a:cubicBezTo>
                    <a:pt x="5819" y="7941"/>
                    <a:pt x="5815" y="7934"/>
                    <a:pt x="5815" y="7922"/>
                  </a:cubicBezTo>
                  <a:lnTo>
                    <a:pt x="5815" y="7913"/>
                  </a:lnTo>
                  <a:cubicBezTo>
                    <a:pt x="5815" y="7904"/>
                    <a:pt x="5812" y="7888"/>
                    <a:pt x="5812" y="7873"/>
                  </a:cubicBezTo>
                  <a:lnTo>
                    <a:pt x="5812" y="7861"/>
                  </a:lnTo>
                  <a:cubicBezTo>
                    <a:pt x="5812" y="7848"/>
                    <a:pt x="5812" y="7842"/>
                    <a:pt x="5809" y="7830"/>
                  </a:cubicBezTo>
                  <a:lnTo>
                    <a:pt x="5809" y="7815"/>
                  </a:lnTo>
                  <a:lnTo>
                    <a:pt x="5809" y="7784"/>
                  </a:lnTo>
                  <a:lnTo>
                    <a:pt x="5809" y="7769"/>
                  </a:lnTo>
                  <a:lnTo>
                    <a:pt x="5809" y="7735"/>
                  </a:lnTo>
                  <a:lnTo>
                    <a:pt x="5809" y="7723"/>
                  </a:lnTo>
                  <a:lnTo>
                    <a:pt x="5809" y="7676"/>
                  </a:lnTo>
                  <a:lnTo>
                    <a:pt x="5809" y="7664"/>
                  </a:lnTo>
                  <a:lnTo>
                    <a:pt x="5809" y="7627"/>
                  </a:lnTo>
                  <a:lnTo>
                    <a:pt x="5809" y="7612"/>
                  </a:lnTo>
                  <a:lnTo>
                    <a:pt x="5809" y="7575"/>
                  </a:lnTo>
                  <a:lnTo>
                    <a:pt x="5809" y="7560"/>
                  </a:lnTo>
                  <a:lnTo>
                    <a:pt x="5809" y="7523"/>
                  </a:lnTo>
                  <a:lnTo>
                    <a:pt x="5809" y="7508"/>
                  </a:lnTo>
                  <a:cubicBezTo>
                    <a:pt x="5809" y="7471"/>
                    <a:pt x="5812" y="7434"/>
                    <a:pt x="5812" y="7394"/>
                  </a:cubicBezTo>
                  <a:lnTo>
                    <a:pt x="5812" y="7385"/>
                  </a:lnTo>
                  <a:cubicBezTo>
                    <a:pt x="5812" y="7369"/>
                    <a:pt x="5812" y="7354"/>
                    <a:pt x="5815" y="7342"/>
                  </a:cubicBezTo>
                  <a:lnTo>
                    <a:pt x="5815" y="7326"/>
                  </a:lnTo>
                  <a:cubicBezTo>
                    <a:pt x="5815" y="7311"/>
                    <a:pt x="5819" y="7296"/>
                    <a:pt x="5819" y="7280"/>
                  </a:cubicBezTo>
                  <a:lnTo>
                    <a:pt x="5819" y="7268"/>
                  </a:lnTo>
                  <a:cubicBezTo>
                    <a:pt x="5825" y="7231"/>
                    <a:pt x="5828" y="7188"/>
                    <a:pt x="5828" y="7151"/>
                  </a:cubicBezTo>
                  <a:cubicBezTo>
                    <a:pt x="5828" y="7130"/>
                    <a:pt x="5831" y="7111"/>
                    <a:pt x="5831" y="7093"/>
                  </a:cubicBezTo>
                  <a:lnTo>
                    <a:pt x="5831" y="7084"/>
                  </a:lnTo>
                  <a:cubicBezTo>
                    <a:pt x="5831" y="7065"/>
                    <a:pt x="5834" y="7047"/>
                    <a:pt x="5834" y="7028"/>
                  </a:cubicBezTo>
                  <a:lnTo>
                    <a:pt x="5834" y="7022"/>
                  </a:lnTo>
                  <a:cubicBezTo>
                    <a:pt x="5858" y="6770"/>
                    <a:pt x="5892" y="6512"/>
                    <a:pt x="5926" y="6291"/>
                  </a:cubicBezTo>
                  <a:cubicBezTo>
                    <a:pt x="5932" y="6260"/>
                    <a:pt x="5935" y="6233"/>
                    <a:pt x="5938" y="6205"/>
                  </a:cubicBezTo>
                  <a:cubicBezTo>
                    <a:pt x="5938" y="6199"/>
                    <a:pt x="5941" y="6190"/>
                    <a:pt x="5941" y="6177"/>
                  </a:cubicBezTo>
                  <a:cubicBezTo>
                    <a:pt x="5948" y="6156"/>
                    <a:pt x="5951" y="6128"/>
                    <a:pt x="5954" y="6107"/>
                  </a:cubicBezTo>
                  <a:lnTo>
                    <a:pt x="5954" y="6098"/>
                  </a:lnTo>
                  <a:close/>
                  <a:moveTo>
                    <a:pt x="5705" y="0"/>
                  </a:moveTo>
                  <a:lnTo>
                    <a:pt x="5705" y="0"/>
                  </a:lnTo>
                  <a:cubicBezTo>
                    <a:pt x="5966" y="458"/>
                    <a:pt x="5972" y="1014"/>
                    <a:pt x="5917" y="1536"/>
                  </a:cubicBezTo>
                  <a:cubicBezTo>
                    <a:pt x="5858" y="2058"/>
                    <a:pt x="5742" y="2580"/>
                    <a:pt x="5785" y="3103"/>
                  </a:cubicBezTo>
                  <a:cubicBezTo>
                    <a:pt x="5788" y="3170"/>
                    <a:pt x="5800" y="3238"/>
                    <a:pt x="5812" y="3305"/>
                  </a:cubicBezTo>
                  <a:cubicBezTo>
                    <a:pt x="5690" y="3287"/>
                    <a:pt x="5570" y="3262"/>
                    <a:pt x="5447" y="3256"/>
                  </a:cubicBezTo>
                  <a:cubicBezTo>
                    <a:pt x="5432" y="3256"/>
                    <a:pt x="5418" y="3255"/>
                    <a:pt x="5404" y="3255"/>
                  </a:cubicBezTo>
                  <a:cubicBezTo>
                    <a:pt x="4998" y="3255"/>
                    <a:pt x="4608" y="3464"/>
                    <a:pt x="4341" y="3769"/>
                  </a:cubicBezTo>
                  <a:cubicBezTo>
                    <a:pt x="4323" y="3791"/>
                    <a:pt x="4307" y="3812"/>
                    <a:pt x="4286" y="3837"/>
                  </a:cubicBezTo>
                  <a:cubicBezTo>
                    <a:pt x="4218" y="3468"/>
                    <a:pt x="4025" y="3124"/>
                    <a:pt x="3754" y="2869"/>
                  </a:cubicBezTo>
                  <a:cubicBezTo>
                    <a:pt x="3481" y="2611"/>
                    <a:pt x="3131" y="2445"/>
                    <a:pt x="2774" y="2322"/>
                  </a:cubicBezTo>
                  <a:cubicBezTo>
                    <a:pt x="2513" y="2233"/>
                    <a:pt x="2243" y="2166"/>
                    <a:pt x="1976" y="2089"/>
                  </a:cubicBezTo>
                  <a:cubicBezTo>
                    <a:pt x="1930" y="2077"/>
                    <a:pt x="1884" y="2061"/>
                    <a:pt x="1841" y="2049"/>
                  </a:cubicBezTo>
                  <a:cubicBezTo>
                    <a:pt x="1838" y="2049"/>
                    <a:pt x="1838" y="2049"/>
                    <a:pt x="1835" y="2046"/>
                  </a:cubicBezTo>
                  <a:cubicBezTo>
                    <a:pt x="1788" y="2031"/>
                    <a:pt x="1736" y="2015"/>
                    <a:pt x="1690" y="2000"/>
                  </a:cubicBezTo>
                  <a:lnTo>
                    <a:pt x="1690" y="2000"/>
                  </a:lnTo>
                  <a:cubicBezTo>
                    <a:pt x="1878" y="2319"/>
                    <a:pt x="1881" y="2709"/>
                    <a:pt x="1841" y="3078"/>
                  </a:cubicBezTo>
                  <a:cubicBezTo>
                    <a:pt x="1801" y="3447"/>
                    <a:pt x="1718" y="3812"/>
                    <a:pt x="1749" y="4181"/>
                  </a:cubicBezTo>
                  <a:cubicBezTo>
                    <a:pt x="1773" y="4467"/>
                    <a:pt x="1881" y="4761"/>
                    <a:pt x="2083" y="4952"/>
                  </a:cubicBezTo>
                  <a:cubicBezTo>
                    <a:pt x="1641" y="5019"/>
                    <a:pt x="1368" y="5105"/>
                    <a:pt x="1368" y="5204"/>
                  </a:cubicBezTo>
                  <a:lnTo>
                    <a:pt x="1368" y="5717"/>
                  </a:lnTo>
                  <a:cubicBezTo>
                    <a:pt x="1368" y="5793"/>
                    <a:pt x="1533" y="5864"/>
                    <a:pt x="1813" y="5919"/>
                  </a:cubicBezTo>
                  <a:cubicBezTo>
                    <a:pt x="1828" y="6021"/>
                    <a:pt x="1850" y="6144"/>
                    <a:pt x="1868" y="6273"/>
                  </a:cubicBezTo>
                  <a:cubicBezTo>
                    <a:pt x="1957" y="6869"/>
                    <a:pt x="2053" y="7710"/>
                    <a:pt x="1957" y="8054"/>
                  </a:cubicBezTo>
                  <a:cubicBezTo>
                    <a:pt x="1828" y="8506"/>
                    <a:pt x="504" y="11783"/>
                    <a:pt x="1" y="13021"/>
                  </a:cubicBezTo>
                  <a:lnTo>
                    <a:pt x="41" y="13030"/>
                  </a:lnTo>
                  <a:cubicBezTo>
                    <a:pt x="1307" y="13430"/>
                    <a:pt x="2613" y="13625"/>
                    <a:pt x="3923" y="13625"/>
                  </a:cubicBezTo>
                  <a:cubicBezTo>
                    <a:pt x="3991" y="13625"/>
                    <a:pt x="4060" y="13624"/>
                    <a:pt x="4129" y="13623"/>
                  </a:cubicBezTo>
                  <a:lnTo>
                    <a:pt x="4129" y="13623"/>
                  </a:lnTo>
                  <a:cubicBezTo>
                    <a:pt x="3803" y="14434"/>
                    <a:pt x="3502" y="15171"/>
                    <a:pt x="3300" y="15672"/>
                  </a:cubicBezTo>
                  <a:lnTo>
                    <a:pt x="3355" y="15694"/>
                  </a:lnTo>
                  <a:cubicBezTo>
                    <a:pt x="5140" y="16254"/>
                    <a:pt x="6989" y="16535"/>
                    <a:pt x="8838" y="16535"/>
                  </a:cubicBezTo>
                  <a:cubicBezTo>
                    <a:pt x="10687" y="16535"/>
                    <a:pt x="12536" y="16254"/>
                    <a:pt x="14321" y="15694"/>
                  </a:cubicBezTo>
                  <a:lnTo>
                    <a:pt x="14373" y="15672"/>
                  </a:lnTo>
                  <a:cubicBezTo>
                    <a:pt x="14171" y="15175"/>
                    <a:pt x="13869" y="14437"/>
                    <a:pt x="13544" y="13623"/>
                  </a:cubicBezTo>
                  <a:lnTo>
                    <a:pt x="13544" y="13623"/>
                  </a:lnTo>
                  <a:cubicBezTo>
                    <a:pt x="13628" y="13625"/>
                    <a:pt x="13712" y="13626"/>
                    <a:pt x="13796" y="13626"/>
                  </a:cubicBezTo>
                  <a:cubicBezTo>
                    <a:pt x="15091" y="13626"/>
                    <a:pt x="16386" y="13426"/>
                    <a:pt x="17632" y="13030"/>
                  </a:cubicBezTo>
                  <a:lnTo>
                    <a:pt x="17672" y="13021"/>
                  </a:lnTo>
                  <a:cubicBezTo>
                    <a:pt x="17184" y="11793"/>
                    <a:pt x="15857" y="8512"/>
                    <a:pt x="15734" y="8063"/>
                  </a:cubicBezTo>
                  <a:cubicBezTo>
                    <a:pt x="15639" y="7719"/>
                    <a:pt x="15734" y="6878"/>
                    <a:pt x="15823" y="6282"/>
                  </a:cubicBezTo>
                  <a:cubicBezTo>
                    <a:pt x="15842" y="6147"/>
                    <a:pt x="15860" y="6030"/>
                    <a:pt x="15875" y="5929"/>
                  </a:cubicBezTo>
                  <a:cubicBezTo>
                    <a:pt x="16155" y="5870"/>
                    <a:pt x="16321" y="5803"/>
                    <a:pt x="16321" y="5726"/>
                  </a:cubicBezTo>
                  <a:lnTo>
                    <a:pt x="16321" y="5210"/>
                  </a:lnTo>
                  <a:cubicBezTo>
                    <a:pt x="16321" y="5115"/>
                    <a:pt x="16060" y="5029"/>
                    <a:pt x="15633" y="4964"/>
                  </a:cubicBezTo>
                  <a:cubicBezTo>
                    <a:pt x="15679" y="4924"/>
                    <a:pt x="15722" y="4878"/>
                    <a:pt x="15762" y="4826"/>
                  </a:cubicBezTo>
                  <a:cubicBezTo>
                    <a:pt x="15814" y="4758"/>
                    <a:pt x="15863" y="4685"/>
                    <a:pt x="15909" y="4608"/>
                  </a:cubicBezTo>
                  <a:cubicBezTo>
                    <a:pt x="16007" y="4442"/>
                    <a:pt x="16084" y="4267"/>
                    <a:pt x="16155" y="4086"/>
                  </a:cubicBezTo>
                  <a:cubicBezTo>
                    <a:pt x="16170" y="4046"/>
                    <a:pt x="16186" y="4012"/>
                    <a:pt x="16201" y="3975"/>
                  </a:cubicBezTo>
                  <a:cubicBezTo>
                    <a:pt x="16247" y="3861"/>
                    <a:pt x="16293" y="3751"/>
                    <a:pt x="16345" y="3643"/>
                  </a:cubicBezTo>
                  <a:lnTo>
                    <a:pt x="16345" y="3643"/>
                  </a:lnTo>
                  <a:cubicBezTo>
                    <a:pt x="16345" y="3643"/>
                    <a:pt x="16342" y="3643"/>
                    <a:pt x="16340" y="3645"/>
                  </a:cubicBezTo>
                  <a:lnTo>
                    <a:pt x="16340" y="3645"/>
                  </a:lnTo>
                  <a:cubicBezTo>
                    <a:pt x="16426" y="3464"/>
                    <a:pt x="16521" y="3286"/>
                    <a:pt x="16652" y="3130"/>
                  </a:cubicBezTo>
                  <a:lnTo>
                    <a:pt x="16652" y="3130"/>
                  </a:lnTo>
                  <a:cubicBezTo>
                    <a:pt x="16463" y="3266"/>
                    <a:pt x="16235" y="3336"/>
                    <a:pt x="16001" y="3336"/>
                  </a:cubicBezTo>
                  <a:cubicBezTo>
                    <a:pt x="15996" y="3336"/>
                    <a:pt x="15991" y="3336"/>
                    <a:pt x="15986" y="3336"/>
                  </a:cubicBezTo>
                  <a:cubicBezTo>
                    <a:pt x="15768" y="3333"/>
                    <a:pt x="15556" y="3269"/>
                    <a:pt x="15338" y="3256"/>
                  </a:cubicBezTo>
                  <a:cubicBezTo>
                    <a:pt x="15323" y="3256"/>
                    <a:pt x="15309" y="3255"/>
                    <a:pt x="15295" y="3255"/>
                  </a:cubicBezTo>
                  <a:cubicBezTo>
                    <a:pt x="14889" y="3255"/>
                    <a:pt x="14499" y="3464"/>
                    <a:pt x="14232" y="3769"/>
                  </a:cubicBezTo>
                  <a:cubicBezTo>
                    <a:pt x="14214" y="3791"/>
                    <a:pt x="14198" y="3812"/>
                    <a:pt x="14180" y="3837"/>
                  </a:cubicBezTo>
                  <a:cubicBezTo>
                    <a:pt x="14109" y="3468"/>
                    <a:pt x="13919" y="3124"/>
                    <a:pt x="13645" y="2869"/>
                  </a:cubicBezTo>
                  <a:cubicBezTo>
                    <a:pt x="13372" y="2611"/>
                    <a:pt x="13022" y="2445"/>
                    <a:pt x="12665" y="2322"/>
                  </a:cubicBezTo>
                  <a:cubicBezTo>
                    <a:pt x="12613" y="2304"/>
                    <a:pt x="12558" y="2289"/>
                    <a:pt x="12506" y="2270"/>
                  </a:cubicBezTo>
                  <a:cubicBezTo>
                    <a:pt x="12616" y="2031"/>
                    <a:pt x="12745" y="1803"/>
                    <a:pt x="12914" y="1604"/>
                  </a:cubicBezTo>
                  <a:lnTo>
                    <a:pt x="12914" y="1604"/>
                  </a:lnTo>
                  <a:cubicBezTo>
                    <a:pt x="12651" y="1795"/>
                    <a:pt x="12324" y="1902"/>
                    <a:pt x="11998" y="1902"/>
                  </a:cubicBezTo>
                  <a:cubicBezTo>
                    <a:pt x="11989" y="1902"/>
                    <a:pt x="11980" y="1902"/>
                    <a:pt x="11971" y="1902"/>
                  </a:cubicBezTo>
                  <a:cubicBezTo>
                    <a:pt x="11661" y="1895"/>
                    <a:pt x="11357" y="1800"/>
                    <a:pt x="11047" y="1788"/>
                  </a:cubicBezTo>
                  <a:cubicBezTo>
                    <a:pt x="11027" y="1787"/>
                    <a:pt x="11006" y="1787"/>
                    <a:pt x="10986" y="1787"/>
                  </a:cubicBezTo>
                  <a:cubicBezTo>
                    <a:pt x="10406" y="1787"/>
                    <a:pt x="9851" y="2086"/>
                    <a:pt x="9471" y="2522"/>
                  </a:cubicBezTo>
                  <a:cubicBezTo>
                    <a:pt x="9443" y="2553"/>
                    <a:pt x="9422" y="2584"/>
                    <a:pt x="9394" y="2614"/>
                  </a:cubicBezTo>
                  <a:cubicBezTo>
                    <a:pt x="9293" y="2092"/>
                    <a:pt x="9025" y="1601"/>
                    <a:pt x="8638" y="1238"/>
                  </a:cubicBezTo>
                  <a:cubicBezTo>
                    <a:pt x="8245" y="866"/>
                    <a:pt x="7751" y="633"/>
                    <a:pt x="7244" y="461"/>
                  </a:cubicBezTo>
                  <a:cubicBezTo>
                    <a:pt x="6872" y="335"/>
                    <a:pt x="6488" y="240"/>
                    <a:pt x="6110" y="126"/>
                  </a:cubicBezTo>
                  <a:lnTo>
                    <a:pt x="5917" y="68"/>
                  </a:lnTo>
                  <a:cubicBezTo>
                    <a:pt x="5911" y="68"/>
                    <a:pt x="5911" y="68"/>
                    <a:pt x="5908" y="65"/>
                  </a:cubicBezTo>
                  <a:cubicBezTo>
                    <a:pt x="5840" y="46"/>
                    <a:pt x="5772" y="22"/>
                    <a:pt x="57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0"/>
            <p:cNvSpPr/>
            <p:nvPr/>
          </p:nvSpPr>
          <p:spPr>
            <a:xfrm>
              <a:off x="4662703" y="1780157"/>
              <a:ext cx="690399" cy="726132"/>
            </a:xfrm>
            <a:custGeom>
              <a:avLst/>
              <a:gdLst/>
              <a:ahLst/>
              <a:cxnLst/>
              <a:rect l="l" t="t" r="r" b="b"/>
              <a:pathLst>
                <a:path w="7791" h="8194" extrusionOk="0">
                  <a:moveTo>
                    <a:pt x="1954" y="2427"/>
                  </a:moveTo>
                  <a:cubicBezTo>
                    <a:pt x="1828" y="2876"/>
                    <a:pt x="504" y="6157"/>
                    <a:pt x="0" y="7391"/>
                  </a:cubicBezTo>
                  <a:lnTo>
                    <a:pt x="40" y="7404"/>
                  </a:lnTo>
                  <a:cubicBezTo>
                    <a:pt x="2550" y="8193"/>
                    <a:pt x="5241" y="8193"/>
                    <a:pt x="7753" y="7404"/>
                  </a:cubicBezTo>
                  <a:lnTo>
                    <a:pt x="7790" y="7391"/>
                  </a:lnTo>
                  <a:cubicBezTo>
                    <a:pt x="7286" y="6157"/>
                    <a:pt x="5962" y="2882"/>
                    <a:pt x="5836" y="2427"/>
                  </a:cubicBezTo>
                  <a:cubicBezTo>
                    <a:pt x="5680" y="1868"/>
                    <a:pt x="6030" y="1"/>
                    <a:pt x="6030" y="1"/>
                  </a:cubicBezTo>
                  <a:lnTo>
                    <a:pt x="1760" y="1"/>
                  </a:lnTo>
                  <a:cubicBezTo>
                    <a:pt x="1763" y="1"/>
                    <a:pt x="2114" y="1868"/>
                    <a:pt x="1954" y="24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4819197" y="1780157"/>
              <a:ext cx="378475" cy="73109"/>
            </a:xfrm>
            <a:custGeom>
              <a:avLst/>
              <a:gdLst/>
              <a:ahLst/>
              <a:cxnLst/>
              <a:rect l="l" t="t" r="r" b="b"/>
              <a:pathLst>
                <a:path w="4271" h="825" extrusionOk="0">
                  <a:moveTo>
                    <a:pt x="0" y="1"/>
                  </a:moveTo>
                  <a:cubicBezTo>
                    <a:pt x="0" y="1"/>
                    <a:pt x="50" y="277"/>
                    <a:pt x="108" y="646"/>
                  </a:cubicBezTo>
                  <a:lnTo>
                    <a:pt x="126" y="649"/>
                  </a:lnTo>
                  <a:cubicBezTo>
                    <a:pt x="793" y="766"/>
                    <a:pt x="1466" y="824"/>
                    <a:pt x="2140" y="824"/>
                  </a:cubicBezTo>
                  <a:cubicBezTo>
                    <a:pt x="2795" y="824"/>
                    <a:pt x="3451" y="769"/>
                    <a:pt x="4101" y="658"/>
                  </a:cubicBezTo>
                  <a:lnTo>
                    <a:pt x="4163" y="646"/>
                  </a:lnTo>
                  <a:cubicBezTo>
                    <a:pt x="4215" y="277"/>
                    <a:pt x="4270" y="1"/>
                    <a:pt x="427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0"/>
            <p:cNvSpPr/>
            <p:nvPr/>
          </p:nvSpPr>
          <p:spPr>
            <a:xfrm>
              <a:off x="4732886" y="1780157"/>
              <a:ext cx="548615" cy="708408"/>
            </a:xfrm>
            <a:custGeom>
              <a:avLst/>
              <a:gdLst/>
              <a:ahLst/>
              <a:cxnLst/>
              <a:rect l="l" t="t" r="r" b="b"/>
              <a:pathLst>
                <a:path w="6191" h="7994" extrusionOk="0">
                  <a:moveTo>
                    <a:pt x="1841" y="1"/>
                  </a:moveTo>
                  <a:cubicBezTo>
                    <a:pt x="1850" y="1"/>
                    <a:pt x="2200" y="1868"/>
                    <a:pt x="2043" y="2427"/>
                  </a:cubicBezTo>
                  <a:cubicBezTo>
                    <a:pt x="1927" y="2839"/>
                    <a:pt x="609" y="6107"/>
                    <a:pt x="1" y="7613"/>
                  </a:cubicBezTo>
                  <a:cubicBezTo>
                    <a:pt x="1017" y="7866"/>
                    <a:pt x="2058" y="7993"/>
                    <a:pt x="3099" y="7993"/>
                  </a:cubicBezTo>
                  <a:cubicBezTo>
                    <a:pt x="4137" y="7993"/>
                    <a:pt x="5175" y="7867"/>
                    <a:pt x="6190" y="7616"/>
                  </a:cubicBezTo>
                  <a:cubicBezTo>
                    <a:pt x="5628" y="6230"/>
                    <a:pt x="4273" y="2854"/>
                    <a:pt x="4154" y="2427"/>
                  </a:cubicBezTo>
                  <a:cubicBezTo>
                    <a:pt x="3997" y="1868"/>
                    <a:pt x="4347" y="1"/>
                    <a:pt x="4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0"/>
            <p:cNvSpPr/>
            <p:nvPr/>
          </p:nvSpPr>
          <p:spPr>
            <a:xfrm>
              <a:off x="4783574" y="1742052"/>
              <a:ext cx="448392" cy="77718"/>
            </a:xfrm>
            <a:custGeom>
              <a:avLst/>
              <a:gdLst/>
              <a:ahLst/>
              <a:cxnLst/>
              <a:rect l="l" t="t" r="r" b="b"/>
              <a:pathLst>
                <a:path w="5060" h="877" extrusionOk="0">
                  <a:moveTo>
                    <a:pt x="0" y="1"/>
                  </a:moveTo>
                  <a:lnTo>
                    <a:pt x="0" y="517"/>
                  </a:lnTo>
                  <a:cubicBezTo>
                    <a:pt x="0" y="717"/>
                    <a:pt x="1134" y="876"/>
                    <a:pt x="2528" y="876"/>
                  </a:cubicBezTo>
                  <a:cubicBezTo>
                    <a:pt x="3926" y="876"/>
                    <a:pt x="5059" y="717"/>
                    <a:pt x="5059" y="517"/>
                  </a:cubicBezTo>
                  <a:lnTo>
                    <a:pt x="50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4890266" y="1756497"/>
              <a:ext cx="231462" cy="63273"/>
            </a:xfrm>
            <a:custGeom>
              <a:avLst/>
              <a:gdLst/>
              <a:ahLst/>
              <a:cxnLst/>
              <a:rect l="l" t="t" r="r" b="b"/>
              <a:pathLst>
                <a:path w="2612" h="714" extrusionOk="0">
                  <a:moveTo>
                    <a:pt x="0" y="1"/>
                  </a:moveTo>
                  <a:lnTo>
                    <a:pt x="0" y="661"/>
                  </a:lnTo>
                  <a:cubicBezTo>
                    <a:pt x="390" y="695"/>
                    <a:pt x="842" y="713"/>
                    <a:pt x="1330" y="713"/>
                  </a:cubicBezTo>
                  <a:cubicBezTo>
                    <a:pt x="1797" y="713"/>
                    <a:pt x="2236" y="695"/>
                    <a:pt x="2611" y="664"/>
                  </a:cubicBezTo>
                  <a:lnTo>
                    <a:pt x="26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0"/>
            <p:cNvSpPr/>
            <p:nvPr/>
          </p:nvSpPr>
          <p:spPr>
            <a:xfrm>
              <a:off x="4783840" y="1709973"/>
              <a:ext cx="448658" cy="64070"/>
            </a:xfrm>
            <a:custGeom>
              <a:avLst/>
              <a:gdLst/>
              <a:ahLst/>
              <a:cxnLst/>
              <a:rect l="l" t="t" r="r" b="b"/>
              <a:pathLst>
                <a:path w="5063" h="723" extrusionOk="0">
                  <a:moveTo>
                    <a:pt x="2531" y="0"/>
                  </a:moveTo>
                  <a:cubicBezTo>
                    <a:pt x="1134" y="0"/>
                    <a:pt x="0" y="163"/>
                    <a:pt x="0" y="363"/>
                  </a:cubicBezTo>
                  <a:cubicBezTo>
                    <a:pt x="0" y="562"/>
                    <a:pt x="1134" y="722"/>
                    <a:pt x="2531" y="722"/>
                  </a:cubicBezTo>
                  <a:cubicBezTo>
                    <a:pt x="3929" y="722"/>
                    <a:pt x="5062" y="562"/>
                    <a:pt x="5062" y="363"/>
                  </a:cubicBezTo>
                  <a:cubicBezTo>
                    <a:pt x="5062" y="163"/>
                    <a:pt x="3929" y="0"/>
                    <a:pt x="2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0"/>
            <p:cNvSpPr/>
            <p:nvPr/>
          </p:nvSpPr>
          <p:spPr>
            <a:xfrm>
              <a:off x="4783840" y="1710239"/>
              <a:ext cx="448392" cy="64070"/>
            </a:xfrm>
            <a:custGeom>
              <a:avLst/>
              <a:gdLst/>
              <a:ahLst/>
              <a:cxnLst/>
              <a:rect l="l" t="t" r="r" b="b"/>
              <a:pathLst>
                <a:path w="5060" h="723" extrusionOk="0">
                  <a:moveTo>
                    <a:pt x="2531" y="154"/>
                  </a:moveTo>
                  <a:cubicBezTo>
                    <a:pt x="3576" y="154"/>
                    <a:pt x="4420" y="246"/>
                    <a:pt x="4420" y="357"/>
                  </a:cubicBezTo>
                  <a:cubicBezTo>
                    <a:pt x="4420" y="470"/>
                    <a:pt x="3573" y="559"/>
                    <a:pt x="2531" y="559"/>
                  </a:cubicBezTo>
                  <a:cubicBezTo>
                    <a:pt x="1487" y="559"/>
                    <a:pt x="642" y="467"/>
                    <a:pt x="642" y="357"/>
                  </a:cubicBezTo>
                  <a:cubicBezTo>
                    <a:pt x="642" y="246"/>
                    <a:pt x="1487" y="154"/>
                    <a:pt x="2531" y="154"/>
                  </a:cubicBezTo>
                  <a:close/>
                  <a:moveTo>
                    <a:pt x="2531" y="0"/>
                  </a:moveTo>
                  <a:cubicBezTo>
                    <a:pt x="1134" y="0"/>
                    <a:pt x="0" y="160"/>
                    <a:pt x="0" y="360"/>
                  </a:cubicBezTo>
                  <a:cubicBezTo>
                    <a:pt x="0" y="559"/>
                    <a:pt x="1134" y="722"/>
                    <a:pt x="2531" y="722"/>
                  </a:cubicBezTo>
                  <a:cubicBezTo>
                    <a:pt x="3929" y="722"/>
                    <a:pt x="5059" y="559"/>
                    <a:pt x="5059" y="360"/>
                  </a:cubicBezTo>
                  <a:cubicBezTo>
                    <a:pt x="5059" y="160"/>
                    <a:pt x="3929" y="0"/>
                    <a:pt x="2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4985262" y="2098644"/>
              <a:ext cx="45814" cy="45815"/>
            </a:xfrm>
            <a:custGeom>
              <a:avLst/>
              <a:gdLst/>
              <a:ahLst/>
              <a:cxnLst/>
              <a:rect l="l" t="t" r="r" b="b"/>
              <a:pathLst>
                <a:path w="517" h="517" extrusionOk="0">
                  <a:moveTo>
                    <a:pt x="258" y="1"/>
                  </a:moveTo>
                  <a:cubicBezTo>
                    <a:pt x="117" y="1"/>
                    <a:pt x="0" y="117"/>
                    <a:pt x="0" y="259"/>
                  </a:cubicBezTo>
                  <a:cubicBezTo>
                    <a:pt x="0" y="400"/>
                    <a:pt x="117" y="517"/>
                    <a:pt x="258" y="517"/>
                  </a:cubicBezTo>
                  <a:cubicBezTo>
                    <a:pt x="400" y="517"/>
                    <a:pt x="516" y="400"/>
                    <a:pt x="516" y="259"/>
                  </a:cubicBezTo>
                  <a:cubicBezTo>
                    <a:pt x="510" y="117"/>
                    <a:pt x="400"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0"/>
            <p:cNvSpPr/>
            <p:nvPr/>
          </p:nvSpPr>
          <p:spPr>
            <a:xfrm>
              <a:off x="4961513" y="2000103"/>
              <a:ext cx="93223" cy="85339"/>
            </a:xfrm>
            <a:custGeom>
              <a:avLst/>
              <a:gdLst/>
              <a:ahLst/>
              <a:cxnLst/>
              <a:rect l="l" t="t" r="r" b="b"/>
              <a:pathLst>
                <a:path w="1052" h="963" extrusionOk="0">
                  <a:moveTo>
                    <a:pt x="526" y="1"/>
                  </a:moveTo>
                  <a:cubicBezTo>
                    <a:pt x="311" y="1"/>
                    <a:pt x="124" y="87"/>
                    <a:pt x="1" y="222"/>
                  </a:cubicBezTo>
                  <a:lnTo>
                    <a:pt x="333" y="962"/>
                  </a:lnTo>
                  <a:cubicBezTo>
                    <a:pt x="391" y="944"/>
                    <a:pt x="456" y="932"/>
                    <a:pt x="526" y="932"/>
                  </a:cubicBezTo>
                  <a:cubicBezTo>
                    <a:pt x="594" y="932"/>
                    <a:pt x="655" y="944"/>
                    <a:pt x="717" y="962"/>
                  </a:cubicBezTo>
                  <a:lnTo>
                    <a:pt x="1052" y="222"/>
                  </a:lnTo>
                  <a:cubicBezTo>
                    <a:pt x="929" y="93"/>
                    <a:pt x="738" y="4"/>
                    <a:pt x="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0"/>
            <p:cNvSpPr/>
            <p:nvPr/>
          </p:nvSpPr>
          <p:spPr>
            <a:xfrm>
              <a:off x="4891596" y="2124786"/>
              <a:ext cx="93755" cy="87997"/>
            </a:xfrm>
            <a:custGeom>
              <a:avLst/>
              <a:gdLst/>
              <a:ahLst/>
              <a:cxnLst/>
              <a:rect l="l" t="t" r="r" b="b"/>
              <a:pathLst>
                <a:path w="1058" h="993" extrusionOk="0">
                  <a:moveTo>
                    <a:pt x="870" y="1"/>
                  </a:moveTo>
                  <a:lnTo>
                    <a:pt x="59" y="81"/>
                  </a:lnTo>
                  <a:cubicBezTo>
                    <a:pt x="1" y="256"/>
                    <a:pt x="19" y="461"/>
                    <a:pt x="126" y="649"/>
                  </a:cubicBezTo>
                  <a:cubicBezTo>
                    <a:pt x="234" y="833"/>
                    <a:pt x="409" y="956"/>
                    <a:pt x="584" y="993"/>
                  </a:cubicBezTo>
                  <a:lnTo>
                    <a:pt x="1057" y="332"/>
                  </a:lnTo>
                  <a:cubicBezTo>
                    <a:pt x="1011" y="289"/>
                    <a:pt x="968" y="240"/>
                    <a:pt x="934" y="182"/>
                  </a:cubicBezTo>
                  <a:cubicBezTo>
                    <a:pt x="901" y="124"/>
                    <a:pt x="882" y="62"/>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5030456" y="2124786"/>
              <a:ext cx="93932" cy="87997"/>
            </a:xfrm>
            <a:custGeom>
              <a:avLst/>
              <a:gdLst/>
              <a:ahLst/>
              <a:cxnLst/>
              <a:rect l="l" t="t" r="r" b="b"/>
              <a:pathLst>
                <a:path w="1060" h="993" extrusionOk="0">
                  <a:moveTo>
                    <a:pt x="194" y="1"/>
                  </a:moveTo>
                  <a:cubicBezTo>
                    <a:pt x="181" y="62"/>
                    <a:pt x="160" y="124"/>
                    <a:pt x="123" y="182"/>
                  </a:cubicBezTo>
                  <a:cubicBezTo>
                    <a:pt x="89" y="240"/>
                    <a:pt x="46" y="289"/>
                    <a:pt x="0" y="332"/>
                  </a:cubicBezTo>
                  <a:lnTo>
                    <a:pt x="473" y="993"/>
                  </a:lnTo>
                  <a:cubicBezTo>
                    <a:pt x="651" y="953"/>
                    <a:pt x="823" y="836"/>
                    <a:pt x="931" y="652"/>
                  </a:cubicBezTo>
                  <a:cubicBezTo>
                    <a:pt x="1041" y="461"/>
                    <a:pt x="1060" y="256"/>
                    <a:pt x="1005" y="84"/>
                  </a:cubicBezTo>
                  <a:lnTo>
                    <a:pt x="1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0"/>
            <p:cNvSpPr/>
            <p:nvPr/>
          </p:nvSpPr>
          <p:spPr>
            <a:xfrm>
              <a:off x="4986325" y="1682236"/>
              <a:ext cx="52371" cy="77097"/>
            </a:xfrm>
            <a:custGeom>
              <a:avLst/>
              <a:gdLst/>
              <a:ahLst/>
              <a:cxnLst/>
              <a:rect l="l" t="t" r="r" b="b"/>
              <a:pathLst>
                <a:path w="591" h="870" extrusionOk="0">
                  <a:moveTo>
                    <a:pt x="403" y="0"/>
                  </a:moveTo>
                  <a:lnTo>
                    <a:pt x="1" y="80"/>
                  </a:lnTo>
                  <a:lnTo>
                    <a:pt x="139" y="869"/>
                  </a:lnTo>
                  <a:lnTo>
                    <a:pt x="590" y="869"/>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0"/>
            <p:cNvSpPr/>
            <p:nvPr/>
          </p:nvSpPr>
          <p:spPr>
            <a:xfrm>
              <a:off x="5004048" y="1557819"/>
              <a:ext cx="257515" cy="188755"/>
            </a:xfrm>
            <a:custGeom>
              <a:avLst/>
              <a:gdLst/>
              <a:ahLst/>
              <a:cxnLst/>
              <a:rect l="l" t="t" r="r" b="b"/>
              <a:pathLst>
                <a:path w="2906" h="2130" extrusionOk="0">
                  <a:moveTo>
                    <a:pt x="2906" y="0"/>
                  </a:moveTo>
                  <a:cubicBezTo>
                    <a:pt x="2726" y="133"/>
                    <a:pt x="2497" y="209"/>
                    <a:pt x="2272" y="209"/>
                  </a:cubicBezTo>
                  <a:cubicBezTo>
                    <a:pt x="2263" y="209"/>
                    <a:pt x="2254" y="209"/>
                    <a:pt x="2246" y="209"/>
                  </a:cubicBezTo>
                  <a:cubicBezTo>
                    <a:pt x="2027" y="206"/>
                    <a:pt x="1816" y="138"/>
                    <a:pt x="1597" y="129"/>
                  </a:cubicBezTo>
                  <a:cubicBezTo>
                    <a:pt x="1583" y="129"/>
                    <a:pt x="1569" y="128"/>
                    <a:pt x="1555" y="128"/>
                  </a:cubicBezTo>
                  <a:cubicBezTo>
                    <a:pt x="1152" y="128"/>
                    <a:pt x="759" y="337"/>
                    <a:pt x="492" y="645"/>
                  </a:cubicBezTo>
                  <a:cubicBezTo>
                    <a:pt x="215" y="959"/>
                    <a:pt x="62" y="1373"/>
                    <a:pt x="0" y="1788"/>
                  </a:cubicBezTo>
                  <a:cubicBezTo>
                    <a:pt x="4" y="1788"/>
                    <a:pt x="8" y="1788"/>
                    <a:pt x="11" y="1788"/>
                  </a:cubicBezTo>
                  <a:cubicBezTo>
                    <a:pt x="424" y="1788"/>
                    <a:pt x="787" y="2123"/>
                    <a:pt x="1201" y="2129"/>
                  </a:cubicBezTo>
                  <a:cubicBezTo>
                    <a:pt x="1209" y="2129"/>
                    <a:pt x="1216" y="2129"/>
                    <a:pt x="1223" y="2129"/>
                  </a:cubicBezTo>
                  <a:cubicBezTo>
                    <a:pt x="1534" y="2129"/>
                    <a:pt x="1823" y="1939"/>
                    <a:pt x="2018" y="1696"/>
                  </a:cubicBezTo>
                  <a:cubicBezTo>
                    <a:pt x="2218" y="1447"/>
                    <a:pt x="2338" y="1143"/>
                    <a:pt x="2458" y="845"/>
                  </a:cubicBezTo>
                  <a:cubicBezTo>
                    <a:pt x="2574" y="544"/>
                    <a:pt x="2700" y="246"/>
                    <a:pt x="2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5003783" y="1603279"/>
              <a:ext cx="230310" cy="143294"/>
            </a:xfrm>
            <a:custGeom>
              <a:avLst/>
              <a:gdLst/>
              <a:ahLst/>
              <a:cxnLst/>
              <a:rect l="l" t="t" r="r" b="b"/>
              <a:pathLst>
                <a:path w="2599" h="1617" extrusionOk="0">
                  <a:moveTo>
                    <a:pt x="2599" y="0"/>
                  </a:moveTo>
                  <a:lnTo>
                    <a:pt x="2599" y="0"/>
                  </a:lnTo>
                  <a:cubicBezTo>
                    <a:pt x="1926" y="541"/>
                    <a:pt x="1284" y="1106"/>
                    <a:pt x="359" y="1161"/>
                  </a:cubicBezTo>
                  <a:cubicBezTo>
                    <a:pt x="341" y="1162"/>
                    <a:pt x="323" y="1163"/>
                    <a:pt x="305" y="1163"/>
                  </a:cubicBezTo>
                  <a:cubicBezTo>
                    <a:pt x="204" y="1163"/>
                    <a:pt x="114" y="1149"/>
                    <a:pt x="31" y="1131"/>
                  </a:cubicBezTo>
                  <a:cubicBezTo>
                    <a:pt x="19" y="1180"/>
                    <a:pt x="6" y="1226"/>
                    <a:pt x="0" y="1275"/>
                  </a:cubicBezTo>
                  <a:cubicBezTo>
                    <a:pt x="2" y="1275"/>
                    <a:pt x="4" y="1275"/>
                    <a:pt x="6" y="1275"/>
                  </a:cubicBezTo>
                  <a:cubicBezTo>
                    <a:pt x="421" y="1275"/>
                    <a:pt x="782" y="1610"/>
                    <a:pt x="1201" y="1616"/>
                  </a:cubicBezTo>
                  <a:cubicBezTo>
                    <a:pt x="1208" y="1616"/>
                    <a:pt x="1216" y="1616"/>
                    <a:pt x="1223" y="1616"/>
                  </a:cubicBezTo>
                  <a:cubicBezTo>
                    <a:pt x="1534" y="1616"/>
                    <a:pt x="1823" y="1426"/>
                    <a:pt x="2018" y="1183"/>
                  </a:cubicBezTo>
                  <a:cubicBezTo>
                    <a:pt x="2218" y="934"/>
                    <a:pt x="2341" y="630"/>
                    <a:pt x="2457" y="332"/>
                  </a:cubicBezTo>
                  <a:cubicBezTo>
                    <a:pt x="2500" y="218"/>
                    <a:pt x="2547" y="108"/>
                    <a:pt x="25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0"/>
            <p:cNvSpPr/>
            <p:nvPr/>
          </p:nvSpPr>
          <p:spPr>
            <a:xfrm>
              <a:off x="5009188" y="1589898"/>
              <a:ext cx="210461" cy="122292"/>
            </a:xfrm>
            <a:custGeom>
              <a:avLst/>
              <a:gdLst/>
              <a:ahLst/>
              <a:cxnLst/>
              <a:rect l="l" t="t" r="r" b="b"/>
              <a:pathLst>
                <a:path w="2375" h="1380" extrusionOk="0">
                  <a:moveTo>
                    <a:pt x="2375" y="1"/>
                  </a:moveTo>
                  <a:cubicBezTo>
                    <a:pt x="2108" y="379"/>
                    <a:pt x="1678" y="609"/>
                    <a:pt x="1251" y="784"/>
                  </a:cubicBezTo>
                  <a:cubicBezTo>
                    <a:pt x="821" y="962"/>
                    <a:pt x="375" y="1107"/>
                    <a:pt x="1" y="1380"/>
                  </a:cubicBezTo>
                  <a:cubicBezTo>
                    <a:pt x="409" y="1220"/>
                    <a:pt x="821" y="1057"/>
                    <a:pt x="1232" y="901"/>
                  </a:cubicBezTo>
                  <a:cubicBezTo>
                    <a:pt x="1463" y="809"/>
                    <a:pt x="1699" y="716"/>
                    <a:pt x="1908" y="575"/>
                  </a:cubicBezTo>
                  <a:cubicBezTo>
                    <a:pt x="2120" y="437"/>
                    <a:pt x="2298" y="240"/>
                    <a:pt x="2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0"/>
            <p:cNvSpPr/>
            <p:nvPr/>
          </p:nvSpPr>
          <p:spPr>
            <a:xfrm>
              <a:off x="5046495" y="1602127"/>
              <a:ext cx="71955" cy="93491"/>
            </a:xfrm>
            <a:custGeom>
              <a:avLst/>
              <a:gdLst/>
              <a:ahLst/>
              <a:cxnLst/>
              <a:rect l="l" t="t" r="r" b="b"/>
              <a:pathLst>
                <a:path w="812" h="1055" extrusionOk="0">
                  <a:moveTo>
                    <a:pt x="811" y="1"/>
                  </a:moveTo>
                  <a:lnTo>
                    <a:pt x="811" y="1"/>
                  </a:lnTo>
                  <a:cubicBezTo>
                    <a:pt x="541" y="351"/>
                    <a:pt x="274" y="704"/>
                    <a:pt x="0" y="1055"/>
                  </a:cubicBezTo>
                  <a:cubicBezTo>
                    <a:pt x="218" y="978"/>
                    <a:pt x="366" y="775"/>
                    <a:pt x="495" y="585"/>
                  </a:cubicBezTo>
                  <a:cubicBezTo>
                    <a:pt x="624" y="400"/>
                    <a:pt x="750" y="213"/>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0"/>
            <p:cNvSpPr/>
            <p:nvPr/>
          </p:nvSpPr>
          <p:spPr>
            <a:xfrm>
              <a:off x="5117210" y="1599469"/>
              <a:ext cx="43421" cy="65488"/>
            </a:xfrm>
            <a:custGeom>
              <a:avLst/>
              <a:gdLst/>
              <a:ahLst/>
              <a:cxnLst/>
              <a:rect l="l" t="t" r="r" b="b"/>
              <a:pathLst>
                <a:path w="490" h="739" extrusionOk="0">
                  <a:moveTo>
                    <a:pt x="489" y="0"/>
                  </a:moveTo>
                  <a:lnTo>
                    <a:pt x="489" y="0"/>
                  </a:lnTo>
                  <a:cubicBezTo>
                    <a:pt x="382" y="277"/>
                    <a:pt x="216" y="532"/>
                    <a:pt x="1" y="734"/>
                  </a:cubicBezTo>
                  <a:cubicBezTo>
                    <a:pt x="13" y="737"/>
                    <a:pt x="25" y="738"/>
                    <a:pt x="38" y="738"/>
                  </a:cubicBezTo>
                  <a:cubicBezTo>
                    <a:pt x="100" y="738"/>
                    <a:pt x="164" y="707"/>
                    <a:pt x="210" y="661"/>
                  </a:cubicBezTo>
                  <a:cubicBezTo>
                    <a:pt x="262" y="608"/>
                    <a:pt x="296" y="538"/>
                    <a:pt x="333" y="470"/>
                  </a:cubicBezTo>
                  <a:cubicBezTo>
                    <a:pt x="403" y="320"/>
                    <a:pt x="480" y="166"/>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0"/>
            <p:cNvSpPr/>
            <p:nvPr/>
          </p:nvSpPr>
          <p:spPr>
            <a:xfrm>
              <a:off x="5058990" y="1682236"/>
              <a:ext cx="113604" cy="21357"/>
            </a:xfrm>
            <a:custGeom>
              <a:avLst/>
              <a:gdLst/>
              <a:ahLst/>
              <a:cxnLst/>
              <a:rect l="l" t="t" r="r" b="b"/>
              <a:pathLst>
                <a:path w="1282" h="241" extrusionOk="0">
                  <a:moveTo>
                    <a:pt x="1282" y="0"/>
                  </a:moveTo>
                  <a:cubicBezTo>
                    <a:pt x="1090" y="98"/>
                    <a:pt x="876" y="147"/>
                    <a:pt x="663" y="147"/>
                  </a:cubicBezTo>
                  <a:cubicBezTo>
                    <a:pt x="514" y="147"/>
                    <a:pt x="365" y="123"/>
                    <a:pt x="225" y="74"/>
                  </a:cubicBezTo>
                  <a:cubicBezTo>
                    <a:pt x="180" y="57"/>
                    <a:pt x="129" y="40"/>
                    <a:pt x="82" y="40"/>
                  </a:cubicBezTo>
                  <a:cubicBezTo>
                    <a:pt x="52" y="40"/>
                    <a:pt x="24" y="47"/>
                    <a:pt x="1" y="65"/>
                  </a:cubicBezTo>
                  <a:cubicBezTo>
                    <a:pt x="216" y="147"/>
                    <a:pt x="437" y="227"/>
                    <a:pt x="661" y="240"/>
                  </a:cubicBezTo>
                  <a:cubicBezTo>
                    <a:pt x="675" y="240"/>
                    <a:pt x="688" y="240"/>
                    <a:pt x="702" y="240"/>
                  </a:cubicBezTo>
                  <a:cubicBezTo>
                    <a:pt x="920" y="240"/>
                    <a:pt x="1143" y="171"/>
                    <a:pt x="1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5121641" y="1655829"/>
              <a:ext cx="78424" cy="16837"/>
            </a:xfrm>
            <a:custGeom>
              <a:avLst/>
              <a:gdLst/>
              <a:ahLst/>
              <a:cxnLst/>
              <a:rect l="l" t="t" r="r" b="b"/>
              <a:pathLst>
                <a:path w="885" h="190" extrusionOk="0">
                  <a:moveTo>
                    <a:pt x="885" y="0"/>
                  </a:moveTo>
                  <a:cubicBezTo>
                    <a:pt x="674" y="49"/>
                    <a:pt x="457" y="76"/>
                    <a:pt x="241" y="76"/>
                  </a:cubicBezTo>
                  <a:cubicBezTo>
                    <a:pt x="161" y="76"/>
                    <a:pt x="80" y="72"/>
                    <a:pt x="0" y="65"/>
                  </a:cubicBezTo>
                  <a:lnTo>
                    <a:pt x="0" y="65"/>
                  </a:lnTo>
                  <a:cubicBezTo>
                    <a:pt x="52" y="126"/>
                    <a:pt x="129" y="157"/>
                    <a:pt x="200" y="172"/>
                  </a:cubicBezTo>
                  <a:cubicBezTo>
                    <a:pt x="255" y="184"/>
                    <a:pt x="311" y="190"/>
                    <a:pt x="367" y="190"/>
                  </a:cubicBezTo>
                  <a:cubicBezTo>
                    <a:pt x="556" y="190"/>
                    <a:pt x="745" y="123"/>
                    <a:pt x="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4812640" y="1457860"/>
              <a:ext cx="233944" cy="283133"/>
            </a:xfrm>
            <a:custGeom>
              <a:avLst/>
              <a:gdLst/>
              <a:ahLst/>
              <a:cxnLst/>
              <a:rect l="l" t="t" r="r" b="b"/>
              <a:pathLst>
                <a:path w="2640" h="3195" extrusionOk="0">
                  <a:moveTo>
                    <a:pt x="1" y="1"/>
                  </a:moveTo>
                  <a:lnTo>
                    <a:pt x="1" y="1"/>
                  </a:lnTo>
                  <a:cubicBezTo>
                    <a:pt x="185" y="320"/>
                    <a:pt x="191" y="714"/>
                    <a:pt x="151" y="1082"/>
                  </a:cubicBezTo>
                  <a:cubicBezTo>
                    <a:pt x="108" y="1451"/>
                    <a:pt x="28" y="1813"/>
                    <a:pt x="59" y="2182"/>
                  </a:cubicBezTo>
                  <a:cubicBezTo>
                    <a:pt x="90" y="2550"/>
                    <a:pt x="259" y="2934"/>
                    <a:pt x="594" y="3100"/>
                  </a:cubicBezTo>
                  <a:cubicBezTo>
                    <a:pt x="734" y="3170"/>
                    <a:pt x="889" y="3195"/>
                    <a:pt x="1047" y="3195"/>
                  </a:cubicBezTo>
                  <a:cubicBezTo>
                    <a:pt x="1173" y="3195"/>
                    <a:pt x="1302" y="3179"/>
                    <a:pt x="1426" y="3159"/>
                  </a:cubicBezTo>
                  <a:cubicBezTo>
                    <a:pt x="1644" y="3125"/>
                    <a:pt x="1859" y="3073"/>
                    <a:pt x="2059" y="2977"/>
                  </a:cubicBezTo>
                  <a:cubicBezTo>
                    <a:pt x="2258" y="2882"/>
                    <a:pt x="2437" y="2732"/>
                    <a:pt x="2532" y="2535"/>
                  </a:cubicBezTo>
                  <a:cubicBezTo>
                    <a:pt x="2633" y="2329"/>
                    <a:pt x="2639" y="2080"/>
                    <a:pt x="2596" y="1850"/>
                  </a:cubicBezTo>
                  <a:cubicBezTo>
                    <a:pt x="2529" y="1475"/>
                    <a:pt x="2341" y="1128"/>
                    <a:pt x="2065" y="870"/>
                  </a:cubicBezTo>
                  <a:cubicBezTo>
                    <a:pt x="1792" y="612"/>
                    <a:pt x="1441" y="446"/>
                    <a:pt x="1085" y="323"/>
                  </a:cubicBezTo>
                  <a:cubicBezTo>
                    <a:pt x="729" y="201"/>
                    <a:pt x="360" y="1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0"/>
            <p:cNvSpPr/>
            <p:nvPr/>
          </p:nvSpPr>
          <p:spPr>
            <a:xfrm>
              <a:off x="4812108" y="1457594"/>
              <a:ext cx="230665" cy="283133"/>
            </a:xfrm>
            <a:custGeom>
              <a:avLst/>
              <a:gdLst/>
              <a:ahLst/>
              <a:cxnLst/>
              <a:rect l="l" t="t" r="r" b="b"/>
              <a:pathLst>
                <a:path w="2603" h="3195" extrusionOk="0">
                  <a:moveTo>
                    <a:pt x="1" y="1"/>
                  </a:moveTo>
                  <a:lnTo>
                    <a:pt x="1" y="1"/>
                  </a:lnTo>
                  <a:cubicBezTo>
                    <a:pt x="185" y="320"/>
                    <a:pt x="188" y="710"/>
                    <a:pt x="148" y="1079"/>
                  </a:cubicBezTo>
                  <a:cubicBezTo>
                    <a:pt x="108" y="1448"/>
                    <a:pt x="25" y="1813"/>
                    <a:pt x="56" y="2182"/>
                  </a:cubicBezTo>
                  <a:cubicBezTo>
                    <a:pt x="90" y="2550"/>
                    <a:pt x="256" y="2934"/>
                    <a:pt x="590" y="3100"/>
                  </a:cubicBezTo>
                  <a:cubicBezTo>
                    <a:pt x="732" y="3170"/>
                    <a:pt x="887" y="3195"/>
                    <a:pt x="1045" y="3195"/>
                  </a:cubicBezTo>
                  <a:cubicBezTo>
                    <a:pt x="1171" y="3195"/>
                    <a:pt x="1299" y="3179"/>
                    <a:pt x="1423" y="3159"/>
                  </a:cubicBezTo>
                  <a:cubicBezTo>
                    <a:pt x="1644" y="3122"/>
                    <a:pt x="1859" y="3073"/>
                    <a:pt x="2059" y="2977"/>
                  </a:cubicBezTo>
                  <a:cubicBezTo>
                    <a:pt x="2252" y="2882"/>
                    <a:pt x="2433" y="2732"/>
                    <a:pt x="2529" y="2535"/>
                  </a:cubicBezTo>
                  <a:cubicBezTo>
                    <a:pt x="2569" y="2458"/>
                    <a:pt x="2587" y="2378"/>
                    <a:pt x="2602" y="2298"/>
                  </a:cubicBezTo>
                  <a:lnTo>
                    <a:pt x="2602" y="2298"/>
                  </a:lnTo>
                  <a:cubicBezTo>
                    <a:pt x="2495" y="2394"/>
                    <a:pt x="2366" y="2471"/>
                    <a:pt x="2212" y="2520"/>
                  </a:cubicBezTo>
                  <a:cubicBezTo>
                    <a:pt x="2094" y="2558"/>
                    <a:pt x="1971" y="2577"/>
                    <a:pt x="1846" y="2577"/>
                  </a:cubicBezTo>
                  <a:cubicBezTo>
                    <a:pt x="1329" y="2577"/>
                    <a:pt x="803" y="2256"/>
                    <a:pt x="667" y="1736"/>
                  </a:cubicBezTo>
                  <a:cubicBezTo>
                    <a:pt x="597" y="1469"/>
                    <a:pt x="572" y="1202"/>
                    <a:pt x="535" y="932"/>
                  </a:cubicBezTo>
                  <a:cubicBezTo>
                    <a:pt x="535" y="932"/>
                    <a:pt x="535" y="932"/>
                    <a:pt x="535" y="932"/>
                  </a:cubicBezTo>
                  <a:cubicBezTo>
                    <a:pt x="532" y="932"/>
                    <a:pt x="511" y="870"/>
                    <a:pt x="474" y="741"/>
                  </a:cubicBezTo>
                  <a:lnTo>
                    <a:pt x="357" y="385"/>
                  </a:lnTo>
                  <a:cubicBezTo>
                    <a:pt x="329" y="280"/>
                    <a:pt x="308" y="185"/>
                    <a:pt x="286" y="90"/>
                  </a:cubicBezTo>
                  <a:cubicBezTo>
                    <a:pt x="191" y="62"/>
                    <a:pt x="96" y="32"/>
                    <a:pt x="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0"/>
            <p:cNvSpPr/>
            <p:nvPr/>
          </p:nvSpPr>
          <p:spPr>
            <a:xfrm>
              <a:off x="4888849" y="1537349"/>
              <a:ext cx="125567" cy="170500"/>
            </a:xfrm>
            <a:custGeom>
              <a:avLst/>
              <a:gdLst/>
              <a:ahLst/>
              <a:cxnLst/>
              <a:rect l="l" t="t" r="r" b="b"/>
              <a:pathLst>
                <a:path w="1417" h="1924" extrusionOk="0">
                  <a:moveTo>
                    <a:pt x="1" y="1"/>
                  </a:moveTo>
                  <a:lnTo>
                    <a:pt x="1" y="1"/>
                  </a:lnTo>
                  <a:cubicBezTo>
                    <a:pt x="151" y="379"/>
                    <a:pt x="302" y="763"/>
                    <a:pt x="523" y="1110"/>
                  </a:cubicBezTo>
                  <a:cubicBezTo>
                    <a:pt x="741" y="1454"/>
                    <a:pt x="1042" y="1761"/>
                    <a:pt x="1417" y="1924"/>
                  </a:cubicBezTo>
                  <a:cubicBezTo>
                    <a:pt x="1150" y="1706"/>
                    <a:pt x="873" y="1481"/>
                    <a:pt x="692" y="1187"/>
                  </a:cubicBezTo>
                  <a:cubicBezTo>
                    <a:pt x="446" y="793"/>
                    <a:pt x="357" y="28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0"/>
            <p:cNvSpPr/>
            <p:nvPr/>
          </p:nvSpPr>
          <p:spPr>
            <a:xfrm>
              <a:off x="4973299" y="1599203"/>
              <a:ext cx="9570" cy="89592"/>
            </a:xfrm>
            <a:custGeom>
              <a:avLst/>
              <a:gdLst/>
              <a:ahLst/>
              <a:cxnLst/>
              <a:rect l="l" t="t" r="r" b="b"/>
              <a:pathLst>
                <a:path w="108" h="1011" extrusionOk="0">
                  <a:moveTo>
                    <a:pt x="104" y="0"/>
                  </a:moveTo>
                  <a:cubicBezTo>
                    <a:pt x="31" y="270"/>
                    <a:pt x="0" y="550"/>
                    <a:pt x="15" y="826"/>
                  </a:cubicBezTo>
                  <a:cubicBezTo>
                    <a:pt x="22" y="900"/>
                    <a:pt x="40" y="986"/>
                    <a:pt x="108" y="1011"/>
                  </a:cubicBezTo>
                  <a:cubicBezTo>
                    <a:pt x="108" y="673"/>
                    <a:pt x="104" y="338"/>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4930232" y="1557819"/>
              <a:ext cx="9393" cy="75768"/>
            </a:xfrm>
            <a:custGeom>
              <a:avLst/>
              <a:gdLst/>
              <a:ahLst/>
              <a:cxnLst/>
              <a:rect l="l" t="t" r="r" b="b"/>
              <a:pathLst>
                <a:path w="106" h="855" extrusionOk="0">
                  <a:moveTo>
                    <a:pt x="105" y="0"/>
                  </a:moveTo>
                  <a:cubicBezTo>
                    <a:pt x="65" y="142"/>
                    <a:pt x="22" y="283"/>
                    <a:pt x="10" y="430"/>
                  </a:cubicBezTo>
                  <a:cubicBezTo>
                    <a:pt x="1" y="578"/>
                    <a:pt x="22" y="731"/>
                    <a:pt x="105" y="854"/>
                  </a:cubicBez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0"/>
            <p:cNvSpPr/>
            <p:nvPr/>
          </p:nvSpPr>
          <p:spPr>
            <a:xfrm>
              <a:off x="4849947" y="1585556"/>
              <a:ext cx="92957" cy="60526"/>
            </a:xfrm>
            <a:custGeom>
              <a:avLst/>
              <a:gdLst/>
              <a:ahLst/>
              <a:cxnLst/>
              <a:rect l="l" t="t" r="r" b="b"/>
              <a:pathLst>
                <a:path w="1049" h="683" extrusionOk="0">
                  <a:moveTo>
                    <a:pt x="1" y="1"/>
                  </a:moveTo>
                  <a:lnTo>
                    <a:pt x="1" y="1"/>
                  </a:lnTo>
                  <a:cubicBezTo>
                    <a:pt x="222" y="366"/>
                    <a:pt x="609" y="624"/>
                    <a:pt x="1033" y="682"/>
                  </a:cubicBezTo>
                  <a:cubicBezTo>
                    <a:pt x="1048" y="600"/>
                    <a:pt x="1020" y="572"/>
                    <a:pt x="947" y="529"/>
                  </a:cubicBezTo>
                  <a:cubicBezTo>
                    <a:pt x="876" y="489"/>
                    <a:pt x="787" y="471"/>
                    <a:pt x="701" y="449"/>
                  </a:cubicBezTo>
                  <a:cubicBezTo>
                    <a:pt x="449" y="385"/>
                    <a:pt x="179" y="18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0"/>
            <p:cNvSpPr/>
            <p:nvPr/>
          </p:nvSpPr>
          <p:spPr>
            <a:xfrm>
              <a:off x="4865720" y="1636776"/>
              <a:ext cx="120959" cy="57424"/>
            </a:xfrm>
            <a:custGeom>
              <a:avLst/>
              <a:gdLst/>
              <a:ahLst/>
              <a:cxnLst/>
              <a:rect l="l" t="t" r="r" b="b"/>
              <a:pathLst>
                <a:path w="1365" h="648" extrusionOk="0">
                  <a:moveTo>
                    <a:pt x="1" y="0"/>
                  </a:moveTo>
                  <a:lnTo>
                    <a:pt x="1" y="0"/>
                  </a:lnTo>
                  <a:cubicBezTo>
                    <a:pt x="105" y="240"/>
                    <a:pt x="296" y="439"/>
                    <a:pt x="535" y="553"/>
                  </a:cubicBezTo>
                  <a:cubicBezTo>
                    <a:pt x="672" y="617"/>
                    <a:pt x="845" y="648"/>
                    <a:pt x="1014" y="648"/>
                  </a:cubicBezTo>
                  <a:cubicBezTo>
                    <a:pt x="1138" y="648"/>
                    <a:pt x="1260" y="631"/>
                    <a:pt x="1365" y="599"/>
                  </a:cubicBezTo>
                  <a:cubicBezTo>
                    <a:pt x="1328" y="559"/>
                    <a:pt x="1236" y="516"/>
                    <a:pt x="1223" y="464"/>
                  </a:cubicBezTo>
                  <a:cubicBezTo>
                    <a:pt x="1155" y="483"/>
                    <a:pt x="1085" y="492"/>
                    <a:pt x="1015" y="492"/>
                  </a:cubicBezTo>
                  <a:cubicBezTo>
                    <a:pt x="861" y="492"/>
                    <a:pt x="704" y="449"/>
                    <a:pt x="563" y="384"/>
                  </a:cubicBezTo>
                  <a:cubicBezTo>
                    <a:pt x="354" y="283"/>
                    <a:pt x="176" y="1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0"/>
            <p:cNvSpPr/>
            <p:nvPr/>
          </p:nvSpPr>
          <p:spPr>
            <a:xfrm>
              <a:off x="3786475" y="1780157"/>
              <a:ext cx="690399" cy="726132"/>
            </a:xfrm>
            <a:custGeom>
              <a:avLst/>
              <a:gdLst/>
              <a:ahLst/>
              <a:cxnLst/>
              <a:rect l="l" t="t" r="r" b="b"/>
              <a:pathLst>
                <a:path w="7791" h="8194" extrusionOk="0">
                  <a:moveTo>
                    <a:pt x="1957" y="2427"/>
                  </a:moveTo>
                  <a:cubicBezTo>
                    <a:pt x="1828" y="2876"/>
                    <a:pt x="504" y="6157"/>
                    <a:pt x="0" y="7391"/>
                  </a:cubicBezTo>
                  <a:lnTo>
                    <a:pt x="40" y="7404"/>
                  </a:lnTo>
                  <a:cubicBezTo>
                    <a:pt x="2550" y="8193"/>
                    <a:pt x="5244" y="8193"/>
                    <a:pt x="7753" y="7404"/>
                  </a:cubicBezTo>
                  <a:lnTo>
                    <a:pt x="7790" y="7391"/>
                  </a:lnTo>
                  <a:cubicBezTo>
                    <a:pt x="7290" y="6157"/>
                    <a:pt x="5966" y="2882"/>
                    <a:pt x="5837" y="2427"/>
                  </a:cubicBezTo>
                  <a:cubicBezTo>
                    <a:pt x="5680" y="1868"/>
                    <a:pt x="6030" y="1"/>
                    <a:pt x="6030" y="1"/>
                  </a:cubicBezTo>
                  <a:lnTo>
                    <a:pt x="1760" y="1"/>
                  </a:lnTo>
                  <a:cubicBezTo>
                    <a:pt x="1760" y="1"/>
                    <a:pt x="2111" y="1868"/>
                    <a:pt x="1957" y="24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0"/>
            <p:cNvSpPr/>
            <p:nvPr/>
          </p:nvSpPr>
          <p:spPr>
            <a:xfrm>
              <a:off x="3942704" y="1780157"/>
              <a:ext cx="378475" cy="73109"/>
            </a:xfrm>
            <a:custGeom>
              <a:avLst/>
              <a:gdLst/>
              <a:ahLst/>
              <a:cxnLst/>
              <a:rect l="l" t="t" r="r" b="b"/>
              <a:pathLst>
                <a:path w="4271" h="825" extrusionOk="0">
                  <a:moveTo>
                    <a:pt x="1" y="1"/>
                  </a:moveTo>
                  <a:cubicBezTo>
                    <a:pt x="1" y="1"/>
                    <a:pt x="50" y="277"/>
                    <a:pt x="108" y="646"/>
                  </a:cubicBezTo>
                  <a:lnTo>
                    <a:pt x="126" y="649"/>
                  </a:lnTo>
                  <a:cubicBezTo>
                    <a:pt x="793" y="766"/>
                    <a:pt x="1466" y="824"/>
                    <a:pt x="2140" y="824"/>
                  </a:cubicBezTo>
                  <a:cubicBezTo>
                    <a:pt x="2795" y="824"/>
                    <a:pt x="3451" y="769"/>
                    <a:pt x="4101" y="658"/>
                  </a:cubicBezTo>
                  <a:lnTo>
                    <a:pt x="4163" y="646"/>
                  </a:lnTo>
                  <a:cubicBezTo>
                    <a:pt x="4218" y="277"/>
                    <a:pt x="4270" y="1"/>
                    <a:pt x="427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0"/>
            <p:cNvSpPr/>
            <p:nvPr/>
          </p:nvSpPr>
          <p:spPr>
            <a:xfrm>
              <a:off x="3856658" y="1780157"/>
              <a:ext cx="548615" cy="708408"/>
            </a:xfrm>
            <a:custGeom>
              <a:avLst/>
              <a:gdLst/>
              <a:ahLst/>
              <a:cxnLst/>
              <a:rect l="l" t="t" r="r" b="b"/>
              <a:pathLst>
                <a:path w="6191" h="7994" extrusionOk="0">
                  <a:moveTo>
                    <a:pt x="1844" y="1"/>
                  </a:moveTo>
                  <a:cubicBezTo>
                    <a:pt x="1850" y="1"/>
                    <a:pt x="2200" y="1868"/>
                    <a:pt x="2044" y="2427"/>
                  </a:cubicBezTo>
                  <a:cubicBezTo>
                    <a:pt x="1927" y="2839"/>
                    <a:pt x="612" y="6107"/>
                    <a:pt x="1" y="7613"/>
                  </a:cubicBezTo>
                  <a:cubicBezTo>
                    <a:pt x="1018" y="7866"/>
                    <a:pt x="2059" y="7993"/>
                    <a:pt x="3100" y="7993"/>
                  </a:cubicBezTo>
                  <a:cubicBezTo>
                    <a:pt x="4139" y="7993"/>
                    <a:pt x="5177" y="7867"/>
                    <a:pt x="6190" y="7616"/>
                  </a:cubicBezTo>
                  <a:cubicBezTo>
                    <a:pt x="5628" y="6230"/>
                    <a:pt x="4274" y="2854"/>
                    <a:pt x="4154" y="2427"/>
                  </a:cubicBezTo>
                  <a:cubicBezTo>
                    <a:pt x="3997" y="1868"/>
                    <a:pt x="4347" y="1"/>
                    <a:pt x="4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0"/>
            <p:cNvSpPr/>
            <p:nvPr/>
          </p:nvSpPr>
          <p:spPr>
            <a:xfrm>
              <a:off x="3907346" y="1742052"/>
              <a:ext cx="448658" cy="77718"/>
            </a:xfrm>
            <a:custGeom>
              <a:avLst/>
              <a:gdLst/>
              <a:ahLst/>
              <a:cxnLst/>
              <a:rect l="l" t="t" r="r" b="b"/>
              <a:pathLst>
                <a:path w="5063" h="877" extrusionOk="0">
                  <a:moveTo>
                    <a:pt x="0" y="1"/>
                  </a:moveTo>
                  <a:lnTo>
                    <a:pt x="0" y="517"/>
                  </a:lnTo>
                  <a:cubicBezTo>
                    <a:pt x="0" y="717"/>
                    <a:pt x="1134" y="876"/>
                    <a:pt x="2531" y="876"/>
                  </a:cubicBezTo>
                  <a:cubicBezTo>
                    <a:pt x="3929" y="876"/>
                    <a:pt x="5062" y="717"/>
                    <a:pt x="5062" y="517"/>
                  </a:cubicBezTo>
                  <a:lnTo>
                    <a:pt x="50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0"/>
            <p:cNvSpPr/>
            <p:nvPr/>
          </p:nvSpPr>
          <p:spPr>
            <a:xfrm>
              <a:off x="4013773" y="1756497"/>
              <a:ext cx="231462" cy="63273"/>
            </a:xfrm>
            <a:custGeom>
              <a:avLst/>
              <a:gdLst/>
              <a:ahLst/>
              <a:cxnLst/>
              <a:rect l="l" t="t" r="r" b="b"/>
              <a:pathLst>
                <a:path w="2612" h="714" extrusionOk="0">
                  <a:moveTo>
                    <a:pt x="0" y="1"/>
                  </a:moveTo>
                  <a:lnTo>
                    <a:pt x="0" y="661"/>
                  </a:lnTo>
                  <a:cubicBezTo>
                    <a:pt x="390" y="695"/>
                    <a:pt x="842" y="713"/>
                    <a:pt x="1330" y="713"/>
                  </a:cubicBezTo>
                  <a:cubicBezTo>
                    <a:pt x="1797" y="713"/>
                    <a:pt x="2236" y="695"/>
                    <a:pt x="2611" y="664"/>
                  </a:cubicBezTo>
                  <a:lnTo>
                    <a:pt x="2611"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0"/>
            <p:cNvSpPr/>
            <p:nvPr/>
          </p:nvSpPr>
          <p:spPr>
            <a:xfrm>
              <a:off x="3907612" y="1709973"/>
              <a:ext cx="448658" cy="64070"/>
            </a:xfrm>
            <a:custGeom>
              <a:avLst/>
              <a:gdLst/>
              <a:ahLst/>
              <a:cxnLst/>
              <a:rect l="l" t="t" r="r" b="b"/>
              <a:pathLst>
                <a:path w="5063" h="723" extrusionOk="0">
                  <a:moveTo>
                    <a:pt x="2531" y="0"/>
                  </a:moveTo>
                  <a:cubicBezTo>
                    <a:pt x="1134" y="0"/>
                    <a:pt x="0" y="163"/>
                    <a:pt x="0" y="363"/>
                  </a:cubicBezTo>
                  <a:cubicBezTo>
                    <a:pt x="0" y="562"/>
                    <a:pt x="1134" y="722"/>
                    <a:pt x="2531" y="722"/>
                  </a:cubicBezTo>
                  <a:cubicBezTo>
                    <a:pt x="3929" y="722"/>
                    <a:pt x="5062" y="562"/>
                    <a:pt x="5062" y="363"/>
                  </a:cubicBezTo>
                  <a:cubicBezTo>
                    <a:pt x="5062" y="163"/>
                    <a:pt x="3929" y="0"/>
                    <a:pt x="2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0"/>
            <p:cNvSpPr/>
            <p:nvPr/>
          </p:nvSpPr>
          <p:spPr>
            <a:xfrm>
              <a:off x="3907612" y="1710239"/>
              <a:ext cx="448658" cy="64070"/>
            </a:xfrm>
            <a:custGeom>
              <a:avLst/>
              <a:gdLst/>
              <a:ahLst/>
              <a:cxnLst/>
              <a:rect l="l" t="t" r="r" b="b"/>
              <a:pathLst>
                <a:path w="5063" h="723" extrusionOk="0">
                  <a:moveTo>
                    <a:pt x="2531" y="154"/>
                  </a:moveTo>
                  <a:cubicBezTo>
                    <a:pt x="3576" y="154"/>
                    <a:pt x="4420" y="246"/>
                    <a:pt x="4420" y="357"/>
                  </a:cubicBezTo>
                  <a:cubicBezTo>
                    <a:pt x="4420" y="470"/>
                    <a:pt x="3573" y="559"/>
                    <a:pt x="2531" y="559"/>
                  </a:cubicBezTo>
                  <a:cubicBezTo>
                    <a:pt x="1487" y="559"/>
                    <a:pt x="642" y="467"/>
                    <a:pt x="642" y="357"/>
                  </a:cubicBezTo>
                  <a:cubicBezTo>
                    <a:pt x="642" y="246"/>
                    <a:pt x="1487" y="154"/>
                    <a:pt x="2531" y="154"/>
                  </a:cubicBezTo>
                  <a:close/>
                  <a:moveTo>
                    <a:pt x="2531" y="0"/>
                  </a:moveTo>
                  <a:cubicBezTo>
                    <a:pt x="1134" y="0"/>
                    <a:pt x="0" y="160"/>
                    <a:pt x="0" y="360"/>
                  </a:cubicBezTo>
                  <a:cubicBezTo>
                    <a:pt x="0" y="559"/>
                    <a:pt x="1134" y="722"/>
                    <a:pt x="2531" y="722"/>
                  </a:cubicBezTo>
                  <a:cubicBezTo>
                    <a:pt x="3929" y="722"/>
                    <a:pt x="5062" y="559"/>
                    <a:pt x="5062" y="360"/>
                  </a:cubicBezTo>
                  <a:cubicBezTo>
                    <a:pt x="5062" y="160"/>
                    <a:pt x="3929" y="0"/>
                    <a:pt x="2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0"/>
            <p:cNvSpPr/>
            <p:nvPr/>
          </p:nvSpPr>
          <p:spPr>
            <a:xfrm>
              <a:off x="4109034" y="2098644"/>
              <a:ext cx="45814" cy="45549"/>
            </a:xfrm>
            <a:custGeom>
              <a:avLst/>
              <a:gdLst/>
              <a:ahLst/>
              <a:cxnLst/>
              <a:rect l="l" t="t" r="r" b="b"/>
              <a:pathLst>
                <a:path w="517" h="514" extrusionOk="0">
                  <a:moveTo>
                    <a:pt x="258" y="1"/>
                  </a:moveTo>
                  <a:cubicBezTo>
                    <a:pt x="117" y="1"/>
                    <a:pt x="0" y="114"/>
                    <a:pt x="0" y="259"/>
                  </a:cubicBezTo>
                  <a:cubicBezTo>
                    <a:pt x="0" y="400"/>
                    <a:pt x="117" y="514"/>
                    <a:pt x="258" y="514"/>
                  </a:cubicBezTo>
                  <a:cubicBezTo>
                    <a:pt x="400" y="514"/>
                    <a:pt x="516" y="400"/>
                    <a:pt x="516" y="259"/>
                  </a:cubicBezTo>
                  <a:cubicBezTo>
                    <a:pt x="516" y="114"/>
                    <a:pt x="400"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0"/>
            <p:cNvSpPr/>
            <p:nvPr/>
          </p:nvSpPr>
          <p:spPr>
            <a:xfrm>
              <a:off x="4085108" y="2000103"/>
              <a:ext cx="93134" cy="85339"/>
            </a:xfrm>
            <a:custGeom>
              <a:avLst/>
              <a:gdLst/>
              <a:ahLst/>
              <a:cxnLst/>
              <a:rect l="l" t="t" r="r" b="b"/>
              <a:pathLst>
                <a:path w="1051" h="963" extrusionOk="0">
                  <a:moveTo>
                    <a:pt x="525" y="1"/>
                  </a:moveTo>
                  <a:cubicBezTo>
                    <a:pt x="310" y="1"/>
                    <a:pt x="123" y="87"/>
                    <a:pt x="0" y="222"/>
                  </a:cubicBezTo>
                  <a:lnTo>
                    <a:pt x="332" y="962"/>
                  </a:lnTo>
                  <a:cubicBezTo>
                    <a:pt x="390" y="944"/>
                    <a:pt x="455" y="932"/>
                    <a:pt x="525" y="932"/>
                  </a:cubicBezTo>
                  <a:cubicBezTo>
                    <a:pt x="593" y="932"/>
                    <a:pt x="654" y="944"/>
                    <a:pt x="716" y="962"/>
                  </a:cubicBezTo>
                  <a:lnTo>
                    <a:pt x="1051" y="222"/>
                  </a:lnTo>
                  <a:cubicBezTo>
                    <a:pt x="931" y="93"/>
                    <a:pt x="740" y="4"/>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0"/>
            <p:cNvSpPr/>
            <p:nvPr/>
          </p:nvSpPr>
          <p:spPr>
            <a:xfrm>
              <a:off x="4015102" y="2124786"/>
              <a:ext cx="93755" cy="87997"/>
            </a:xfrm>
            <a:custGeom>
              <a:avLst/>
              <a:gdLst/>
              <a:ahLst/>
              <a:cxnLst/>
              <a:rect l="l" t="t" r="r" b="b"/>
              <a:pathLst>
                <a:path w="1058" h="993" extrusionOk="0">
                  <a:moveTo>
                    <a:pt x="870" y="1"/>
                  </a:moveTo>
                  <a:lnTo>
                    <a:pt x="59" y="81"/>
                  </a:lnTo>
                  <a:cubicBezTo>
                    <a:pt x="1" y="256"/>
                    <a:pt x="22" y="461"/>
                    <a:pt x="130" y="649"/>
                  </a:cubicBezTo>
                  <a:cubicBezTo>
                    <a:pt x="237" y="833"/>
                    <a:pt x="409" y="956"/>
                    <a:pt x="584" y="993"/>
                  </a:cubicBezTo>
                  <a:lnTo>
                    <a:pt x="1057" y="332"/>
                  </a:lnTo>
                  <a:cubicBezTo>
                    <a:pt x="1011" y="289"/>
                    <a:pt x="968" y="240"/>
                    <a:pt x="934" y="182"/>
                  </a:cubicBezTo>
                  <a:cubicBezTo>
                    <a:pt x="904" y="124"/>
                    <a:pt x="882" y="62"/>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4154494" y="2124786"/>
              <a:ext cx="93400" cy="87997"/>
            </a:xfrm>
            <a:custGeom>
              <a:avLst/>
              <a:gdLst/>
              <a:ahLst/>
              <a:cxnLst/>
              <a:rect l="l" t="t" r="r" b="b"/>
              <a:pathLst>
                <a:path w="1054" h="993" extrusionOk="0">
                  <a:moveTo>
                    <a:pt x="191" y="1"/>
                  </a:moveTo>
                  <a:cubicBezTo>
                    <a:pt x="179" y="62"/>
                    <a:pt x="157" y="124"/>
                    <a:pt x="123" y="182"/>
                  </a:cubicBezTo>
                  <a:cubicBezTo>
                    <a:pt x="86" y="240"/>
                    <a:pt x="46" y="289"/>
                    <a:pt x="0" y="332"/>
                  </a:cubicBezTo>
                  <a:lnTo>
                    <a:pt x="470" y="993"/>
                  </a:lnTo>
                  <a:cubicBezTo>
                    <a:pt x="648" y="953"/>
                    <a:pt x="820" y="836"/>
                    <a:pt x="928" y="652"/>
                  </a:cubicBezTo>
                  <a:cubicBezTo>
                    <a:pt x="1036" y="461"/>
                    <a:pt x="1054" y="256"/>
                    <a:pt x="1002" y="84"/>
                  </a:cubicBezTo>
                  <a:lnTo>
                    <a:pt x="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0"/>
            <p:cNvSpPr/>
            <p:nvPr/>
          </p:nvSpPr>
          <p:spPr>
            <a:xfrm>
              <a:off x="4110098" y="1682236"/>
              <a:ext cx="52637" cy="77097"/>
            </a:xfrm>
            <a:custGeom>
              <a:avLst/>
              <a:gdLst/>
              <a:ahLst/>
              <a:cxnLst/>
              <a:rect l="l" t="t" r="r" b="b"/>
              <a:pathLst>
                <a:path w="594" h="870" extrusionOk="0">
                  <a:moveTo>
                    <a:pt x="400" y="0"/>
                  </a:moveTo>
                  <a:lnTo>
                    <a:pt x="1" y="80"/>
                  </a:lnTo>
                  <a:lnTo>
                    <a:pt x="139" y="869"/>
                  </a:lnTo>
                  <a:lnTo>
                    <a:pt x="593" y="869"/>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0"/>
            <p:cNvSpPr/>
            <p:nvPr/>
          </p:nvSpPr>
          <p:spPr>
            <a:xfrm>
              <a:off x="4127821" y="1557819"/>
              <a:ext cx="257604" cy="188755"/>
            </a:xfrm>
            <a:custGeom>
              <a:avLst/>
              <a:gdLst/>
              <a:ahLst/>
              <a:cxnLst/>
              <a:rect l="l" t="t" r="r" b="b"/>
              <a:pathLst>
                <a:path w="2907" h="2130" extrusionOk="0">
                  <a:moveTo>
                    <a:pt x="2906" y="0"/>
                  </a:moveTo>
                  <a:lnTo>
                    <a:pt x="2906" y="0"/>
                  </a:lnTo>
                  <a:cubicBezTo>
                    <a:pt x="2723" y="133"/>
                    <a:pt x="2500" y="209"/>
                    <a:pt x="2272" y="209"/>
                  </a:cubicBezTo>
                  <a:cubicBezTo>
                    <a:pt x="2263" y="209"/>
                    <a:pt x="2255" y="209"/>
                    <a:pt x="2246" y="209"/>
                  </a:cubicBezTo>
                  <a:cubicBezTo>
                    <a:pt x="2028" y="206"/>
                    <a:pt x="1816" y="138"/>
                    <a:pt x="1598" y="129"/>
                  </a:cubicBezTo>
                  <a:cubicBezTo>
                    <a:pt x="1583" y="129"/>
                    <a:pt x="1569" y="128"/>
                    <a:pt x="1555" y="128"/>
                  </a:cubicBezTo>
                  <a:cubicBezTo>
                    <a:pt x="1152" y="128"/>
                    <a:pt x="759" y="337"/>
                    <a:pt x="492" y="645"/>
                  </a:cubicBezTo>
                  <a:cubicBezTo>
                    <a:pt x="215" y="959"/>
                    <a:pt x="62" y="1373"/>
                    <a:pt x="0" y="1788"/>
                  </a:cubicBezTo>
                  <a:cubicBezTo>
                    <a:pt x="4" y="1788"/>
                    <a:pt x="8" y="1788"/>
                    <a:pt x="11" y="1788"/>
                  </a:cubicBezTo>
                  <a:cubicBezTo>
                    <a:pt x="425" y="1788"/>
                    <a:pt x="787" y="2123"/>
                    <a:pt x="1201" y="2129"/>
                  </a:cubicBezTo>
                  <a:cubicBezTo>
                    <a:pt x="1209" y="2129"/>
                    <a:pt x="1216" y="2129"/>
                    <a:pt x="1223" y="2129"/>
                  </a:cubicBezTo>
                  <a:cubicBezTo>
                    <a:pt x="1535" y="2129"/>
                    <a:pt x="1826" y="1939"/>
                    <a:pt x="2022" y="1696"/>
                  </a:cubicBezTo>
                  <a:cubicBezTo>
                    <a:pt x="2221" y="1447"/>
                    <a:pt x="2338" y="1143"/>
                    <a:pt x="2458" y="845"/>
                  </a:cubicBezTo>
                  <a:cubicBezTo>
                    <a:pt x="2577" y="544"/>
                    <a:pt x="2700" y="246"/>
                    <a:pt x="2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4127555" y="1603279"/>
              <a:ext cx="230310" cy="143294"/>
            </a:xfrm>
            <a:custGeom>
              <a:avLst/>
              <a:gdLst/>
              <a:ahLst/>
              <a:cxnLst/>
              <a:rect l="l" t="t" r="r" b="b"/>
              <a:pathLst>
                <a:path w="2599" h="1617" extrusionOk="0">
                  <a:moveTo>
                    <a:pt x="2599" y="0"/>
                  </a:moveTo>
                  <a:lnTo>
                    <a:pt x="2599" y="0"/>
                  </a:lnTo>
                  <a:cubicBezTo>
                    <a:pt x="1926" y="541"/>
                    <a:pt x="1287" y="1106"/>
                    <a:pt x="360" y="1161"/>
                  </a:cubicBezTo>
                  <a:cubicBezTo>
                    <a:pt x="341" y="1162"/>
                    <a:pt x="323" y="1163"/>
                    <a:pt x="305" y="1163"/>
                  </a:cubicBezTo>
                  <a:cubicBezTo>
                    <a:pt x="205" y="1163"/>
                    <a:pt x="114" y="1149"/>
                    <a:pt x="31" y="1131"/>
                  </a:cubicBezTo>
                  <a:cubicBezTo>
                    <a:pt x="19" y="1180"/>
                    <a:pt x="6" y="1226"/>
                    <a:pt x="0" y="1275"/>
                  </a:cubicBezTo>
                  <a:cubicBezTo>
                    <a:pt x="2" y="1275"/>
                    <a:pt x="4" y="1275"/>
                    <a:pt x="6" y="1275"/>
                  </a:cubicBezTo>
                  <a:cubicBezTo>
                    <a:pt x="421" y="1275"/>
                    <a:pt x="785" y="1610"/>
                    <a:pt x="1201" y="1616"/>
                  </a:cubicBezTo>
                  <a:cubicBezTo>
                    <a:pt x="1209" y="1616"/>
                    <a:pt x="1216" y="1616"/>
                    <a:pt x="1223" y="1616"/>
                  </a:cubicBezTo>
                  <a:cubicBezTo>
                    <a:pt x="1534" y="1616"/>
                    <a:pt x="1823" y="1426"/>
                    <a:pt x="2018" y="1183"/>
                  </a:cubicBezTo>
                  <a:cubicBezTo>
                    <a:pt x="2218" y="934"/>
                    <a:pt x="2341" y="630"/>
                    <a:pt x="2458" y="332"/>
                  </a:cubicBezTo>
                  <a:cubicBezTo>
                    <a:pt x="2504" y="218"/>
                    <a:pt x="2550" y="108"/>
                    <a:pt x="25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0"/>
            <p:cNvSpPr/>
            <p:nvPr/>
          </p:nvSpPr>
          <p:spPr>
            <a:xfrm>
              <a:off x="4132961" y="1589898"/>
              <a:ext cx="210815" cy="122292"/>
            </a:xfrm>
            <a:custGeom>
              <a:avLst/>
              <a:gdLst/>
              <a:ahLst/>
              <a:cxnLst/>
              <a:rect l="l" t="t" r="r" b="b"/>
              <a:pathLst>
                <a:path w="2379" h="1380" extrusionOk="0">
                  <a:moveTo>
                    <a:pt x="2378" y="1"/>
                  </a:moveTo>
                  <a:lnTo>
                    <a:pt x="2378" y="1"/>
                  </a:lnTo>
                  <a:cubicBezTo>
                    <a:pt x="2108" y="379"/>
                    <a:pt x="1678" y="609"/>
                    <a:pt x="1251" y="784"/>
                  </a:cubicBezTo>
                  <a:cubicBezTo>
                    <a:pt x="821" y="962"/>
                    <a:pt x="375" y="1107"/>
                    <a:pt x="1" y="1380"/>
                  </a:cubicBezTo>
                  <a:cubicBezTo>
                    <a:pt x="412" y="1220"/>
                    <a:pt x="821" y="1057"/>
                    <a:pt x="1232" y="901"/>
                  </a:cubicBezTo>
                  <a:cubicBezTo>
                    <a:pt x="1463" y="809"/>
                    <a:pt x="1702" y="716"/>
                    <a:pt x="1908" y="575"/>
                  </a:cubicBezTo>
                  <a:cubicBezTo>
                    <a:pt x="2120" y="437"/>
                    <a:pt x="2301" y="240"/>
                    <a:pt x="2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0"/>
            <p:cNvSpPr/>
            <p:nvPr/>
          </p:nvSpPr>
          <p:spPr>
            <a:xfrm>
              <a:off x="4170002" y="1602127"/>
              <a:ext cx="71955" cy="93491"/>
            </a:xfrm>
            <a:custGeom>
              <a:avLst/>
              <a:gdLst/>
              <a:ahLst/>
              <a:cxnLst/>
              <a:rect l="l" t="t" r="r" b="b"/>
              <a:pathLst>
                <a:path w="812" h="1055" extrusionOk="0">
                  <a:moveTo>
                    <a:pt x="811" y="1"/>
                  </a:moveTo>
                  <a:lnTo>
                    <a:pt x="811" y="1"/>
                  </a:lnTo>
                  <a:cubicBezTo>
                    <a:pt x="541" y="351"/>
                    <a:pt x="274" y="704"/>
                    <a:pt x="0" y="1055"/>
                  </a:cubicBezTo>
                  <a:cubicBezTo>
                    <a:pt x="225" y="978"/>
                    <a:pt x="369" y="775"/>
                    <a:pt x="495" y="585"/>
                  </a:cubicBezTo>
                  <a:cubicBezTo>
                    <a:pt x="624" y="400"/>
                    <a:pt x="750" y="213"/>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0"/>
            <p:cNvSpPr/>
            <p:nvPr/>
          </p:nvSpPr>
          <p:spPr>
            <a:xfrm>
              <a:off x="4241071" y="1599469"/>
              <a:ext cx="43333" cy="65488"/>
            </a:xfrm>
            <a:custGeom>
              <a:avLst/>
              <a:gdLst/>
              <a:ahLst/>
              <a:cxnLst/>
              <a:rect l="l" t="t" r="r" b="b"/>
              <a:pathLst>
                <a:path w="489" h="739" extrusionOk="0">
                  <a:moveTo>
                    <a:pt x="489" y="0"/>
                  </a:moveTo>
                  <a:cubicBezTo>
                    <a:pt x="381" y="277"/>
                    <a:pt x="215" y="532"/>
                    <a:pt x="0" y="734"/>
                  </a:cubicBezTo>
                  <a:cubicBezTo>
                    <a:pt x="12" y="737"/>
                    <a:pt x="24" y="738"/>
                    <a:pt x="37" y="738"/>
                  </a:cubicBezTo>
                  <a:cubicBezTo>
                    <a:pt x="99" y="738"/>
                    <a:pt x="163" y="707"/>
                    <a:pt x="209" y="661"/>
                  </a:cubicBezTo>
                  <a:cubicBezTo>
                    <a:pt x="261" y="608"/>
                    <a:pt x="298" y="538"/>
                    <a:pt x="332" y="470"/>
                  </a:cubicBezTo>
                  <a:cubicBezTo>
                    <a:pt x="406" y="320"/>
                    <a:pt x="482" y="166"/>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0"/>
            <p:cNvSpPr/>
            <p:nvPr/>
          </p:nvSpPr>
          <p:spPr>
            <a:xfrm>
              <a:off x="4183028" y="1682236"/>
              <a:ext cx="113339" cy="21357"/>
            </a:xfrm>
            <a:custGeom>
              <a:avLst/>
              <a:gdLst/>
              <a:ahLst/>
              <a:cxnLst/>
              <a:rect l="l" t="t" r="r" b="b"/>
              <a:pathLst>
                <a:path w="1279" h="241" extrusionOk="0">
                  <a:moveTo>
                    <a:pt x="1279" y="0"/>
                  </a:moveTo>
                  <a:lnTo>
                    <a:pt x="1279" y="0"/>
                  </a:lnTo>
                  <a:cubicBezTo>
                    <a:pt x="1089" y="98"/>
                    <a:pt x="875" y="147"/>
                    <a:pt x="661" y="147"/>
                  </a:cubicBezTo>
                  <a:cubicBezTo>
                    <a:pt x="512" y="147"/>
                    <a:pt x="362" y="123"/>
                    <a:pt x="222" y="74"/>
                  </a:cubicBezTo>
                  <a:cubicBezTo>
                    <a:pt x="177" y="57"/>
                    <a:pt x="127" y="40"/>
                    <a:pt x="81" y="40"/>
                  </a:cubicBezTo>
                  <a:cubicBezTo>
                    <a:pt x="52" y="40"/>
                    <a:pt x="25" y="47"/>
                    <a:pt x="1" y="65"/>
                  </a:cubicBezTo>
                  <a:cubicBezTo>
                    <a:pt x="216" y="147"/>
                    <a:pt x="434" y="227"/>
                    <a:pt x="661" y="240"/>
                  </a:cubicBezTo>
                  <a:cubicBezTo>
                    <a:pt x="675" y="240"/>
                    <a:pt x="689" y="240"/>
                    <a:pt x="702" y="240"/>
                  </a:cubicBezTo>
                  <a:cubicBezTo>
                    <a:pt x="920" y="240"/>
                    <a:pt x="1140" y="171"/>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0"/>
            <p:cNvSpPr/>
            <p:nvPr/>
          </p:nvSpPr>
          <p:spPr>
            <a:xfrm>
              <a:off x="4245679" y="1655829"/>
              <a:ext cx="78158" cy="16837"/>
            </a:xfrm>
            <a:custGeom>
              <a:avLst/>
              <a:gdLst/>
              <a:ahLst/>
              <a:cxnLst/>
              <a:rect l="l" t="t" r="r" b="b"/>
              <a:pathLst>
                <a:path w="882" h="190" extrusionOk="0">
                  <a:moveTo>
                    <a:pt x="882" y="0"/>
                  </a:moveTo>
                  <a:lnTo>
                    <a:pt x="882" y="0"/>
                  </a:lnTo>
                  <a:cubicBezTo>
                    <a:pt x="672" y="49"/>
                    <a:pt x="456" y="76"/>
                    <a:pt x="241" y="76"/>
                  </a:cubicBezTo>
                  <a:cubicBezTo>
                    <a:pt x="161" y="76"/>
                    <a:pt x="80" y="72"/>
                    <a:pt x="0" y="65"/>
                  </a:cubicBezTo>
                  <a:lnTo>
                    <a:pt x="0" y="65"/>
                  </a:lnTo>
                  <a:cubicBezTo>
                    <a:pt x="50" y="126"/>
                    <a:pt x="126" y="157"/>
                    <a:pt x="200" y="172"/>
                  </a:cubicBezTo>
                  <a:cubicBezTo>
                    <a:pt x="254" y="184"/>
                    <a:pt x="309" y="190"/>
                    <a:pt x="365" y="190"/>
                  </a:cubicBezTo>
                  <a:cubicBezTo>
                    <a:pt x="552" y="190"/>
                    <a:pt x="740" y="123"/>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0"/>
            <p:cNvSpPr/>
            <p:nvPr/>
          </p:nvSpPr>
          <p:spPr>
            <a:xfrm>
              <a:off x="3936146" y="1457860"/>
              <a:ext cx="234209" cy="283133"/>
            </a:xfrm>
            <a:custGeom>
              <a:avLst/>
              <a:gdLst/>
              <a:ahLst/>
              <a:cxnLst/>
              <a:rect l="l" t="t" r="r" b="b"/>
              <a:pathLst>
                <a:path w="2643" h="3195" extrusionOk="0">
                  <a:moveTo>
                    <a:pt x="1" y="1"/>
                  </a:moveTo>
                  <a:cubicBezTo>
                    <a:pt x="185" y="320"/>
                    <a:pt x="191" y="714"/>
                    <a:pt x="151" y="1082"/>
                  </a:cubicBezTo>
                  <a:cubicBezTo>
                    <a:pt x="108" y="1451"/>
                    <a:pt x="28" y="1813"/>
                    <a:pt x="59" y="2182"/>
                  </a:cubicBezTo>
                  <a:cubicBezTo>
                    <a:pt x="90" y="2550"/>
                    <a:pt x="259" y="2934"/>
                    <a:pt x="594" y="3100"/>
                  </a:cubicBezTo>
                  <a:cubicBezTo>
                    <a:pt x="734" y="3170"/>
                    <a:pt x="889" y="3195"/>
                    <a:pt x="1047" y="3195"/>
                  </a:cubicBezTo>
                  <a:cubicBezTo>
                    <a:pt x="1174" y="3195"/>
                    <a:pt x="1302" y="3179"/>
                    <a:pt x="1426" y="3159"/>
                  </a:cubicBezTo>
                  <a:cubicBezTo>
                    <a:pt x="1644" y="3125"/>
                    <a:pt x="1859" y="3073"/>
                    <a:pt x="2059" y="2977"/>
                  </a:cubicBezTo>
                  <a:cubicBezTo>
                    <a:pt x="2255" y="2882"/>
                    <a:pt x="2437" y="2732"/>
                    <a:pt x="2532" y="2535"/>
                  </a:cubicBezTo>
                  <a:cubicBezTo>
                    <a:pt x="2636" y="2329"/>
                    <a:pt x="2643" y="2080"/>
                    <a:pt x="2596" y="1850"/>
                  </a:cubicBezTo>
                  <a:cubicBezTo>
                    <a:pt x="2529" y="1475"/>
                    <a:pt x="2341" y="1128"/>
                    <a:pt x="2065" y="870"/>
                  </a:cubicBezTo>
                  <a:cubicBezTo>
                    <a:pt x="1792" y="612"/>
                    <a:pt x="1441" y="446"/>
                    <a:pt x="1085" y="323"/>
                  </a:cubicBezTo>
                  <a:cubicBezTo>
                    <a:pt x="726" y="201"/>
                    <a:pt x="360" y="1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0"/>
            <p:cNvSpPr/>
            <p:nvPr/>
          </p:nvSpPr>
          <p:spPr>
            <a:xfrm>
              <a:off x="3935880" y="1457594"/>
              <a:ext cx="230931" cy="283133"/>
            </a:xfrm>
            <a:custGeom>
              <a:avLst/>
              <a:gdLst/>
              <a:ahLst/>
              <a:cxnLst/>
              <a:rect l="l" t="t" r="r" b="b"/>
              <a:pathLst>
                <a:path w="2606" h="3195" extrusionOk="0">
                  <a:moveTo>
                    <a:pt x="1" y="1"/>
                  </a:moveTo>
                  <a:cubicBezTo>
                    <a:pt x="185" y="320"/>
                    <a:pt x="188" y="710"/>
                    <a:pt x="151" y="1079"/>
                  </a:cubicBezTo>
                  <a:cubicBezTo>
                    <a:pt x="108" y="1448"/>
                    <a:pt x="28" y="1813"/>
                    <a:pt x="59" y="2182"/>
                  </a:cubicBezTo>
                  <a:cubicBezTo>
                    <a:pt x="90" y="2550"/>
                    <a:pt x="259" y="2934"/>
                    <a:pt x="594" y="3100"/>
                  </a:cubicBezTo>
                  <a:cubicBezTo>
                    <a:pt x="734" y="3170"/>
                    <a:pt x="889" y="3195"/>
                    <a:pt x="1047" y="3195"/>
                  </a:cubicBezTo>
                  <a:cubicBezTo>
                    <a:pt x="1173" y="3195"/>
                    <a:pt x="1302" y="3179"/>
                    <a:pt x="1426" y="3159"/>
                  </a:cubicBezTo>
                  <a:cubicBezTo>
                    <a:pt x="1644" y="3122"/>
                    <a:pt x="1859" y="3073"/>
                    <a:pt x="2059" y="2977"/>
                  </a:cubicBezTo>
                  <a:cubicBezTo>
                    <a:pt x="2255" y="2882"/>
                    <a:pt x="2437" y="2732"/>
                    <a:pt x="2532" y="2535"/>
                  </a:cubicBezTo>
                  <a:cubicBezTo>
                    <a:pt x="2569" y="2458"/>
                    <a:pt x="2590" y="2378"/>
                    <a:pt x="2606" y="2298"/>
                  </a:cubicBezTo>
                  <a:lnTo>
                    <a:pt x="2606" y="2298"/>
                  </a:lnTo>
                  <a:cubicBezTo>
                    <a:pt x="2498" y="2394"/>
                    <a:pt x="2366" y="2471"/>
                    <a:pt x="2212" y="2520"/>
                  </a:cubicBezTo>
                  <a:cubicBezTo>
                    <a:pt x="2095" y="2558"/>
                    <a:pt x="1972" y="2577"/>
                    <a:pt x="1848" y="2577"/>
                  </a:cubicBezTo>
                  <a:cubicBezTo>
                    <a:pt x="1332" y="2577"/>
                    <a:pt x="807" y="2256"/>
                    <a:pt x="670" y="1736"/>
                  </a:cubicBezTo>
                  <a:cubicBezTo>
                    <a:pt x="597" y="1469"/>
                    <a:pt x="572" y="1202"/>
                    <a:pt x="535" y="932"/>
                  </a:cubicBezTo>
                  <a:cubicBezTo>
                    <a:pt x="535" y="932"/>
                    <a:pt x="535" y="932"/>
                    <a:pt x="535" y="932"/>
                  </a:cubicBezTo>
                  <a:cubicBezTo>
                    <a:pt x="533" y="932"/>
                    <a:pt x="514" y="870"/>
                    <a:pt x="474" y="741"/>
                  </a:cubicBezTo>
                  <a:lnTo>
                    <a:pt x="357" y="385"/>
                  </a:lnTo>
                  <a:cubicBezTo>
                    <a:pt x="333" y="280"/>
                    <a:pt x="308" y="185"/>
                    <a:pt x="290" y="90"/>
                  </a:cubicBezTo>
                  <a:cubicBezTo>
                    <a:pt x="194" y="62"/>
                    <a:pt x="96" y="32"/>
                    <a:pt x="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0"/>
            <p:cNvSpPr/>
            <p:nvPr/>
          </p:nvSpPr>
          <p:spPr>
            <a:xfrm>
              <a:off x="4012976" y="1537349"/>
              <a:ext cx="125567" cy="170500"/>
            </a:xfrm>
            <a:custGeom>
              <a:avLst/>
              <a:gdLst/>
              <a:ahLst/>
              <a:cxnLst/>
              <a:rect l="l" t="t" r="r" b="b"/>
              <a:pathLst>
                <a:path w="1417" h="1924" extrusionOk="0">
                  <a:moveTo>
                    <a:pt x="0" y="1"/>
                  </a:moveTo>
                  <a:lnTo>
                    <a:pt x="0" y="1"/>
                  </a:lnTo>
                  <a:cubicBezTo>
                    <a:pt x="147" y="379"/>
                    <a:pt x="298" y="763"/>
                    <a:pt x="522" y="1110"/>
                  </a:cubicBezTo>
                  <a:cubicBezTo>
                    <a:pt x="740" y="1454"/>
                    <a:pt x="1038" y="1761"/>
                    <a:pt x="1416" y="1924"/>
                  </a:cubicBezTo>
                  <a:cubicBezTo>
                    <a:pt x="1146" y="1706"/>
                    <a:pt x="869" y="1481"/>
                    <a:pt x="691" y="1187"/>
                  </a:cubicBezTo>
                  <a:cubicBezTo>
                    <a:pt x="445" y="793"/>
                    <a:pt x="356" y="28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4097337" y="1599203"/>
              <a:ext cx="9570" cy="89592"/>
            </a:xfrm>
            <a:custGeom>
              <a:avLst/>
              <a:gdLst/>
              <a:ahLst/>
              <a:cxnLst/>
              <a:rect l="l" t="t" r="r" b="b"/>
              <a:pathLst>
                <a:path w="108" h="1011" extrusionOk="0">
                  <a:moveTo>
                    <a:pt x="102" y="0"/>
                  </a:moveTo>
                  <a:cubicBezTo>
                    <a:pt x="31" y="270"/>
                    <a:pt x="0" y="550"/>
                    <a:pt x="16" y="826"/>
                  </a:cubicBezTo>
                  <a:cubicBezTo>
                    <a:pt x="19" y="900"/>
                    <a:pt x="37" y="986"/>
                    <a:pt x="108" y="1011"/>
                  </a:cubicBezTo>
                  <a:cubicBezTo>
                    <a:pt x="108" y="673"/>
                    <a:pt x="102" y="338"/>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4054004" y="1557819"/>
              <a:ext cx="9393" cy="75768"/>
            </a:xfrm>
            <a:custGeom>
              <a:avLst/>
              <a:gdLst/>
              <a:ahLst/>
              <a:cxnLst/>
              <a:rect l="l" t="t" r="r" b="b"/>
              <a:pathLst>
                <a:path w="106" h="855" extrusionOk="0">
                  <a:moveTo>
                    <a:pt x="105" y="0"/>
                  </a:moveTo>
                  <a:cubicBezTo>
                    <a:pt x="62" y="142"/>
                    <a:pt x="19" y="283"/>
                    <a:pt x="7" y="430"/>
                  </a:cubicBezTo>
                  <a:cubicBezTo>
                    <a:pt x="1" y="578"/>
                    <a:pt x="22" y="731"/>
                    <a:pt x="105" y="854"/>
                  </a:cubicBez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3973719" y="1585556"/>
              <a:ext cx="92957" cy="60526"/>
            </a:xfrm>
            <a:custGeom>
              <a:avLst/>
              <a:gdLst/>
              <a:ahLst/>
              <a:cxnLst/>
              <a:rect l="l" t="t" r="r" b="b"/>
              <a:pathLst>
                <a:path w="1049" h="683" extrusionOk="0">
                  <a:moveTo>
                    <a:pt x="1" y="1"/>
                  </a:moveTo>
                  <a:lnTo>
                    <a:pt x="1" y="1"/>
                  </a:lnTo>
                  <a:cubicBezTo>
                    <a:pt x="222" y="366"/>
                    <a:pt x="612" y="624"/>
                    <a:pt x="1033" y="682"/>
                  </a:cubicBezTo>
                  <a:cubicBezTo>
                    <a:pt x="1048" y="600"/>
                    <a:pt x="1021" y="572"/>
                    <a:pt x="950" y="529"/>
                  </a:cubicBezTo>
                  <a:cubicBezTo>
                    <a:pt x="873" y="486"/>
                    <a:pt x="784" y="471"/>
                    <a:pt x="704" y="449"/>
                  </a:cubicBezTo>
                  <a:cubicBezTo>
                    <a:pt x="449" y="385"/>
                    <a:pt x="182" y="18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3989227" y="1636776"/>
              <a:ext cx="120959" cy="57424"/>
            </a:xfrm>
            <a:custGeom>
              <a:avLst/>
              <a:gdLst/>
              <a:ahLst/>
              <a:cxnLst/>
              <a:rect l="l" t="t" r="r" b="b"/>
              <a:pathLst>
                <a:path w="1365" h="648" extrusionOk="0">
                  <a:moveTo>
                    <a:pt x="1" y="0"/>
                  </a:moveTo>
                  <a:cubicBezTo>
                    <a:pt x="105" y="240"/>
                    <a:pt x="299" y="439"/>
                    <a:pt x="535" y="553"/>
                  </a:cubicBezTo>
                  <a:cubicBezTo>
                    <a:pt x="674" y="617"/>
                    <a:pt x="846" y="648"/>
                    <a:pt x="1015" y="648"/>
                  </a:cubicBezTo>
                  <a:cubicBezTo>
                    <a:pt x="1138" y="648"/>
                    <a:pt x="1260" y="631"/>
                    <a:pt x="1365" y="599"/>
                  </a:cubicBezTo>
                  <a:cubicBezTo>
                    <a:pt x="1328" y="559"/>
                    <a:pt x="1236" y="516"/>
                    <a:pt x="1223" y="464"/>
                  </a:cubicBezTo>
                  <a:cubicBezTo>
                    <a:pt x="1155" y="483"/>
                    <a:pt x="1085" y="492"/>
                    <a:pt x="1015" y="492"/>
                  </a:cubicBezTo>
                  <a:cubicBezTo>
                    <a:pt x="861" y="492"/>
                    <a:pt x="705" y="449"/>
                    <a:pt x="563" y="384"/>
                  </a:cubicBezTo>
                  <a:cubicBezTo>
                    <a:pt x="360" y="283"/>
                    <a:pt x="179" y="1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4662437" y="1722468"/>
              <a:ext cx="400451" cy="766098"/>
            </a:xfrm>
            <a:custGeom>
              <a:avLst/>
              <a:gdLst/>
              <a:ahLst/>
              <a:cxnLst/>
              <a:rect l="l" t="t" r="r" b="b"/>
              <a:pathLst>
                <a:path w="4519" h="8645" extrusionOk="0">
                  <a:moveTo>
                    <a:pt x="1920" y="1"/>
                  </a:moveTo>
                  <a:cubicBezTo>
                    <a:pt x="1865" y="7"/>
                    <a:pt x="1819" y="19"/>
                    <a:pt x="1773" y="31"/>
                  </a:cubicBezTo>
                  <a:cubicBezTo>
                    <a:pt x="1705" y="47"/>
                    <a:pt x="1644" y="62"/>
                    <a:pt x="1588" y="80"/>
                  </a:cubicBezTo>
                  <a:cubicBezTo>
                    <a:pt x="1447" y="127"/>
                    <a:pt x="1367" y="176"/>
                    <a:pt x="1367" y="225"/>
                  </a:cubicBezTo>
                  <a:lnTo>
                    <a:pt x="1367" y="741"/>
                  </a:lnTo>
                  <a:cubicBezTo>
                    <a:pt x="1367" y="818"/>
                    <a:pt x="1530" y="885"/>
                    <a:pt x="1812" y="944"/>
                  </a:cubicBezTo>
                  <a:cubicBezTo>
                    <a:pt x="1828" y="1042"/>
                    <a:pt x="1846" y="1162"/>
                    <a:pt x="1865" y="1297"/>
                  </a:cubicBezTo>
                  <a:cubicBezTo>
                    <a:pt x="1954" y="1893"/>
                    <a:pt x="2049" y="2734"/>
                    <a:pt x="1954" y="3078"/>
                  </a:cubicBezTo>
                  <a:cubicBezTo>
                    <a:pt x="1828" y="3527"/>
                    <a:pt x="501" y="6808"/>
                    <a:pt x="0" y="8042"/>
                  </a:cubicBezTo>
                  <a:lnTo>
                    <a:pt x="37" y="8055"/>
                  </a:lnTo>
                  <a:cubicBezTo>
                    <a:pt x="912" y="8331"/>
                    <a:pt x="1812" y="8506"/>
                    <a:pt x="2719" y="8592"/>
                  </a:cubicBezTo>
                  <a:lnTo>
                    <a:pt x="2722" y="8592"/>
                  </a:lnTo>
                  <a:cubicBezTo>
                    <a:pt x="3106" y="8628"/>
                    <a:pt x="3490" y="8644"/>
                    <a:pt x="3874" y="8644"/>
                  </a:cubicBezTo>
                  <a:cubicBezTo>
                    <a:pt x="4089" y="8644"/>
                    <a:pt x="4304" y="8639"/>
                    <a:pt x="4519" y="8629"/>
                  </a:cubicBezTo>
                  <a:cubicBezTo>
                    <a:pt x="3996" y="7969"/>
                    <a:pt x="3720" y="7084"/>
                    <a:pt x="3370" y="6335"/>
                  </a:cubicBezTo>
                  <a:cubicBezTo>
                    <a:pt x="3195" y="5941"/>
                    <a:pt x="2117" y="3294"/>
                    <a:pt x="2645" y="1435"/>
                  </a:cubicBezTo>
                  <a:cubicBezTo>
                    <a:pt x="2703" y="1235"/>
                    <a:pt x="2817" y="1063"/>
                    <a:pt x="2934" y="901"/>
                  </a:cubicBezTo>
                  <a:cubicBezTo>
                    <a:pt x="2934" y="870"/>
                    <a:pt x="2937" y="836"/>
                    <a:pt x="2934" y="805"/>
                  </a:cubicBezTo>
                  <a:lnTo>
                    <a:pt x="2921" y="554"/>
                  </a:lnTo>
                  <a:cubicBezTo>
                    <a:pt x="2547" y="480"/>
                    <a:pt x="2187" y="286"/>
                    <a:pt x="1920"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4083159" y="1730887"/>
              <a:ext cx="394248" cy="757945"/>
            </a:xfrm>
            <a:custGeom>
              <a:avLst/>
              <a:gdLst/>
              <a:ahLst/>
              <a:cxnLst/>
              <a:rect l="l" t="t" r="r" b="b"/>
              <a:pathLst>
                <a:path w="4449" h="8553" extrusionOk="0">
                  <a:moveTo>
                    <a:pt x="2900" y="1"/>
                  </a:moveTo>
                  <a:cubicBezTo>
                    <a:pt x="2519" y="139"/>
                    <a:pt x="2129" y="259"/>
                    <a:pt x="1742" y="369"/>
                  </a:cubicBezTo>
                  <a:cubicBezTo>
                    <a:pt x="1973" y="1488"/>
                    <a:pt x="1874" y="2787"/>
                    <a:pt x="1745" y="3893"/>
                  </a:cubicBezTo>
                  <a:cubicBezTo>
                    <a:pt x="1595" y="5143"/>
                    <a:pt x="1057" y="6528"/>
                    <a:pt x="547" y="7677"/>
                  </a:cubicBezTo>
                  <a:cubicBezTo>
                    <a:pt x="406" y="8000"/>
                    <a:pt x="222" y="8285"/>
                    <a:pt x="1" y="8540"/>
                  </a:cubicBezTo>
                  <a:cubicBezTo>
                    <a:pt x="189" y="8548"/>
                    <a:pt x="376" y="8552"/>
                    <a:pt x="564" y="8552"/>
                  </a:cubicBezTo>
                  <a:cubicBezTo>
                    <a:pt x="815" y="8552"/>
                    <a:pt x="1066" y="8545"/>
                    <a:pt x="1318" y="8531"/>
                  </a:cubicBezTo>
                  <a:lnTo>
                    <a:pt x="1328" y="8531"/>
                  </a:lnTo>
                  <a:cubicBezTo>
                    <a:pt x="1973" y="8494"/>
                    <a:pt x="2618" y="8405"/>
                    <a:pt x="3250" y="8267"/>
                  </a:cubicBezTo>
                  <a:cubicBezTo>
                    <a:pt x="3254" y="8267"/>
                    <a:pt x="3257" y="8267"/>
                    <a:pt x="3263" y="8264"/>
                  </a:cubicBezTo>
                  <a:cubicBezTo>
                    <a:pt x="3647" y="8178"/>
                    <a:pt x="4031" y="8083"/>
                    <a:pt x="4408" y="7963"/>
                  </a:cubicBezTo>
                  <a:lnTo>
                    <a:pt x="4448" y="7954"/>
                  </a:lnTo>
                  <a:cubicBezTo>
                    <a:pt x="3945" y="6713"/>
                    <a:pt x="2618" y="3432"/>
                    <a:pt x="2495" y="2983"/>
                  </a:cubicBezTo>
                  <a:cubicBezTo>
                    <a:pt x="2396" y="2639"/>
                    <a:pt x="2495" y="1798"/>
                    <a:pt x="2581" y="1202"/>
                  </a:cubicBezTo>
                  <a:cubicBezTo>
                    <a:pt x="2602" y="1067"/>
                    <a:pt x="2621" y="950"/>
                    <a:pt x="2636" y="849"/>
                  </a:cubicBezTo>
                  <a:cubicBezTo>
                    <a:pt x="2916" y="790"/>
                    <a:pt x="3081" y="723"/>
                    <a:pt x="3081" y="646"/>
                  </a:cubicBezTo>
                  <a:lnTo>
                    <a:pt x="3081" y="130"/>
                  </a:lnTo>
                  <a:cubicBezTo>
                    <a:pt x="3081" y="84"/>
                    <a:pt x="3017" y="38"/>
                    <a:pt x="2900"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4079083" y="1738774"/>
              <a:ext cx="981323" cy="1032305"/>
            </a:xfrm>
            <a:custGeom>
              <a:avLst/>
              <a:gdLst/>
              <a:ahLst/>
              <a:cxnLst/>
              <a:rect l="l" t="t" r="r" b="b"/>
              <a:pathLst>
                <a:path w="11074" h="11649" extrusionOk="0">
                  <a:moveTo>
                    <a:pt x="2777" y="3450"/>
                  </a:moveTo>
                  <a:cubicBezTo>
                    <a:pt x="2602" y="4092"/>
                    <a:pt x="713" y="8752"/>
                    <a:pt x="0" y="10509"/>
                  </a:cubicBezTo>
                  <a:lnTo>
                    <a:pt x="56" y="10528"/>
                  </a:lnTo>
                  <a:cubicBezTo>
                    <a:pt x="3625" y="11649"/>
                    <a:pt x="7456" y="11649"/>
                    <a:pt x="11022" y="10528"/>
                  </a:cubicBezTo>
                  <a:lnTo>
                    <a:pt x="11074" y="10509"/>
                  </a:lnTo>
                  <a:cubicBezTo>
                    <a:pt x="10361" y="8752"/>
                    <a:pt x="8475" y="4092"/>
                    <a:pt x="8297" y="3450"/>
                  </a:cubicBezTo>
                  <a:cubicBezTo>
                    <a:pt x="8076" y="2658"/>
                    <a:pt x="8574" y="1"/>
                    <a:pt x="8574" y="1"/>
                  </a:cubicBezTo>
                  <a:lnTo>
                    <a:pt x="2501" y="1"/>
                  </a:lnTo>
                  <a:cubicBezTo>
                    <a:pt x="2501" y="1"/>
                    <a:pt x="3002" y="2658"/>
                    <a:pt x="2777" y="345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4300621" y="1738774"/>
              <a:ext cx="538248" cy="103594"/>
            </a:xfrm>
            <a:custGeom>
              <a:avLst/>
              <a:gdLst/>
              <a:ahLst/>
              <a:cxnLst/>
              <a:rect l="l" t="t" r="r" b="b"/>
              <a:pathLst>
                <a:path w="6074" h="1169" extrusionOk="0">
                  <a:moveTo>
                    <a:pt x="1" y="1"/>
                  </a:moveTo>
                  <a:cubicBezTo>
                    <a:pt x="1" y="1"/>
                    <a:pt x="75" y="391"/>
                    <a:pt x="151" y="916"/>
                  </a:cubicBezTo>
                  <a:lnTo>
                    <a:pt x="176" y="919"/>
                  </a:lnTo>
                  <a:cubicBezTo>
                    <a:pt x="1122" y="1086"/>
                    <a:pt x="2078" y="1169"/>
                    <a:pt x="3034" y="1169"/>
                  </a:cubicBezTo>
                  <a:cubicBezTo>
                    <a:pt x="3967" y="1169"/>
                    <a:pt x="4901" y="1089"/>
                    <a:pt x="5825" y="932"/>
                  </a:cubicBezTo>
                  <a:lnTo>
                    <a:pt x="5926" y="916"/>
                  </a:lnTo>
                  <a:cubicBezTo>
                    <a:pt x="6003" y="391"/>
                    <a:pt x="6074" y="1"/>
                    <a:pt x="607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0"/>
            <p:cNvSpPr/>
            <p:nvPr/>
          </p:nvSpPr>
          <p:spPr>
            <a:xfrm>
              <a:off x="4178952" y="1738774"/>
              <a:ext cx="780255" cy="1007138"/>
            </a:xfrm>
            <a:custGeom>
              <a:avLst/>
              <a:gdLst/>
              <a:ahLst/>
              <a:cxnLst/>
              <a:rect l="l" t="t" r="r" b="b"/>
              <a:pathLst>
                <a:path w="8805" h="11365" extrusionOk="0">
                  <a:moveTo>
                    <a:pt x="2633" y="1"/>
                  </a:moveTo>
                  <a:cubicBezTo>
                    <a:pt x="2627" y="1"/>
                    <a:pt x="3125" y="2658"/>
                    <a:pt x="2900" y="3450"/>
                  </a:cubicBezTo>
                  <a:cubicBezTo>
                    <a:pt x="2741" y="4034"/>
                    <a:pt x="867" y="8682"/>
                    <a:pt x="1" y="10823"/>
                  </a:cubicBezTo>
                  <a:cubicBezTo>
                    <a:pt x="1452" y="11184"/>
                    <a:pt x="2936" y="11364"/>
                    <a:pt x="4420" y="11364"/>
                  </a:cubicBezTo>
                  <a:cubicBezTo>
                    <a:pt x="5892" y="11364"/>
                    <a:pt x="7364" y="11187"/>
                    <a:pt x="8804" y="10832"/>
                  </a:cubicBezTo>
                  <a:cubicBezTo>
                    <a:pt x="8006" y="8863"/>
                    <a:pt x="6083" y="4062"/>
                    <a:pt x="5911" y="3450"/>
                  </a:cubicBezTo>
                  <a:cubicBezTo>
                    <a:pt x="5690" y="2658"/>
                    <a:pt x="6187" y="1"/>
                    <a:pt x="61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0"/>
            <p:cNvSpPr/>
            <p:nvPr/>
          </p:nvSpPr>
          <p:spPr>
            <a:xfrm>
              <a:off x="4251085" y="1684629"/>
              <a:ext cx="638382" cy="110329"/>
            </a:xfrm>
            <a:custGeom>
              <a:avLst/>
              <a:gdLst/>
              <a:ahLst/>
              <a:cxnLst/>
              <a:rect l="l" t="t" r="r" b="b"/>
              <a:pathLst>
                <a:path w="7204" h="1245" extrusionOk="0">
                  <a:moveTo>
                    <a:pt x="1" y="1"/>
                  </a:moveTo>
                  <a:lnTo>
                    <a:pt x="1" y="735"/>
                  </a:lnTo>
                  <a:cubicBezTo>
                    <a:pt x="1" y="1017"/>
                    <a:pt x="1613" y="1245"/>
                    <a:pt x="3601" y="1245"/>
                  </a:cubicBezTo>
                  <a:cubicBezTo>
                    <a:pt x="5591" y="1245"/>
                    <a:pt x="7204" y="1014"/>
                    <a:pt x="7204" y="735"/>
                  </a:cubicBezTo>
                  <a:lnTo>
                    <a:pt x="7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0"/>
            <p:cNvSpPr/>
            <p:nvPr/>
          </p:nvSpPr>
          <p:spPr>
            <a:xfrm>
              <a:off x="4402440" y="1705365"/>
              <a:ext cx="329205" cy="89858"/>
            </a:xfrm>
            <a:custGeom>
              <a:avLst/>
              <a:gdLst/>
              <a:ahLst/>
              <a:cxnLst/>
              <a:rect l="l" t="t" r="r" b="b"/>
              <a:pathLst>
                <a:path w="3715" h="1014" extrusionOk="0">
                  <a:moveTo>
                    <a:pt x="1" y="0"/>
                  </a:moveTo>
                  <a:lnTo>
                    <a:pt x="1" y="937"/>
                  </a:lnTo>
                  <a:cubicBezTo>
                    <a:pt x="551" y="986"/>
                    <a:pt x="1199" y="1014"/>
                    <a:pt x="1890" y="1014"/>
                  </a:cubicBezTo>
                  <a:cubicBezTo>
                    <a:pt x="2553" y="1014"/>
                    <a:pt x="3177" y="986"/>
                    <a:pt x="3714" y="946"/>
                  </a:cubicBezTo>
                  <a:lnTo>
                    <a:pt x="371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0"/>
            <p:cNvSpPr/>
            <p:nvPr/>
          </p:nvSpPr>
          <p:spPr>
            <a:xfrm>
              <a:off x="4250553" y="1639435"/>
              <a:ext cx="638382" cy="90478"/>
            </a:xfrm>
            <a:custGeom>
              <a:avLst/>
              <a:gdLst/>
              <a:ahLst/>
              <a:cxnLst/>
              <a:rect l="l" t="t" r="r" b="b"/>
              <a:pathLst>
                <a:path w="7204" h="1021" extrusionOk="0">
                  <a:moveTo>
                    <a:pt x="3604" y="1"/>
                  </a:moveTo>
                  <a:cubicBezTo>
                    <a:pt x="1613" y="1"/>
                    <a:pt x="1" y="228"/>
                    <a:pt x="1" y="511"/>
                  </a:cubicBezTo>
                  <a:cubicBezTo>
                    <a:pt x="1" y="793"/>
                    <a:pt x="1613" y="1021"/>
                    <a:pt x="3604" y="1021"/>
                  </a:cubicBezTo>
                  <a:cubicBezTo>
                    <a:pt x="5591" y="1021"/>
                    <a:pt x="7204" y="793"/>
                    <a:pt x="7204" y="511"/>
                  </a:cubicBezTo>
                  <a:cubicBezTo>
                    <a:pt x="7204" y="228"/>
                    <a:pt x="5591" y="1"/>
                    <a:pt x="3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0"/>
            <p:cNvSpPr/>
            <p:nvPr/>
          </p:nvSpPr>
          <p:spPr>
            <a:xfrm>
              <a:off x="4250553" y="1639435"/>
              <a:ext cx="638382" cy="90478"/>
            </a:xfrm>
            <a:custGeom>
              <a:avLst/>
              <a:gdLst/>
              <a:ahLst/>
              <a:cxnLst/>
              <a:rect l="l" t="t" r="r" b="b"/>
              <a:pathLst>
                <a:path w="7204" h="1021" extrusionOk="0">
                  <a:moveTo>
                    <a:pt x="3604" y="222"/>
                  </a:moveTo>
                  <a:cubicBezTo>
                    <a:pt x="5084" y="222"/>
                    <a:pt x="6285" y="348"/>
                    <a:pt x="6285" y="511"/>
                  </a:cubicBezTo>
                  <a:cubicBezTo>
                    <a:pt x="6292" y="670"/>
                    <a:pt x="5084" y="799"/>
                    <a:pt x="3604" y="799"/>
                  </a:cubicBezTo>
                  <a:cubicBezTo>
                    <a:pt x="2120" y="799"/>
                    <a:pt x="919" y="670"/>
                    <a:pt x="919" y="511"/>
                  </a:cubicBezTo>
                  <a:cubicBezTo>
                    <a:pt x="919" y="354"/>
                    <a:pt x="2120" y="222"/>
                    <a:pt x="3604" y="222"/>
                  </a:cubicBezTo>
                  <a:close/>
                  <a:moveTo>
                    <a:pt x="3604" y="1"/>
                  </a:moveTo>
                  <a:cubicBezTo>
                    <a:pt x="1613" y="1"/>
                    <a:pt x="1" y="231"/>
                    <a:pt x="1" y="511"/>
                  </a:cubicBezTo>
                  <a:cubicBezTo>
                    <a:pt x="1" y="793"/>
                    <a:pt x="1613" y="1021"/>
                    <a:pt x="3604" y="1021"/>
                  </a:cubicBezTo>
                  <a:cubicBezTo>
                    <a:pt x="5591" y="1021"/>
                    <a:pt x="7204" y="790"/>
                    <a:pt x="7204" y="511"/>
                  </a:cubicBezTo>
                  <a:cubicBezTo>
                    <a:pt x="7204" y="231"/>
                    <a:pt x="5591" y="1"/>
                    <a:pt x="3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0"/>
            <p:cNvSpPr/>
            <p:nvPr/>
          </p:nvSpPr>
          <p:spPr>
            <a:xfrm>
              <a:off x="4537489" y="2192046"/>
              <a:ext cx="64866" cy="64602"/>
            </a:xfrm>
            <a:custGeom>
              <a:avLst/>
              <a:gdLst/>
              <a:ahLst/>
              <a:cxnLst/>
              <a:rect l="l" t="t" r="r" b="b"/>
              <a:pathLst>
                <a:path w="732" h="729" extrusionOk="0">
                  <a:moveTo>
                    <a:pt x="366" y="0"/>
                  </a:moveTo>
                  <a:cubicBezTo>
                    <a:pt x="166" y="0"/>
                    <a:pt x="0" y="160"/>
                    <a:pt x="0" y="363"/>
                  </a:cubicBezTo>
                  <a:cubicBezTo>
                    <a:pt x="0" y="562"/>
                    <a:pt x="160" y="728"/>
                    <a:pt x="366" y="728"/>
                  </a:cubicBezTo>
                  <a:cubicBezTo>
                    <a:pt x="569" y="728"/>
                    <a:pt x="731" y="566"/>
                    <a:pt x="731" y="363"/>
                  </a:cubicBezTo>
                  <a:cubicBezTo>
                    <a:pt x="731" y="160"/>
                    <a:pt x="565" y="0"/>
                    <a:pt x="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0"/>
            <p:cNvSpPr/>
            <p:nvPr/>
          </p:nvSpPr>
          <p:spPr>
            <a:xfrm>
              <a:off x="4503461" y="2051589"/>
              <a:ext cx="132125" cy="121760"/>
            </a:xfrm>
            <a:custGeom>
              <a:avLst/>
              <a:gdLst/>
              <a:ahLst/>
              <a:cxnLst/>
              <a:rect l="l" t="t" r="r" b="b"/>
              <a:pathLst>
                <a:path w="1491" h="1374" extrusionOk="0">
                  <a:moveTo>
                    <a:pt x="750" y="0"/>
                  </a:moveTo>
                  <a:cubicBezTo>
                    <a:pt x="446" y="0"/>
                    <a:pt x="172" y="129"/>
                    <a:pt x="0" y="320"/>
                  </a:cubicBezTo>
                  <a:lnTo>
                    <a:pt x="476" y="1373"/>
                  </a:lnTo>
                  <a:cubicBezTo>
                    <a:pt x="559" y="1343"/>
                    <a:pt x="655" y="1327"/>
                    <a:pt x="744" y="1327"/>
                  </a:cubicBezTo>
                  <a:cubicBezTo>
                    <a:pt x="842" y="1327"/>
                    <a:pt x="934" y="1343"/>
                    <a:pt x="1014" y="1373"/>
                  </a:cubicBezTo>
                  <a:lnTo>
                    <a:pt x="1490" y="320"/>
                  </a:lnTo>
                  <a:cubicBezTo>
                    <a:pt x="1324" y="129"/>
                    <a:pt x="1054" y="0"/>
                    <a:pt x="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0"/>
            <p:cNvSpPr/>
            <p:nvPr/>
          </p:nvSpPr>
          <p:spPr>
            <a:xfrm>
              <a:off x="4404389" y="2229088"/>
              <a:ext cx="133188" cy="125039"/>
            </a:xfrm>
            <a:custGeom>
              <a:avLst/>
              <a:gdLst/>
              <a:ahLst/>
              <a:cxnLst/>
              <a:rect l="l" t="t" r="r" b="b"/>
              <a:pathLst>
                <a:path w="1503" h="1411" extrusionOk="0">
                  <a:moveTo>
                    <a:pt x="1235" y="0"/>
                  </a:moveTo>
                  <a:lnTo>
                    <a:pt x="83" y="114"/>
                  </a:lnTo>
                  <a:cubicBezTo>
                    <a:pt x="0" y="359"/>
                    <a:pt x="28" y="657"/>
                    <a:pt x="181" y="922"/>
                  </a:cubicBezTo>
                  <a:cubicBezTo>
                    <a:pt x="335" y="1186"/>
                    <a:pt x="578" y="1355"/>
                    <a:pt x="830" y="1410"/>
                  </a:cubicBezTo>
                  <a:lnTo>
                    <a:pt x="1502" y="467"/>
                  </a:lnTo>
                  <a:cubicBezTo>
                    <a:pt x="1438" y="412"/>
                    <a:pt x="1376" y="338"/>
                    <a:pt x="1330" y="258"/>
                  </a:cubicBezTo>
                  <a:cubicBezTo>
                    <a:pt x="1284" y="172"/>
                    <a:pt x="1250" y="83"/>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0"/>
            <p:cNvSpPr/>
            <p:nvPr/>
          </p:nvSpPr>
          <p:spPr>
            <a:xfrm>
              <a:off x="4602267" y="2228467"/>
              <a:ext cx="132922" cy="125039"/>
            </a:xfrm>
            <a:custGeom>
              <a:avLst/>
              <a:gdLst/>
              <a:ahLst/>
              <a:cxnLst/>
              <a:rect l="l" t="t" r="r" b="b"/>
              <a:pathLst>
                <a:path w="1500" h="1411" extrusionOk="0">
                  <a:moveTo>
                    <a:pt x="268" y="1"/>
                  </a:moveTo>
                  <a:cubicBezTo>
                    <a:pt x="252" y="90"/>
                    <a:pt x="218" y="176"/>
                    <a:pt x="172" y="259"/>
                  </a:cubicBezTo>
                  <a:cubicBezTo>
                    <a:pt x="120" y="345"/>
                    <a:pt x="65" y="413"/>
                    <a:pt x="0" y="471"/>
                  </a:cubicBezTo>
                  <a:lnTo>
                    <a:pt x="670" y="1411"/>
                  </a:lnTo>
                  <a:cubicBezTo>
                    <a:pt x="925" y="1359"/>
                    <a:pt x="1164" y="1184"/>
                    <a:pt x="1318" y="922"/>
                  </a:cubicBezTo>
                  <a:cubicBezTo>
                    <a:pt x="1475" y="658"/>
                    <a:pt x="1499" y="363"/>
                    <a:pt x="1419" y="118"/>
                  </a:cubicBezTo>
                  <a:lnTo>
                    <a:pt x="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0"/>
            <p:cNvSpPr/>
            <p:nvPr/>
          </p:nvSpPr>
          <p:spPr>
            <a:xfrm>
              <a:off x="4539084" y="1600000"/>
              <a:ext cx="74702" cy="109265"/>
            </a:xfrm>
            <a:custGeom>
              <a:avLst/>
              <a:gdLst/>
              <a:ahLst/>
              <a:cxnLst/>
              <a:rect l="l" t="t" r="r" b="b"/>
              <a:pathLst>
                <a:path w="843" h="1233" extrusionOk="0">
                  <a:moveTo>
                    <a:pt x="569" y="0"/>
                  </a:moveTo>
                  <a:lnTo>
                    <a:pt x="1" y="111"/>
                  </a:lnTo>
                  <a:lnTo>
                    <a:pt x="197" y="1232"/>
                  </a:lnTo>
                  <a:lnTo>
                    <a:pt x="842" y="1232"/>
                  </a:lnTo>
                  <a:lnTo>
                    <a:pt x="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0"/>
            <p:cNvSpPr/>
            <p:nvPr/>
          </p:nvSpPr>
          <p:spPr>
            <a:xfrm>
              <a:off x="4563631" y="1422502"/>
              <a:ext cx="366955" cy="268777"/>
            </a:xfrm>
            <a:custGeom>
              <a:avLst/>
              <a:gdLst/>
              <a:ahLst/>
              <a:cxnLst/>
              <a:rect l="l" t="t" r="r" b="b"/>
              <a:pathLst>
                <a:path w="4141" h="3033" extrusionOk="0">
                  <a:moveTo>
                    <a:pt x="4141" y="1"/>
                  </a:moveTo>
                  <a:lnTo>
                    <a:pt x="4141" y="1"/>
                  </a:lnTo>
                  <a:cubicBezTo>
                    <a:pt x="3882" y="187"/>
                    <a:pt x="3567" y="293"/>
                    <a:pt x="3252" y="293"/>
                  </a:cubicBezTo>
                  <a:cubicBezTo>
                    <a:pt x="3235" y="293"/>
                    <a:pt x="3218" y="293"/>
                    <a:pt x="3201" y="292"/>
                  </a:cubicBezTo>
                  <a:cubicBezTo>
                    <a:pt x="2888" y="289"/>
                    <a:pt x="2587" y="194"/>
                    <a:pt x="2273" y="182"/>
                  </a:cubicBezTo>
                  <a:cubicBezTo>
                    <a:pt x="2256" y="181"/>
                    <a:pt x="2239" y="181"/>
                    <a:pt x="2221" y="181"/>
                  </a:cubicBezTo>
                  <a:cubicBezTo>
                    <a:pt x="1641" y="181"/>
                    <a:pt x="1079" y="480"/>
                    <a:pt x="700" y="916"/>
                  </a:cubicBezTo>
                  <a:cubicBezTo>
                    <a:pt x="304" y="1364"/>
                    <a:pt x="89" y="1951"/>
                    <a:pt x="0" y="2544"/>
                  </a:cubicBezTo>
                  <a:cubicBezTo>
                    <a:pt x="6" y="2544"/>
                    <a:pt x="11" y="2544"/>
                    <a:pt x="17" y="2544"/>
                  </a:cubicBezTo>
                  <a:cubicBezTo>
                    <a:pt x="606" y="2544"/>
                    <a:pt x="1121" y="3020"/>
                    <a:pt x="1708" y="3032"/>
                  </a:cubicBezTo>
                  <a:cubicBezTo>
                    <a:pt x="1716" y="3033"/>
                    <a:pt x="1723" y="3033"/>
                    <a:pt x="1731" y="3033"/>
                  </a:cubicBezTo>
                  <a:cubicBezTo>
                    <a:pt x="2177" y="3033"/>
                    <a:pt x="2594" y="2765"/>
                    <a:pt x="2872" y="2412"/>
                  </a:cubicBezTo>
                  <a:cubicBezTo>
                    <a:pt x="3161" y="2059"/>
                    <a:pt x="3330" y="1626"/>
                    <a:pt x="3499" y="1205"/>
                  </a:cubicBezTo>
                  <a:cubicBezTo>
                    <a:pt x="3668" y="781"/>
                    <a:pt x="3846" y="351"/>
                    <a:pt x="4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0"/>
            <p:cNvSpPr/>
            <p:nvPr/>
          </p:nvSpPr>
          <p:spPr>
            <a:xfrm>
              <a:off x="4563631" y="1487546"/>
              <a:ext cx="327787" cy="203732"/>
            </a:xfrm>
            <a:custGeom>
              <a:avLst/>
              <a:gdLst/>
              <a:ahLst/>
              <a:cxnLst/>
              <a:rect l="l" t="t" r="r" b="b"/>
              <a:pathLst>
                <a:path w="3699" h="2299" extrusionOk="0">
                  <a:moveTo>
                    <a:pt x="3698" y="1"/>
                  </a:moveTo>
                  <a:lnTo>
                    <a:pt x="3698" y="1"/>
                  </a:lnTo>
                  <a:cubicBezTo>
                    <a:pt x="2743" y="769"/>
                    <a:pt x="1834" y="1570"/>
                    <a:pt x="516" y="1647"/>
                  </a:cubicBezTo>
                  <a:cubicBezTo>
                    <a:pt x="483" y="1650"/>
                    <a:pt x="451" y="1651"/>
                    <a:pt x="419" y="1651"/>
                  </a:cubicBezTo>
                  <a:cubicBezTo>
                    <a:pt x="285" y="1651"/>
                    <a:pt x="162" y="1631"/>
                    <a:pt x="43" y="1601"/>
                  </a:cubicBezTo>
                  <a:cubicBezTo>
                    <a:pt x="28" y="1672"/>
                    <a:pt x="12" y="1739"/>
                    <a:pt x="0" y="1810"/>
                  </a:cubicBezTo>
                  <a:cubicBezTo>
                    <a:pt x="6" y="1810"/>
                    <a:pt x="11" y="1810"/>
                    <a:pt x="17" y="1810"/>
                  </a:cubicBezTo>
                  <a:cubicBezTo>
                    <a:pt x="606" y="1810"/>
                    <a:pt x="1121" y="2283"/>
                    <a:pt x="1708" y="2298"/>
                  </a:cubicBezTo>
                  <a:cubicBezTo>
                    <a:pt x="1713" y="2298"/>
                    <a:pt x="1718" y="2298"/>
                    <a:pt x="1723" y="2298"/>
                  </a:cubicBezTo>
                  <a:cubicBezTo>
                    <a:pt x="2175" y="2298"/>
                    <a:pt x="2593" y="2027"/>
                    <a:pt x="2872" y="1678"/>
                  </a:cubicBezTo>
                  <a:cubicBezTo>
                    <a:pt x="3158" y="1322"/>
                    <a:pt x="3330" y="892"/>
                    <a:pt x="3499" y="471"/>
                  </a:cubicBezTo>
                  <a:cubicBezTo>
                    <a:pt x="3560" y="311"/>
                    <a:pt x="3628" y="154"/>
                    <a:pt x="369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0"/>
            <p:cNvSpPr/>
            <p:nvPr/>
          </p:nvSpPr>
          <p:spPr>
            <a:xfrm>
              <a:off x="4571517" y="1468494"/>
              <a:ext cx="299519" cy="174045"/>
            </a:xfrm>
            <a:custGeom>
              <a:avLst/>
              <a:gdLst/>
              <a:ahLst/>
              <a:cxnLst/>
              <a:rect l="l" t="t" r="r" b="b"/>
              <a:pathLst>
                <a:path w="3380" h="1964" extrusionOk="0">
                  <a:moveTo>
                    <a:pt x="3379" y="1"/>
                  </a:moveTo>
                  <a:cubicBezTo>
                    <a:pt x="2998" y="538"/>
                    <a:pt x="2384" y="861"/>
                    <a:pt x="1779" y="1116"/>
                  </a:cubicBezTo>
                  <a:cubicBezTo>
                    <a:pt x="1171" y="1368"/>
                    <a:pt x="535" y="1577"/>
                    <a:pt x="0" y="1964"/>
                  </a:cubicBezTo>
                  <a:cubicBezTo>
                    <a:pt x="584" y="1733"/>
                    <a:pt x="1171" y="1503"/>
                    <a:pt x="1751" y="1275"/>
                  </a:cubicBezTo>
                  <a:cubicBezTo>
                    <a:pt x="2086" y="1146"/>
                    <a:pt x="2421" y="1014"/>
                    <a:pt x="2716" y="815"/>
                  </a:cubicBezTo>
                  <a:cubicBezTo>
                    <a:pt x="3010" y="615"/>
                    <a:pt x="3269" y="339"/>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0"/>
            <p:cNvSpPr/>
            <p:nvPr/>
          </p:nvSpPr>
          <p:spPr>
            <a:xfrm>
              <a:off x="4624598" y="1485685"/>
              <a:ext cx="102173" cy="132660"/>
            </a:xfrm>
            <a:custGeom>
              <a:avLst/>
              <a:gdLst/>
              <a:ahLst/>
              <a:cxnLst/>
              <a:rect l="l" t="t" r="r" b="b"/>
              <a:pathLst>
                <a:path w="1153" h="1497" extrusionOk="0">
                  <a:moveTo>
                    <a:pt x="1152" y="0"/>
                  </a:moveTo>
                  <a:lnTo>
                    <a:pt x="0" y="1496"/>
                  </a:lnTo>
                  <a:cubicBezTo>
                    <a:pt x="310" y="1389"/>
                    <a:pt x="519" y="1100"/>
                    <a:pt x="704" y="833"/>
                  </a:cubicBezTo>
                  <a:cubicBezTo>
                    <a:pt x="879" y="572"/>
                    <a:pt x="1060" y="301"/>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0"/>
            <p:cNvSpPr/>
            <p:nvPr/>
          </p:nvSpPr>
          <p:spPr>
            <a:xfrm>
              <a:off x="4725531" y="1482141"/>
              <a:ext cx="61322" cy="92783"/>
            </a:xfrm>
            <a:custGeom>
              <a:avLst/>
              <a:gdLst/>
              <a:ahLst/>
              <a:cxnLst/>
              <a:rect l="l" t="t" r="r" b="b"/>
              <a:pathLst>
                <a:path w="692" h="1047" extrusionOk="0">
                  <a:moveTo>
                    <a:pt x="692" y="0"/>
                  </a:moveTo>
                  <a:cubicBezTo>
                    <a:pt x="544" y="393"/>
                    <a:pt x="305" y="753"/>
                    <a:pt x="1" y="1042"/>
                  </a:cubicBezTo>
                  <a:cubicBezTo>
                    <a:pt x="18" y="1045"/>
                    <a:pt x="35" y="1047"/>
                    <a:pt x="52" y="1047"/>
                  </a:cubicBezTo>
                  <a:cubicBezTo>
                    <a:pt x="142" y="1047"/>
                    <a:pt x="228" y="1002"/>
                    <a:pt x="293" y="937"/>
                  </a:cubicBezTo>
                  <a:cubicBezTo>
                    <a:pt x="369" y="860"/>
                    <a:pt x="419" y="762"/>
                    <a:pt x="468" y="664"/>
                  </a:cubicBezTo>
                  <a:cubicBezTo>
                    <a:pt x="569" y="455"/>
                    <a:pt x="677" y="234"/>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0"/>
            <p:cNvSpPr/>
            <p:nvPr/>
          </p:nvSpPr>
          <p:spPr>
            <a:xfrm>
              <a:off x="4642498" y="1600000"/>
              <a:ext cx="161545" cy="29598"/>
            </a:xfrm>
            <a:custGeom>
              <a:avLst/>
              <a:gdLst/>
              <a:ahLst/>
              <a:cxnLst/>
              <a:rect l="l" t="t" r="r" b="b"/>
              <a:pathLst>
                <a:path w="1823" h="334" extrusionOk="0">
                  <a:moveTo>
                    <a:pt x="1822" y="0"/>
                  </a:moveTo>
                  <a:lnTo>
                    <a:pt x="1822" y="0"/>
                  </a:lnTo>
                  <a:cubicBezTo>
                    <a:pt x="1553" y="135"/>
                    <a:pt x="1251" y="204"/>
                    <a:pt x="950" y="204"/>
                  </a:cubicBezTo>
                  <a:cubicBezTo>
                    <a:pt x="735" y="204"/>
                    <a:pt x="520" y="169"/>
                    <a:pt x="317" y="99"/>
                  </a:cubicBezTo>
                  <a:cubicBezTo>
                    <a:pt x="252" y="78"/>
                    <a:pt x="179" y="53"/>
                    <a:pt x="112" y="53"/>
                  </a:cubicBezTo>
                  <a:cubicBezTo>
                    <a:pt x="72" y="53"/>
                    <a:pt x="33" y="62"/>
                    <a:pt x="1" y="86"/>
                  </a:cubicBezTo>
                  <a:cubicBezTo>
                    <a:pt x="305" y="203"/>
                    <a:pt x="615" y="317"/>
                    <a:pt x="944" y="332"/>
                  </a:cubicBezTo>
                  <a:cubicBezTo>
                    <a:pt x="966" y="333"/>
                    <a:pt x="988" y="334"/>
                    <a:pt x="1009" y="334"/>
                  </a:cubicBezTo>
                  <a:cubicBezTo>
                    <a:pt x="1315" y="334"/>
                    <a:pt x="1628" y="233"/>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0"/>
            <p:cNvSpPr/>
            <p:nvPr/>
          </p:nvSpPr>
          <p:spPr>
            <a:xfrm>
              <a:off x="4731557" y="1561895"/>
              <a:ext cx="111123" cy="24281"/>
            </a:xfrm>
            <a:custGeom>
              <a:avLst/>
              <a:gdLst/>
              <a:ahLst/>
              <a:cxnLst/>
              <a:rect l="l" t="t" r="r" b="b"/>
              <a:pathLst>
                <a:path w="1254" h="274" extrusionOk="0">
                  <a:moveTo>
                    <a:pt x="1254" y="0"/>
                  </a:moveTo>
                  <a:lnTo>
                    <a:pt x="1254" y="0"/>
                  </a:lnTo>
                  <a:cubicBezTo>
                    <a:pt x="948" y="71"/>
                    <a:pt x="635" y="108"/>
                    <a:pt x="320" y="108"/>
                  </a:cubicBezTo>
                  <a:cubicBezTo>
                    <a:pt x="213" y="108"/>
                    <a:pt x="107" y="104"/>
                    <a:pt x="0" y="96"/>
                  </a:cubicBezTo>
                  <a:lnTo>
                    <a:pt x="0" y="96"/>
                  </a:lnTo>
                  <a:cubicBezTo>
                    <a:pt x="68" y="178"/>
                    <a:pt x="175" y="225"/>
                    <a:pt x="283" y="249"/>
                  </a:cubicBezTo>
                  <a:cubicBezTo>
                    <a:pt x="358" y="265"/>
                    <a:pt x="435" y="273"/>
                    <a:pt x="512" y="273"/>
                  </a:cubicBezTo>
                  <a:cubicBezTo>
                    <a:pt x="784" y="273"/>
                    <a:pt x="1055" y="175"/>
                    <a:pt x="1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0"/>
            <p:cNvSpPr/>
            <p:nvPr/>
          </p:nvSpPr>
          <p:spPr>
            <a:xfrm>
              <a:off x="4291671" y="1280716"/>
              <a:ext cx="333015" cy="402767"/>
            </a:xfrm>
            <a:custGeom>
              <a:avLst/>
              <a:gdLst/>
              <a:ahLst/>
              <a:cxnLst/>
              <a:rect l="l" t="t" r="r" b="b"/>
              <a:pathLst>
                <a:path w="3758" h="4545" extrusionOk="0">
                  <a:moveTo>
                    <a:pt x="0" y="0"/>
                  </a:moveTo>
                  <a:cubicBezTo>
                    <a:pt x="265" y="458"/>
                    <a:pt x="271" y="1014"/>
                    <a:pt x="212" y="1536"/>
                  </a:cubicBezTo>
                  <a:cubicBezTo>
                    <a:pt x="154" y="2058"/>
                    <a:pt x="40" y="2580"/>
                    <a:pt x="83" y="3103"/>
                  </a:cubicBezTo>
                  <a:cubicBezTo>
                    <a:pt x="130" y="3625"/>
                    <a:pt x="369" y="4175"/>
                    <a:pt x="839" y="4408"/>
                  </a:cubicBezTo>
                  <a:cubicBezTo>
                    <a:pt x="1040" y="4509"/>
                    <a:pt x="1262" y="4544"/>
                    <a:pt x="1488" y="4544"/>
                  </a:cubicBezTo>
                  <a:cubicBezTo>
                    <a:pt x="1667" y="4544"/>
                    <a:pt x="1849" y="4523"/>
                    <a:pt x="2025" y="4494"/>
                  </a:cubicBezTo>
                  <a:cubicBezTo>
                    <a:pt x="2332" y="4442"/>
                    <a:pt x="2642" y="4374"/>
                    <a:pt x="2925" y="4236"/>
                  </a:cubicBezTo>
                  <a:cubicBezTo>
                    <a:pt x="3204" y="4098"/>
                    <a:pt x="3456" y="3886"/>
                    <a:pt x="3594" y="3606"/>
                  </a:cubicBezTo>
                  <a:cubicBezTo>
                    <a:pt x="3751" y="3305"/>
                    <a:pt x="3757" y="2952"/>
                    <a:pt x="3696" y="2627"/>
                  </a:cubicBezTo>
                  <a:cubicBezTo>
                    <a:pt x="3601" y="2098"/>
                    <a:pt x="3327" y="1601"/>
                    <a:pt x="2934" y="1232"/>
                  </a:cubicBezTo>
                  <a:cubicBezTo>
                    <a:pt x="2544" y="863"/>
                    <a:pt x="2049" y="630"/>
                    <a:pt x="1542" y="458"/>
                  </a:cubicBezTo>
                  <a:cubicBezTo>
                    <a:pt x="1036" y="286"/>
                    <a:pt x="507" y="16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0"/>
            <p:cNvSpPr/>
            <p:nvPr/>
          </p:nvSpPr>
          <p:spPr>
            <a:xfrm>
              <a:off x="4291936" y="1280450"/>
              <a:ext cx="327521" cy="402589"/>
            </a:xfrm>
            <a:custGeom>
              <a:avLst/>
              <a:gdLst/>
              <a:ahLst/>
              <a:cxnLst/>
              <a:rect l="l" t="t" r="r" b="b"/>
              <a:pathLst>
                <a:path w="3696" h="4543" extrusionOk="0">
                  <a:moveTo>
                    <a:pt x="1" y="0"/>
                  </a:moveTo>
                  <a:lnTo>
                    <a:pt x="1" y="0"/>
                  </a:lnTo>
                  <a:cubicBezTo>
                    <a:pt x="262" y="458"/>
                    <a:pt x="268" y="1014"/>
                    <a:pt x="209" y="1536"/>
                  </a:cubicBezTo>
                  <a:cubicBezTo>
                    <a:pt x="154" y="2058"/>
                    <a:pt x="37" y="2580"/>
                    <a:pt x="80" y="3103"/>
                  </a:cubicBezTo>
                  <a:cubicBezTo>
                    <a:pt x="127" y="3625"/>
                    <a:pt x="369" y="4172"/>
                    <a:pt x="836" y="4408"/>
                  </a:cubicBezTo>
                  <a:cubicBezTo>
                    <a:pt x="1036" y="4508"/>
                    <a:pt x="1255" y="4543"/>
                    <a:pt x="1478" y="4543"/>
                  </a:cubicBezTo>
                  <a:cubicBezTo>
                    <a:pt x="1659" y="4543"/>
                    <a:pt x="1843" y="4520"/>
                    <a:pt x="2022" y="4491"/>
                  </a:cubicBezTo>
                  <a:cubicBezTo>
                    <a:pt x="2329" y="4442"/>
                    <a:pt x="2642" y="4374"/>
                    <a:pt x="2922" y="4236"/>
                  </a:cubicBezTo>
                  <a:cubicBezTo>
                    <a:pt x="3201" y="4095"/>
                    <a:pt x="3456" y="3886"/>
                    <a:pt x="3594" y="3606"/>
                  </a:cubicBezTo>
                  <a:cubicBezTo>
                    <a:pt x="3647" y="3499"/>
                    <a:pt x="3677" y="3382"/>
                    <a:pt x="3696" y="3268"/>
                  </a:cubicBezTo>
                  <a:lnTo>
                    <a:pt x="3696" y="3268"/>
                  </a:lnTo>
                  <a:cubicBezTo>
                    <a:pt x="3539" y="3401"/>
                    <a:pt x="3355" y="3514"/>
                    <a:pt x="3140" y="3582"/>
                  </a:cubicBezTo>
                  <a:cubicBezTo>
                    <a:pt x="2973" y="3637"/>
                    <a:pt x="2797" y="3663"/>
                    <a:pt x="2621" y="3663"/>
                  </a:cubicBezTo>
                  <a:cubicBezTo>
                    <a:pt x="1887" y="3663"/>
                    <a:pt x="1139" y="3204"/>
                    <a:pt x="944" y="2464"/>
                  </a:cubicBezTo>
                  <a:cubicBezTo>
                    <a:pt x="845" y="2080"/>
                    <a:pt x="805" y="1705"/>
                    <a:pt x="753" y="1318"/>
                  </a:cubicBezTo>
                  <a:cubicBezTo>
                    <a:pt x="753" y="1319"/>
                    <a:pt x="752" y="1320"/>
                    <a:pt x="751" y="1320"/>
                  </a:cubicBezTo>
                  <a:cubicBezTo>
                    <a:pt x="743" y="1320"/>
                    <a:pt x="718" y="1232"/>
                    <a:pt x="667" y="1051"/>
                  </a:cubicBezTo>
                  <a:cubicBezTo>
                    <a:pt x="609" y="882"/>
                    <a:pt x="557" y="719"/>
                    <a:pt x="507" y="544"/>
                  </a:cubicBezTo>
                  <a:cubicBezTo>
                    <a:pt x="467" y="399"/>
                    <a:pt x="437" y="261"/>
                    <a:pt x="406" y="123"/>
                  </a:cubicBezTo>
                  <a:cubicBezTo>
                    <a:pt x="268" y="83"/>
                    <a:pt x="133" y="43"/>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0"/>
            <p:cNvSpPr/>
            <p:nvPr/>
          </p:nvSpPr>
          <p:spPr>
            <a:xfrm>
              <a:off x="4400313" y="1393613"/>
              <a:ext cx="179180" cy="242369"/>
            </a:xfrm>
            <a:custGeom>
              <a:avLst/>
              <a:gdLst/>
              <a:ahLst/>
              <a:cxnLst/>
              <a:rect l="l" t="t" r="r" b="b"/>
              <a:pathLst>
                <a:path w="2022" h="2735" extrusionOk="0">
                  <a:moveTo>
                    <a:pt x="0" y="1"/>
                  </a:moveTo>
                  <a:cubicBezTo>
                    <a:pt x="215" y="542"/>
                    <a:pt x="430" y="1088"/>
                    <a:pt x="747" y="1580"/>
                  </a:cubicBezTo>
                  <a:cubicBezTo>
                    <a:pt x="1060" y="2068"/>
                    <a:pt x="1487" y="2504"/>
                    <a:pt x="2021" y="2735"/>
                  </a:cubicBezTo>
                  <a:cubicBezTo>
                    <a:pt x="1637" y="2425"/>
                    <a:pt x="1244" y="2105"/>
                    <a:pt x="980" y="1687"/>
                  </a:cubicBezTo>
                  <a:cubicBezTo>
                    <a:pt x="630" y="1128"/>
                    <a:pt x="513" y="4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0"/>
            <p:cNvSpPr/>
            <p:nvPr/>
          </p:nvSpPr>
          <p:spPr>
            <a:xfrm>
              <a:off x="4521095" y="1481609"/>
              <a:ext cx="13469" cy="127166"/>
            </a:xfrm>
            <a:custGeom>
              <a:avLst/>
              <a:gdLst/>
              <a:ahLst/>
              <a:cxnLst/>
              <a:rect l="l" t="t" r="r" b="b"/>
              <a:pathLst>
                <a:path w="152" h="1435" extrusionOk="0">
                  <a:moveTo>
                    <a:pt x="148" y="0"/>
                  </a:moveTo>
                  <a:cubicBezTo>
                    <a:pt x="44" y="378"/>
                    <a:pt x="1" y="777"/>
                    <a:pt x="19" y="1174"/>
                  </a:cubicBezTo>
                  <a:cubicBezTo>
                    <a:pt x="26" y="1278"/>
                    <a:pt x="50" y="1404"/>
                    <a:pt x="151" y="1435"/>
                  </a:cubicBezTo>
                  <a:cubicBezTo>
                    <a:pt x="151" y="955"/>
                    <a:pt x="148" y="479"/>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0"/>
            <p:cNvSpPr/>
            <p:nvPr/>
          </p:nvSpPr>
          <p:spPr>
            <a:xfrm>
              <a:off x="4459331" y="1422502"/>
              <a:ext cx="13735" cy="108202"/>
            </a:xfrm>
            <a:custGeom>
              <a:avLst/>
              <a:gdLst/>
              <a:ahLst/>
              <a:cxnLst/>
              <a:rect l="l" t="t" r="r" b="b"/>
              <a:pathLst>
                <a:path w="155" h="1221" extrusionOk="0">
                  <a:moveTo>
                    <a:pt x="154" y="1"/>
                  </a:moveTo>
                  <a:cubicBezTo>
                    <a:pt x="93" y="200"/>
                    <a:pt x="31" y="406"/>
                    <a:pt x="16" y="615"/>
                  </a:cubicBezTo>
                  <a:cubicBezTo>
                    <a:pt x="1" y="824"/>
                    <a:pt x="34" y="1042"/>
                    <a:pt x="148" y="1220"/>
                  </a:cubicBezTo>
                  <a:cubicBezTo>
                    <a:pt x="148" y="812"/>
                    <a:pt x="148" y="409"/>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0"/>
            <p:cNvSpPr/>
            <p:nvPr/>
          </p:nvSpPr>
          <p:spPr>
            <a:xfrm>
              <a:off x="4345017" y="1461670"/>
              <a:ext cx="132125" cy="86136"/>
            </a:xfrm>
            <a:custGeom>
              <a:avLst/>
              <a:gdLst/>
              <a:ahLst/>
              <a:cxnLst/>
              <a:rect l="l" t="t" r="r" b="b"/>
              <a:pathLst>
                <a:path w="1491" h="972" extrusionOk="0">
                  <a:moveTo>
                    <a:pt x="1" y="1"/>
                  </a:moveTo>
                  <a:cubicBezTo>
                    <a:pt x="314" y="520"/>
                    <a:pt x="867" y="886"/>
                    <a:pt x="1466" y="972"/>
                  </a:cubicBezTo>
                  <a:cubicBezTo>
                    <a:pt x="1490" y="852"/>
                    <a:pt x="1450" y="815"/>
                    <a:pt x="1343" y="753"/>
                  </a:cubicBezTo>
                  <a:cubicBezTo>
                    <a:pt x="1235" y="692"/>
                    <a:pt x="1116" y="674"/>
                    <a:pt x="999" y="643"/>
                  </a:cubicBezTo>
                  <a:cubicBezTo>
                    <a:pt x="636" y="551"/>
                    <a:pt x="255" y="27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0"/>
            <p:cNvSpPr/>
            <p:nvPr/>
          </p:nvSpPr>
          <p:spPr>
            <a:xfrm>
              <a:off x="4367614" y="1534690"/>
              <a:ext cx="171559" cy="81351"/>
            </a:xfrm>
            <a:custGeom>
              <a:avLst/>
              <a:gdLst/>
              <a:ahLst/>
              <a:cxnLst/>
              <a:rect l="l" t="t" r="r" b="b"/>
              <a:pathLst>
                <a:path w="1936" h="918" extrusionOk="0">
                  <a:moveTo>
                    <a:pt x="0" y="0"/>
                  </a:moveTo>
                  <a:lnTo>
                    <a:pt x="0" y="0"/>
                  </a:lnTo>
                  <a:cubicBezTo>
                    <a:pt x="148" y="341"/>
                    <a:pt x="424" y="624"/>
                    <a:pt x="759" y="783"/>
                  </a:cubicBezTo>
                  <a:cubicBezTo>
                    <a:pt x="954" y="874"/>
                    <a:pt x="1196" y="917"/>
                    <a:pt x="1435" y="917"/>
                  </a:cubicBezTo>
                  <a:cubicBezTo>
                    <a:pt x="1611" y="917"/>
                    <a:pt x="1785" y="894"/>
                    <a:pt x="1936" y="848"/>
                  </a:cubicBezTo>
                  <a:cubicBezTo>
                    <a:pt x="1880" y="793"/>
                    <a:pt x="1751" y="731"/>
                    <a:pt x="1733" y="654"/>
                  </a:cubicBezTo>
                  <a:cubicBezTo>
                    <a:pt x="1636" y="681"/>
                    <a:pt x="1537" y="693"/>
                    <a:pt x="1438" y="693"/>
                  </a:cubicBezTo>
                  <a:cubicBezTo>
                    <a:pt x="1218" y="693"/>
                    <a:pt x="997" y="634"/>
                    <a:pt x="796" y="541"/>
                  </a:cubicBezTo>
                  <a:cubicBezTo>
                    <a:pt x="504" y="403"/>
                    <a:pt x="252" y="2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0"/>
          <p:cNvGrpSpPr/>
          <p:nvPr/>
        </p:nvGrpSpPr>
        <p:grpSpPr>
          <a:xfrm>
            <a:off x="6967990" y="2611897"/>
            <a:ext cx="744400" cy="829890"/>
            <a:chOff x="6184067" y="1549340"/>
            <a:chExt cx="739226" cy="824121"/>
          </a:xfrm>
        </p:grpSpPr>
        <p:sp>
          <p:nvSpPr>
            <p:cNvPr id="5601" name="Google Shape;5601;p70"/>
            <p:cNvSpPr/>
            <p:nvPr/>
          </p:nvSpPr>
          <p:spPr>
            <a:xfrm>
              <a:off x="6184305" y="1549340"/>
              <a:ext cx="738987" cy="824121"/>
            </a:xfrm>
            <a:custGeom>
              <a:avLst/>
              <a:gdLst/>
              <a:ahLst/>
              <a:cxnLst/>
              <a:rect l="l" t="t" r="r" b="b"/>
              <a:pathLst>
                <a:path w="15043" h="16776" extrusionOk="0">
                  <a:moveTo>
                    <a:pt x="7492" y="1"/>
                  </a:moveTo>
                  <a:lnTo>
                    <a:pt x="7492" y="1"/>
                  </a:lnTo>
                  <a:cubicBezTo>
                    <a:pt x="7369" y="369"/>
                    <a:pt x="7123" y="698"/>
                    <a:pt x="6804" y="916"/>
                  </a:cubicBezTo>
                  <a:cubicBezTo>
                    <a:pt x="6509" y="1119"/>
                    <a:pt x="6159" y="1236"/>
                    <a:pt x="5864" y="1435"/>
                  </a:cubicBezTo>
                  <a:cubicBezTo>
                    <a:pt x="5336" y="1782"/>
                    <a:pt x="5004" y="2381"/>
                    <a:pt x="4903" y="3008"/>
                  </a:cubicBezTo>
                  <a:cubicBezTo>
                    <a:pt x="4565" y="2649"/>
                    <a:pt x="4138" y="2372"/>
                    <a:pt x="3671" y="2212"/>
                  </a:cubicBezTo>
                  <a:cubicBezTo>
                    <a:pt x="3295" y="2088"/>
                    <a:pt x="2898" y="2041"/>
                    <a:pt x="2501" y="2041"/>
                  </a:cubicBezTo>
                  <a:cubicBezTo>
                    <a:pt x="2278" y="2041"/>
                    <a:pt x="2054" y="2056"/>
                    <a:pt x="1834" y="2080"/>
                  </a:cubicBezTo>
                  <a:cubicBezTo>
                    <a:pt x="1382" y="2129"/>
                    <a:pt x="937" y="2212"/>
                    <a:pt x="488" y="2283"/>
                  </a:cubicBezTo>
                  <a:cubicBezTo>
                    <a:pt x="406" y="2295"/>
                    <a:pt x="329" y="2304"/>
                    <a:pt x="249" y="2317"/>
                  </a:cubicBezTo>
                  <a:lnTo>
                    <a:pt x="243" y="2317"/>
                  </a:lnTo>
                  <a:cubicBezTo>
                    <a:pt x="160" y="2329"/>
                    <a:pt x="80" y="2341"/>
                    <a:pt x="0" y="2347"/>
                  </a:cubicBezTo>
                  <a:cubicBezTo>
                    <a:pt x="495" y="2698"/>
                    <a:pt x="774" y="3278"/>
                    <a:pt x="971" y="3853"/>
                  </a:cubicBezTo>
                  <a:cubicBezTo>
                    <a:pt x="1167" y="4430"/>
                    <a:pt x="1296" y="5032"/>
                    <a:pt x="1600" y="5557"/>
                  </a:cubicBezTo>
                  <a:cubicBezTo>
                    <a:pt x="1905" y="6083"/>
                    <a:pt x="2424" y="6537"/>
                    <a:pt x="3029" y="6556"/>
                  </a:cubicBezTo>
                  <a:cubicBezTo>
                    <a:pt x="3042" y="6556"/>
                    <a:pt x="3055" y="6556"/>
                    <a:pt x="3068" y="6556"/>
                  </a:cubicBezTo>
                  <a:cubicBezTo>
                    <a:pt x="3159" y="6556"/>
                    <a:pt x="3250" y="6547"/>
                    <a:pt x="3336" y="6528"/>
                  </a:cubicBezTo>
                  <a:lnTo>
                    <a:pt x="3336" y="6528"/>
                  </a:lnTo>
                  <a:cubicBezTo>
                    <a:pt x="2795" y="6937"/>
                    <a:pt x="2249" y="7339"/>
                    <a:pt x="1705" y="7741"/>
                  </a:cubicBezTo>
                  <a:cubicBezTo>
                    <a:pt x="1938" y="8024"/>
                    <a:pt x="2055" y="8165"/>
                    <a:pt x="2288" y="8445"/>
                  </a:cubicBezTo>
                  <a:cubicBezTo>
                    <a:pt x="2522" y="8273"/>
                    <a:pt x="2752" y="8101"/>
                    <a:pt x="2986" y="7926"/>
                  </a:cubicBezTo>
                  <a:lnTo>
                    <a:pt x="2986" y="7926"/>
                  </a:lnTo>
                  <a:cubicBezTo>
                    <a:pt x="2980" y="8245"/>
                    <a:pt x="2977" y="8568"/>
                    <a:pt x="2970" y="8887"/>
                  </a:cubicBezTo>
                  <a:lnTo>
                    <a:pt x="2955" y="8887"/>
                  </a:lnTo>
                  <a:cubicBezTo>
                    <a:pt x="2869" y="8887"/>
                    <a:pt x="2792" y="8961"/>
                    <a:pt x="2792" y="9053"/>
                  </a:cubicBezTo>
                  <a:cubicBezTo>
                    <a:pt x="2786" y="9191"/>
                    <a:pt x="2786" y="9302"/>
                    <a:pt x="2786" y="9440"/>
                  </a:cubicBezTo>
                  <a:cubicBezTo>
                    <a:pt x="2786" y="9532"/>
                    <a:pt x="2863" y="9609"/>
                    <a:pt x="2955" y="9609"/>
                  </a:cubicBezTo>
                  <a:lnTo>
                    <a:pt x="2967" y="9609"/>
                  </a:lnTo>
                  <a:cubicBezTo>
                    <a:pt x="2964" y="9858"/>
                    <a:pt x="2964" y="10113"/>
                    <a:pt x="2961" y="10362"/>
                  </a:cubicBezTo>
                  <a:lnTo>
                    <a:pt x="2946" y="10362"/>
                  </a:lnTo>
                  <a:cubicBezTo>
                    <a:pt x="2854" y="10362"/>
                    <a:pt x="2780" y="10438"/>
                    <a:pt x="2780" y="10527"/>
                  </a:cubicBezTo>
                  <a:cubicBezTo>
                    <a:pt x="2780" y="10669"/>
                    <a:pt x="2777" y="10782"/>
                    <a:pt x="2777" y="10930"/>
                  </a:cubicBezTo>
                  <a:cubicBezTo>
                    <a:pt x="2777" y="11022"/>
                    <a:pt x="2854" y="11099"/>
                    <a:pt x="2946" y="11099"/>
                  </a:cubicBezTo>
                  <a:lnTo>
                    <a:pt x="2955" y="11099"/>
                  </a:lnTo>
                  <a:lnTo>
                    <a:pt x="2955" y="11873"/>
                  </a:lnTo>
                  <a:lnTo>
                    <a:pt x="2940" y="11873"/>
                  </a:lnTo>
                  <a:cubicBezTo>
                    <a:pt x="2848" y="11873"/>
                    <a:pt x="2777" y="11950"/>
                    <a:pt x="2777" y="12039"/>
                  </a:cubicBezTo>
                  <a:lnTo>
                    <a:pt x="2777" y="12469"/>
                  </a:lnTo>
                  <a:cubicBezTo>
                    <a:pt x="2777" y="12561"/>
                    <a:pt x="2854" y="12635"/>
                    <a:pt x="2946" y="12635"/>
                  </a:cubicBezTo>
                  <a:lnTo>
                    <a:pt x="2961" y="12635"/>
                  </a:lnTo>
                  <a:cubicBezTo>
                    <a:pt x="2961" y="12902"/>
                    <a:pt x="2964" y="13172"/>
                    <a:pt x="2967" y="13436"/>
                  </a:cubicBezTo>
                  <a:lnTo>
                    <a:pt x="2952" y="13436"/>
                  </a:lnTo>
                  <a:cubicBezTo>
                    <a:pt x="2860" y="13436"/>
                    <a:pt x="2783" y="13513"/>
                    <a:pt x="2786" y="13605"/>
                  </a:cubicBezTo>
                  <a:cubicBezTo>
                    <a:pt x="2792" y="13771"/>
                    <a:pt x="2792" y="13897"/>
                    <a:pt x="2795" y="14066"/>
                  </a:cubicBezTo>
                  <a:cubicBezTo>
                    <a:pt x="2795" y="14158"/>
                    <a:pt x="2872" y="14232"/>
                    <a:pt x="2964" y="14232"/>
                  </a:cubicBezTo>
                  <a:lnTo>
                    <a:pt x="2980" y="14232"/>
                  </a:lnTo>
                  <a:lnTo>
                    <a:pt x="2980" y="14306"/>
                  </a:lnTo>
                  <a:lnTo>
                    <a:pt x="2980" y="14386"/>
                  </a:lnTo>
                  <a:cubicBezTo>
                    <a:pt x="2983" y="14515"/>
                    <a:pt x="2986" y="14647"/>
                    <a:pt x="2986" y="14782"/>
                  </a:cubicBezTo>
                  <a:cubicBezTo>
                    <a:pt x="2986" y="14816"/>
                    <a:pt x="2989" y="14849"/>
                    <a:pt x="2989" y="14889"/>
                  </a:cubicBezTo>
                  <a:cubicBezTo>
                    <a:pt x="2995" y="15028"/>
                    <a:pt x="2998" y="15160"/>
                    <a:pt x="3001" y="15298"/>
                  </a:cubicBezTo>
                  <a:cubicBezTo>
                    <a:pt x="3004" y="15451"/>
                    <a:pt x="3013" y="15611"/>
                    <a:pt x="3016" y="15765"/>
                  </a:cubicBezTo>
                  <a:cubicBezTo>
                    <a:pt x="2801" y="15765"/>
                    <a:pt x="2593" y="15765"/>
                    <a:pt x="2378" y="15768"/>
                  </a:cubicBezTo>
                  <a:cubicBezTo>
                    <a:pt x="2393" y="16161"/>
                    <a:pt x="2402" y="16367"/>
                    <a:pt x="2424" y="16775"/>
                  </a:cubicBezTo>
                  <a:lnTo>
                    <a:pt x="14345" y="16775"/>
                  </a:lnTo>
                  <a:cubicBezTo>
                    <a:pt x="14363" y="16351"/>
                    <a:pt x="14370" y="16140"/>
                    <a:pt x="14388" y="15731"/>
                  </a:cubicBezTo>
                  <a:cubicBezTo>
                    <a:pt x="14167" y="15731"/>
                    <a:pt x="13949" y="15731"/>
                    <a:pt x="13734" y="15737"/>
                  </a:cubicBezTo>
                  <a:cubicBezTo>
                    <a:pt x="13746" y="15267"/>
                    <a:pt x="13752" y="14794"/>
                    <a:pt x="13761" y="14327"/>
                  </a:cubicBezTo>
                  <a:lnTo>
                    <a:pt x="13767" y="14327"/>
                  </a:lnTo>
                  <a:lnTo>
                    <a:pt x="13767" y="14174"/>
                  </a:lnTo>
                  <a:lnTo>
                    <a:pt x="13786" y="14174"/>
                  </a:lnTo>
                  <a:cubicBezTo>
                    <a:pt x="13875" y="14174"/>
                    <a:pt x="13952" y="14100"/>
                    <a:pt x="13952" y="14008"/>
                  </a:cubicBezTo>
                  <a:cubicBezTo>
                    <a:pt x="13955" y="13836"/>
                    <a:pt x="13955" y="13704"/>
                    <a:pt x="13961" y="13535"/>
                  </a:cubicBezTo>
                  <a:cubicBezTo>
                    <a:pt x="13961" y="13443"/>
                    <a:pt x="13884" y="13366"/>
                    <a:pt x="13792" y="13366"/>
                  </a:cubicBezTo>
                  <a:lnTo>
                    <a:pt x="13767" y="13366"/>
                  </a:lnTo>
                  <a:cubicBezTo>
                    <a:pt x="13771" y="13099"/>
                    <a:pt x="13777" y="12825"/>
                    <a:pt x="13777" y="12558"/>
                  </a:cubicBezTo>
                  <a:lnTo>
                    <a:pt x="13801" y="12558"/>
                  </a:lnTo>
                  <a:cubicBezTo>
                    <a:pt x="13893" y="12558"/>
                    <a:pt x="13967" y="12481"/>
                    <a:pt x="13967" y="12392"/>
                  </a:cubicBezTo>
                  <a:lnTo>
                    <a:pt x="13967" y="11962"/>
                  </a:lnTo>
                  <a:cubicBezTo>
                    <a:pt x="13967" y="11872"/>
                    <a:pt x="13893" y="11796"/>
                    <a:pt x="13804" y="11796"/>
                  </a:cubicBezTo>
                  <a:cubicBezTo>
                    <a:pt x="13802" y="11796"/>
                    <a:pt x="13800" y="11796"/>
                    <a:pt x="13798" y="11796"/>
                  </a:cubicBezTo>
                  <a:lnTo>
                    <a:pt x="13777" y="11796"/>
                  </a:lnTo>
                  <a:lnTo>
                    <a:pt x="13777" y="11025"/>
                  </a:lnTo>
                  <a:lnTo>
                    <a:pt x="13798" y="11025"/>
                  </a:lnTo>
                  <a:cubicBezTo>
                    <a:pt x="13890" y="11025"/>
                    <a:pt x="13964" y="10948"/>
                    <a:pt x="13964" y="10856"/>
                  </a:cubicBezTo>
                  <a:cubicBezTo>
                    <a:pt x="13964" y="10715"/>
                    <a:pt x="13964" y="10598"/>
                    <a:pt x="13961" y="10457"/>
                  </a:cubicBezTo>
                  <a:cubicBezTo>
                    <a:pt x="13961" y="10365"/>
                    <a:pt x="13884" y="10291"/>
                    <a:pt x="13792" y="10291"/>
                  </a:cubicBezTo>
                  <a:lnTo>
                    <a:pt x="13771" y="10291"/>
                  </a:lnTo>
                  <a:cubicBezTo>
                    <a:pt x="13771" y="10042"/>
                    <a:pt x="13767" y="9793"/>
                    <a:pt x="13767" y="9548"/>
                  </a:cubicBezTo>
                  <a:lnTo>
                    <a:pt x="13783" y="9548"/>
                  </a:lnTo>
                  <a:cubicBezTo>
                    <a:pt x="13875" y="9548"/>
                    <a:pt x="13949" y="9471"/>
                    <a:pt x="13949" y="9379"/>
                  </a:cubicBezTo>
                  <a:cubicBezTo>
                    <a:pt x="13949" y="9244"/>
                    <a:pt x="13946" y="9133"/>
                    <a:pt x="13946" y="8998"/>
                  </a:cubicBezTo>
                  <a:cubicBezTo>
                    <a:pt x="13946" y="8906"/>
                    <a:pt x="13869" y="8832"/>
                    <a:pt x="13777" y="8832"/>
                  </a:cubicBezTo>
                  <a:lnTo>
                    <a:pt x="13761" y="8832"/>
                  </a:lnTo>
                  <a:cubicBezTo>
                    <a:pt x="13761" y="8724"/>
                    <a:pt x="13755" y="8617"/>
                    <a:pt x="13755" y="8512"/>
                  </a:cubicBezTo>
                  <a:cubicBezTo>
                    <a:pt x="13752" y="8261"/>
                    <a:pt x="13749" y="8073"/>
                    <a:pt x="13746" y="7883"/>
                  </a:cubicBezTo>
                  <a:lnTo>
                    <a:pt x="13746" y="7883"/>
                  </a:lnTo>
                  <a:cubicBezTo>
                    <a:pt x="13979" y="8052"/>
                    <a:pt x="14210" y="8221"/>
                    <a:pt x="14443" y="8390"/>
                  </a:cubicBezTo>
                  <a:cubicBezTo>
                    <a:pt x="14695" y="8101"/>
                    <a:pt x="14809" y="7963"/>
                    <a:pt x="15042" y="7680"/>
                  </a:cubicBezTo>
                  <a:cubicBezTo>
                    <a:pt x="14173" y="7050"/>
                    <a:pt x="13307" y="6418"/>
                    <a:pt x="12444" y="5776"/>
                  </a:cubicBezTo>
                  <a:cubicBezTo>
                    <a:pt x="12437" y="5266"/>
                    <a:pt x="12431" y="4906"/>
                    <a:pt x="12431" y="4449"/>
                  </a:cubicBezTo>
                  <a:cubicBezTo>
                    <a:pt x="12431" y="4323"/>
                    <a:pt x="12431" y="4234"/>
                    <a:pt x="12428" y="4123"/>
                  </a:cubicBezTo>
                  <a:lnTo>
                    <a:pt x="12625" y="4123"/>
                  </a:lnTo>
                  <a:cubicBezTo>
                    <a:pt x="12717" y="4123"/>
                    <a:pt x="12791" y="4046"/>
                    <a:pt x="12791" y="3954"/>
                  </a:cubicBezTo>
                  <a:cubicBezTo>
                    <a:pt x="12791" y="3742"/>
                    <a:pt x="12785" y="3579"/>
                    <a:pt x="12785" y="3364"/>
                  </a:cubicBezTo>
                  <a:cubicBezTo>
                    <a:pt x="12785" y="3272"/>
                    <a:pt x="12714" y="3201"/>
                    <a:pt x="12622" y="3201"/>
                  </a:cubicBezTo>
                  <a:lnTo>
                    <a:pt x="10981" y="3201"/>
                  </a:lnTo>
                  <a:cubicBezTo>
                    <a:pt x="10889" y="3201"/>
                    <a:pt x="10816" y="3278"/>
                    <a:pt x="10816" y="3364"/>
                  </a:cubicBezTo>
                  <a:lnTo>
                    <a:pt x="10816" y="3957"/>
                  </a:lnTo>
                  <a:cubicBezTo>
                    <a:pt x="10816" y="4049"/>
                    <a:pt x="10889" y="4123"/>
                    <a:pt x="10981" y="4123"/>
                  </a:cubicBezTo>
                  <a:lnTo>
                    <a:pt x="11181" y="4123"/>
                  </a:lnTo>
                  <a:cubicBezTo>
                    <a:pt x="11181" y="4280"/>
                    <a:pt x="11181" y="4421"/>
                    <a:pt x="11184" y="4556"/>
                  </a:cubicBezTo>
                  <a:lnTo>
                    <a:pt x="11184" y="4836"/>
                  </a:lnTo>
                  <a:cubicBezTo>
                    <a:pt x="10244" y="4126"/>
                    <a:pt x="9307" y="3407"/>
                    <a:pt x="8374" y="2679"/>
                  </a:cubicBezTo>
                  <a:cubicBezTo>
                    <a:pt x="8229" y="2793"/>
                    <a:pt x="8079" y="2910"/>
                    <a:pt x="7931" y="3023"/>
                  </a:cubicBezTo>
                  <a:cubicBezTo>
                    <a:pt x="7940" y="2529"/>
                    <a:pt x="7818" y="2040"/>
                    <a:pt x="7698" y="1561"/>
                  </a:cubicBezTo>
                  <a:cubicBezTo>
                    <a:pt x="7572" y="1051"/>
                    <a:pt x="7449" y="529"/>
                    <a:pt x="749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0"/>
            <p:cNvSpPr/>
            <p:nvPr/>
          </p:nvSpPr>
          <p:spPr>
            <a:xfrm>
              <a:off x="6420847" y="1549340"/>
              <a:ext cx="154400" cy="254320"/>
            </a:xfrm>
            <a:custGeom>
              <a:avLst/>
              <a:gdLst/>
              <a:ahLst/>
              <a:cxnLst/>
              <a:rect l="l" t="t" r="r" b="b"/>
              <a:pathLst>
                <a:path w="3143" h="5177" extrusionOk="0">
                  <a:moveTo>
                    <a:pt x="2676" y="1"/>
                  </a:moveTo>
                  <a:cubicBezTo>
                    <a:pt x="2553" y="369"/>
                    <a:pt x="2307" y="698"/>
                    <a:pt x="1991" y="916"/>
                  </a:cubicBezTo>
                  <a:cubicBezTo>
                    <a:pt x="1699" y="1122"/>
                    <a:pt x="1349" y="1232"/>
                    <a:pt x="1048" y="1432"/>
                  </a:cubicBezTo>
                  <a:cubicBezTo>
                    <a:pt x="473" y="1813"/>
                    <a:pt x="132" y="2492"/>
                    <a:pt x="65" y="3180"/>
                  </a:cubicBezTo>
                  <a:cubicBezTo>
                    <a:pt x="0" y="3868"/>
                    <a:pt x="188" y="4562"/>
                    <a:pt x="507" y="5177"/>
                  </a:cubicBezTo>
                  <a:cubicBezTo>
                    <a:pt x="1060" y="4771"/>
                    <a:pt x="1871" y="4872"/>
                    <a:pt x="2439" y="4482"/>
                  </a:cubicBezTo>
                  <a:cubicBezTo>
                    <a:pt x="2872" y="4181"/>
                    <a:pt x="3087" y="3641"/>
                    <a:pt x="3115" y="3115"/>
                  </a:cubicBezTo>
                  <a:cubicBezTo>
                    <a:pt x="3142" y="2590"/>
                    <a:pt x="3010" y="2071"/>
                    <a:pt x="2884" y="1561"/>
                  </a:cubicBezTo>
                  <a:cubicBezTo>
                    <a:pt x="2762" y="1051"/>
                    <a:pt x="2636" y="529"/>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0"/>
            <p:cNvSpPr/>
            <p:nvPr/>
          </p:nvSpPr>
          <p:spPr>
            <a:xfrm>
              <a:off x="6420847" y="1676425"/>
              <a:ext cx="153172" cy="127234"/>
            </a:xfrm>
            <a:custGeom>
              <a:avLst/>
              <a:gdLst/>
              <a:ahLst/>
              <a:cxnLst/>
              <a:rect l="l" t="t" r="r" b="b"/>
              <a:pathLst>
                <a:path w="3118" h="2590" extrusionOk="0">
                  <a:moveTo>
                    <a:pt x="197" y="0"/>
                  </a:moveTo>
                  <a:cubicBezTo>
                    <a:pt x="132" y="191"/>
                    <a:pt x="86" y="393"/>
                    <a:pt x="65" y="593"/>
                  </a:cubicBezTo>
                  <a:cubicBezTo>
                    <a:pt x="0" y="1281"/>
                    <a:pt x="194" y="1975"/>
                    <a:pt x="507" y="2590"/>
                  </a:cubicBezTo>
                  <a:cubicBezTo>
                    <a:pt x="1060" y="2181"/>
                    <a:pt x="1871" y="2282"/>
                    <a:pt x="2439" y="1895"/>
                  </a:cubicBezTo>
                  <a:cubicBezTo>
                    <a:pt x="2872" y="1597"/>
                    <a:pt x="3084" y="1054"/>
                    <a:pt x="3115" y="528"/>
                  </a:cubicBezTo>
                  <a:cubicBezTo>
                    <a:pt x="3118" y="482"/>
                    <a:pt x="3118" y="433"/>
                    <a:pt x="3118" y="387"/>
                  </a:cubicBezTo>
                  <a:lnTo>
                    <a:pt x="3118" y="387"/>
                  </a:lnTo>
                  <a:cubicBezTo>
                    <a:pt x="2983" y="556"/>
                    <a:pt x="2823" y="700"/>
                    <a:pt x="2626" y="802"/>
                  </a:cubicBezTo>
                  <a:cubicBezTo>
                    <a:pt x="2327" y="951"/>
                    <a:pt x="2021" y="1030"/>
                    <a:pt x="1723" y="1030"/>
                  </a:cubicBezTo>
                  <a:cubicBezTo>
                    <a:pt x="1306" y="1030"/>
                    <a:pt x="903" y="875"/>
                    <a:pt x="553" y="544"/>
                  </a:cubicBezTo>
                  <a:cubicBezTo>
                    <a:pt x="393" y="390"/>
                    <a:pt x="280" y="203"/>
                    <a:pt x="197"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0"/>
            <p:cNvSpPr/>
            <p:nvPr/>
          </p:nvSpPr>
          <p:spPr>
            <a:xfrm>
              <a:off x="6447669" y="1595664"/>
              <a:ext cx="96776" cy="202248"/>
            </a:xfrm>
            <a:custGeom>
              <a:avLst/>
              <a:gdLst/>
              <a:ahLst/>
              <a:cxnLst/>
              <a:rect l="l" t="t" r="r" b="b"/>
              <a:pathLst>
                <a:path w="1970" h="4117" extrusionOk="0">
                  <a:moveTo>
                    <a:pt x="1847" y="1"/>
                  </a:moveTo>
                  <a:lnTo>
                    <a:pt x="1847" y="1"/>
                  </a:lnTo>
                  <a:cubicBezTo>
                    <a:pt x="1853" y="759"/>
                    <a:pt x="1497" y="1472"/>
                    <a:pt x="1097" y="2123"/>
                  </a:cubicBezTo>
                  <a:cubicBezTo>
                    <a:pt x="695" y="2768"/>
                    <a:pt x="237" y="3395"/>
                    <a:pt x="1" y="4117"/>
                  </a:cubicBezTo>
                  <a:cubicBezTo>
                    <a:pt x="394" y="3506"/>
                    <a:pt x="787" y="2897"/>
                    <a:pt x="1184" y="2292"/>
                  </a:cubicBezTo>
                  <a:cubicBezTo>
                    <a:pt x="1405" y="1945"/>
                    <a:pt x="1632" y="1598"/>
                    <a:pt x="1773" y="1208"/>
                  </a:cubicBezTo>
                  <a:cubicBezTo>
                    <a:pt x="1915" y="824"/>
                    <a:pt x="1970" y="39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0"/>
            <p:cNvSpPr/>
            <p:nvPr/>
          </p:nvSpPr>
          <p:spPr>
            <a:xfrm>
              <a:off x="6466533" y="1658445"/>
              <a:ext cx="10758" cy="107043"/>
            </a:xfrm>
            <a:custGeom>
              <a:avLst/>
              <a:gdLst/>
              <a:ahLst/>
              <a:cxnLst/>
              <a:rect l="l" t="t" r="r" b="b"/>
              <a:pathLst>
                <a:path w="219" h="2179" extrusionOk="0">
                  <a:moveTo>
                    <a:pt x="68" y="1"/>
                  </a:moveTo>
                  <a:lnTo>
                    <a:pt x="1" y="2178"/>
                  </a:lnTo>
                  <a:cubicBezTo>
                    <a:pt x="219" y="1871"/>
                    <a:pt x="216" y="1460"/>
                    <a:pt x="207" y="1082"/>
                  </a:cubicBezTo>
                  <a:cubicBezTo>
                    <a:pt x="201" y="719"/>
                    <a:pt x="188" y="345"/>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0"/>
            <p:cNvSpPr/>
            <p:nvPr/>
          </p:nvSpPr>
          <p:spPr>
            <a:xfrm>
              <a:off x="6499742" y="1634129"/>
              <a:ext cx="13804" cy="70986"/>
            </a:xfrm>
            <a:custGeom>
              <a:avLst/>
              <a:gdLst/>
              <a:ahLst/>
              <a:cxnLst/>
              <a:rect l="l" t="t" r="r" b="b"/>
              <a:pathLst>
                <a:path w="281" h="1445" extrusionOk="0">
                  <a:moveTo>
                    <a:pt x="1" y="1"/>
                  </a:moveTo>
                  <a:lnTo>
                    <a:pt x="1" y="1"/>
                  </a:lnTo>
                  <a:cubicBezTo>
                    <a:pt x="124" y="468"/>
                    <a:pt x="142" y="969"/>
                    <a:pt x="53" y="1445"/>
                  </a:cubicBezTo>
                  <a:cubicBezTo>
                    <a:pt x="170" y="1392"/>
                    <a:pt x="237" y="1270"/>
                    <a:pt x="256" y="1147"/>
                  </a:cubicBezTo>
                  <a:cubicBezTo>
                    <a:pt x="280" y="1021"/>
                    <a:pt x="262" y="898"/>
                    <a:pt x="237" y="775"/>
                  </a:cubicBezTo>
                  <a:cubicBezTo>
                    <a:pt x="191" y="508"/>
                    <a:pt x="145" y="2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0"/>
            <p:cNvSpPr/>
            <p:nvPr/>
          </p:nvSpPr>
          <p:spPr>
            <a:xfrm>
              <a:off x="6471544" y="1688952"/>
              <a:ext cx="81056" cy="64452"/>
            </a:xfrm>
            <a:custGeom>
              <a:avLst/>
              <a:gdLst/>
              <a:ahLst/>
              <a:cxnLst/>
              <a:rect l="l" t="t" r="r" b="b"/>
              <a:pathLst>
                <a:path w="1650" h="1312" extrusionOk="0">
                  <a:moveTo>
                    <a:pt x="1650" y="0"/>
                  </a:moveTo>
                  <a:cubicBezTo>
                    <a:pt x="1373" y="528"/>
                    <a:pt x="876" y="934"/>
                    <a:pt x="304" y="1106"/>
                  </a:cubicBezTo>
                  <a:cubicBezTo>
                    <a:pt x="181" y="1143"/>
                    <a:pt x="37" y="1186"/>
                    <a:pt x="0" y="1312"/>
                  </a:cubicBezTo>
                  <a:cubicBezTo>
                    <a:pt x="366" y="1210"/>
                    <a:pt x="734" y="1109"/>
                    <a:pt x="1051" y="906"/>
                  </a:cubicBezTo>
                  <a:cubicBezTo>
                    <a:pt x="1364" y="703"/>
                    <a:pt x="1625" y="372"/>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0"/>
            <p:cNvSpPr/>
            <p:nvPr/>
          </p:nvSpPr>
          <p:spPr>
            <a:xfrm>
              <a:off x="6503819" y="1654515"/>
              <a:ext cx="54823" cy="46521"/>
            </a:xfrm>
            <a:custGeom>
              <a:avLst/>
              <a:gdLst/>
              <a:ahLst/>
              <a:cxnLst/>
              <a:rect l="l" t="t" r="r" b="b"/>
              <a:pathLst>
                <a:path w="1116" h="947" extrusionOk="0">
                  <a:moveTo>
                    <a:pt x="1116" y="1"/>
                  </a:moveTo>
                  <a:lnTo>
                    <a:pt x="1116" y="1"/>
                  </a:lnTo>
                  <a:cubicBezTo>
                    <a:pt x="796" y="369"/>
                    <a:pt x="418" y="683"/>
                    <a:pt x="1" y="931"/>
                  </a:cubicBezTo>
                  <a:cubicBezTo>
                    <a:pt x="36" y="942"/>
                    <a:pt x="72" y="946"/>
                    <a:pt x="108" y="946"/>
                  </a:cubicBezTo>
                  <a:cubicBezTo>
                    <a:pt x="198" y="946"/>
                    <a:pt x="289" y="918"/>
                    <a:pt x="372" y="885"/>
                  </a:cubicBezTo>
                  <a:cubicBezTo>
                    <a:pt x="741" y="729"/>
                    <a:pt x="1027" y="391"/>
                    <a:pt x="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0"/>
            <p:cNvSpPr/>
            <p:nvPr/>
          </p:nvSpPr>
          <p:spPr>
            <a:xfrm>
              <a:off x="6184214" y="1649603"/>
              <a:ext cx="275002" cy="221996"/>
            </a:xfrm>
            <a:custGeom>
              <a:avLst/>
              <a:gdLst/>
              <a:ahLst/>
              <a:cxnLst/>
              <a:rect l="l" t="t" r="r" b="b"/>
              <a:pathLst>
                <a:path w="5598" h="4519" extrusionOk="0">
                  <a:moveTo>
                    <a:pt x="2503" y="0"/>
                  </a:moveTo>
                  <a:cubicBezTo>
                    <a:pt x="2281" y="0"/>
                    <a:pt x="2058" y="15"/>
                    <a:pt x="1838" y="39"/>
                  </a:cubicBezTo>
                  <a:cubicBezTo>
                    <a:pt x="1223" y="104"/>
                    <a:pt x="615" y="239"/>
                    <a:pt x="1" y="310"/>
                  </a:cubicBezTo>
                  <a:cubicBezTo>
                    <a:pt x="498" y="660"/>
                    <a:pt x="778" y="1240"/>
                    <a:pt x="974" y="1815"/>
                  </a:cubicBezTo>
                  <a:cubicBezTo>
                    <a:pt x="1168" y="2392"/>
                    <a:pt x="1300" y="2994"/>
                    <a:pt x="1604" y="3520"/>
                  </a:cubicBezTo>
                  <a:cubicBezTo>
                    <a:pt x="1908" y="4048"/>
                    <a:pt x="2424" y="4499"/>
                    <a:pt x="3032" y="4518"/>
                  </a:cubicBezTo>
                  <a:cubicBezTo>
                    <a:pt x="3044" y="4518"/>
                    <a:pt x="3055" y="4518"/>
                    <a:pt x="3066" y="4518"/>
                  </a:cubicBezTo>
                  <a:cubicBezTo>
                    <a:pt x="3517" y="4518"/>
                    <a:pt x="3939" y="4281"/>
                    <a:pt x="4313" y="4026"/>
                  </a:cubicBezTo>
                  <a:cubicBezTo>
                    <a:pt x="4614" y="3824"/>
                    <a:pt x="5143" y="3627"/>
                    <a:pt x="5370" y="3347"/>
                  </a:cubicBezTo>
                  <a:cubicBezTo>
                    <a:pt x="5597" y="3068"/>
                    <a:pt x="5521" y="2696"/>
                    <a:pt x="5527" y="2334"/>
                  </a:cubicBezTo>
                  <a:cubicBezTo>
                    <a:pt x="5533" y="1950"/>
                    <a:pt x="5370" y="1578"/>
                    <a:pt x="5149" y="1262"/>
                  </a:cubicBezTo>
                  <a:cubicBezTo>
                    <a:pt x="4786" y="755"/>
                    <a:pt x="4261" y="368"/>
                    <a:pt x="3674" y="171"/>
                  </a:cubicBezTo>
                  <a:cubicBezTo>
                    <a:pt x="3296" y="47"/>
                    <a:pt x="2901" y="0"/>
                    <a:pt x="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0"/>
            <p:cNvSpPr/>
            <p:nvPr/>
          </p:nvSpPr>
          <p:spPr>
            <a:xfrm>
              <a:off x="6184067" y="1661638"/>
              <a:ext cx="275002" cy="210108"/>
            </a:xfrm>
            <a:custGeom>
              <a:avLst/>
              <a:gdLst/>
              <a:ahLst/>
              <a:cxnLst/>
              <a:rect l="l" t="t" r="r" b="b"/>
              <a:pathLst>
                <a:path w="5598" h="4277" extrusionOk="0">
                  <a:moveTo>
                    <a:pt x="489" y="0"/>
                  </a:moveTo>
                  <a:cubicBezTo>
                    <a:pt x="329" y="28"/>
                    <a:pt x="166" y="49"/>
                    <a:pt x="1" y="68"/>
                  </a:cubicBezTo>
                  <a:cubicBezTo>
                    <a:pt x="498" y="418"/>
                    <a:pt x="778" y="998"/>
                    <a:pt x="974" y="1573"/>
                  </a:cubicBezTo>
                  <a:cubicBezTo>
                    <a:pt x="1168" y="2150"/>
                    <a:pt x="1300" y="2752"/>
                    <a:pt x="1604" y="3278"/>
                  </a:cubicBezTo>
                  <a:cubicBezTo>
                    <a:pt x="1905" y="3806"/>
                    <a:pt x="2424" y="4257"/>
                    <a:pt x="3032" y="4276"/>
                  </a:cubicBezTo>
                  <a:cubicBezTo>
                    <a:pt x="3044" y="4276"/>
                    <a:pt x="3055" y="4276"/>
                    <a:pt x="3066" y="4276"/>
                  </a:cubicBezTo>
                  <a:cubicBezTo>
                    <a:pt x="3517" y="4276"/>
                    <a:pt x="3939" y="4039"/>
                    <a:pt x="4313" y="3787"/>
                  </a:cubicBezTo>
                  <a:cubicBezTo>
                    <a:pt x="4614" y="3582"/>
                    <a:pt x="5143" y="3385"/>
                    <a:pt x="5370" y="3106"/>
                  </a:cubicBezTo>
                  <a:cubicBezTo>
                    <a:pt x="5597" y="2826"/>
                    <a:pt x="5520" y="2454"/>
                    <a:pt x="5527" y="2092"/>
                  </a:cubicBezTo>
                  <a:cubicBezTo>
                    <a:pt x="5530" y="1954"/>
                    <a:pt x="5505" y="1819"/>
                    <a:pt x="5468" y="1686"/>
                  </a:cubicBezTo>
                  <a:cubicBezTo>
                    <a:pt x="5367" y="1901"/>
                    <a:pt x="5229" y="2104"/>
                    <a:pt x="5035" y="2285"/>
                  </a:cubicBezTo>
                  <a:cubicBezTo>
                    <a:pt x="4660" y="2637"/>
                    <a:pt x="4139" y="2822"/>
                    <a:pt x="3624" y="2822"/>
                  </a:cubicBezTo>
                  <a:cubicBezTo>
                    <a:pt x="3084" y="2822"/>
                    <a:pt x="2550" y="2619"/>
                    <a:pt x="2194" y="2190"/>
                  </a:cubicBezTo>
                  <a:cubicBezTo>
                    <a:pt x="1902" y="1840"/>
                    <a:pt x="1675" y="1459"/>
                    <a:pt x="1432" y="1078"/>
                  </a:cubicBezTo>
                  <a:lnTo>
                    <a:pt x="1432" y="1078"/>
                  </a:lnTo>
                  <a:cubicBezTo>
                    <a:pt x="1433" y="1080"/>
                    <a:pt x="1433" y="1080"/>
                    <a:pt x="1432" y="1080"/>
                  </a:cubicBezTo>
                  <a:cubicBezTo>
                    <a:pt x="1425" y="1080"/>
                    <a:pt x="1354" y="1007"/>
                    <a:pt x="1214" y="842"/>
                  </a:cubicBezTo>
                  <a:cubicBezTo>
                    <a:pt x="1073" y="694"/>
                    <a:pt x="934" y="541"/>
                    <a:pt x="799" y="390"/>
                  </a:cubicBezTo>
                  <a:cubicBezTo>
                    <a:pt x="689" y="258"/>
                    <a:pt x="587" y="126"/>
                    <a:pt x="48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0"/>
            <p:cNvSpPr/>
            <p:nvPr/>
          </p:nvSpPr>
          <p:spPr>
            <a:xfrm>
              <a:off x="6277649" y="1700987"/>
              <a:ext cx="169334" cy="92601"/>
            </a:xfrm>
            <a:custGeom>
              <a:avLst/>
              <a:gdLst/>
              <a:ahLst/>
              <a:cxnLst/>
              <a:rect l="l" t="t" r="r" b="b"/>
              <a:pathLst>
                <a:path w="3447" h="1885" extrusionOk="0">
                  <a:moveTo>
                    <a:pt x="0" y="1"/>
                  </a:moveTo>
                  <a:lnTo>
                    <a:pt x="0" y="1"/>
                  </a:lnTo>
                  <a:cubicBezTo>
                    <a:pt x="488" y="468"/>
                    <a:pt x="980" y="931"/>
                    <a:pt x="1548" y="1291"/>
                  </a:cubicBezTo>
                  <a:cubicBezTo>
                    <a:pt x="2097" y="1641"/>
                    <a:pt x="2728" y="1885"/>
                    <a:pt x="3376" y="1885"/>
                  </a:cubicBezTo>
                  <a:cubicBezTo>
                    <a:pt x="3400" y="1885"/>
                    <a:pt x="3423" y="1884"/>
                    <a:pt x="3447" y="1884"/>
                  </a:cubicBezTo>
                  <a:cubicBezTo>
                    <a:pt x="2894" y="1746"/>
                    <a:pt x="2328" y="1598"/>
                    <a:pt x="1849" y="1288"/>
                  </a:cubicBezTo>
                  <a:cubicBezTo>
                    <a:pt x="1213" y="876"/>
                    <a:pt x="734" y="18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6378748" y="1716068"/>
              <a:ext cx="34731" cy="73933"/>
            </a:xfrm>
            <a:custGeom>
              <a:avLst/>
              <a:gdLst/>
              <a:ahLst/>
              <a:cxnLst/>
              <a:rect l="l" t="t" r="r" b="b"/>
              <a:pathLst>
                <a:path w="707" h="1505" extrusionOk="0">
                  <a:moveTo>
                    <a:pt x="0" y="1"/>
                  </a:moveTo>
                  <a:lnTo>
                    <a:pt x="0" y="1"/>
                  </a:lnTo>
                  <a:cubicBezTo>
                    <a:pt x="77" y="452"/>
                    <a:pt x="227" y="889"/>
                    <a:pt x="442" y="1291"/>
                  </a:cubicBezTo>
                  <a:cubicBezTo>
                    <a:pt x="494" y="1392"/>
                    <a:pt x="579" y="1504"/>
                    <a:pt x="686" y="1504"/>
                  </a:cubicBezTo>
                  <a:cubicBezTo>
                    <a:pt x="693" y="1504"/>
                    <a:pt x="700" y="1504"/>
                    <a:pt x="707" y="1503"/>
                  </a:cubicBezTo>
                  <a:cubicBezTo>
                    <a:pt x="473" y="1005"/>
                    <a:pt x="240" y="50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0"/>
            <p:cNvSpPr/>
            <p:nvPr/>
          </p:nvSpPr>
          <p:spPr>
            <a:xfrm>
              <a:off x="6327412" y="1698433"/>
              <a:ext cx="29180" cy="62683"/>
            </a:xfrm>
            <a:custGeom>
              <a:avLst/>
              <a:gdLst/>
              <a:ahLst/>
              <a:cxnLst/>
              <a:rect l="l" t="t" r="r" b="b"/>
              <a:pathLst>
                <a:path w="594" h="1276" extrusionOk="0">
                  <a:moveTo>
                    <a:pt x="1" y="1"/>
                  </a:moveTo>
                  <a:lnTo>
                    <a:pt x="1" y="1"/>
                  </a:lnTo>
                  <a:cubicBezTo>
                    <a:pt x="38" y="237"/>
                    <a:pt x="71" y="480"/>
                    <a:pt x="160" y="707"/>
                  </a:cubicBezTo>
                  <a:cubicBezTo>
                    <a:pt x="243" y="937"/>
                    <a:pt x="385" y="1149"/>
                    <a:pt x="594" y="1275"/>
                  </a:cubicBezTo>
                  <a:cubicBezTo>
                    <a:pt x="397" y="848"/>
                    <a:pt x="197" y="4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0"/>
            <p:cNvSpPr/>
            <p:nvPr/>
          </p:nvSpPr>
          <p:spPr>
            <a:xfrm>
              <a:off x="6264042" y="1755761"/>
              <a:ext cx="98889" cy="19650"/>
            </a:xfrm>
            <a:custGeom>
              <a:avLst/>
              <a:gdLst/>
              <a:ahLst/>
              <a:cxnLst/>
              <a:rect l="l" t="t" r="r" b="b"/>
              <a:pathLst>
                <a:path w="2013" h="400" extrusionOk="0">
                  <a:moveTo>
                    <a:pt x="1" y="1"/>
                  </a:moveTo>
                  <a:lnTo>
                    <a:pt x="1" y="1"/>
                  </a:lnTo>
                  <a:cubicBezTo>
                    <a:pt x="393" y="261"/>
                    <a:pt x="864" y="399"/>
                    <a:pt x="1335" y="399"/>
                  </a:cubicBezTo>
                  <a:cubicBezTo>
                    <a:pt x="1564" y="399"/>
                    <a:pt x="1793" y="366"/>
                    <a:pt x="2013" y="299"/>
                  </a:cubicBezTo>
                  <a:cubicBezTo>
                    <a:pt x="1979" y="161"/>
                    <a:pt x="1920" y="145"/>
                    <a:pt x="1779" y="130"/>
                  </a:cubicBezTo>
                  <a:cubicBezTo>
                    <a:pt x="1764" y="129"/>
                    <a:pt x="1748" y="128"/>
                    <a:pt x="1733" y="128"/>
                  </a:cubicBezTo>
                  <a:cubicBezTo>
                    <a:pt x="1605" y="128"/>
                    <a:pt x="1482" y="160"/>
                    <a:pt x="1358" y="185"/>
                  </a:cubicBezTo>
                  <a:cubicBezTo>
                    <a:pt x="1259" y="204"/>
                    <a:pt x="1155" y="212"/>
                    <a:pt x="1047" y="212"/>
                  </a:cubicBezTo>
                  <a:cubicBezTo>
                    <a:pt x="693" y="212"/>
                    <a:pt x="307" y="1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0"/>
            <p:cNvSpPr/>
            <p:nvPr/>
          </p:nvSpPr>
          <p:spPr>
            <a:xfrm>
              <a:off x="6296808" y="1784008"/>
              <a:ext cx="119718" cy="30065"/>
            </a:xfrm>
            <a:custGeom>
              <a:avLst/>
              <a:gdLst/>
              <a:ahLst/>
              <a:cxnLst/>
              <a:rect l="l" t="t" r="r" b="b"/>
              <a:pathLst>
                <a:path w="2437" h="612" extrusionOk="0">
                  <a:moveTo>
                    <a:pt x="2129" y="0"/>
                  </a:moveTo>
                  <a:cubicBezTo>
                    <a:pt x="1849" y="243"/>
                    <a:pt x="1465" y="335"/>
                    <a:pt x="1094" y="335"/>
                  </a:cubicBezTo>
                  <a:cubicBezTo>
                    <a:pt x="1088" y="335"/>
                    <a:pt x="1082" y="335"/>
                    <a:pt x="1076" y="335"/>
                  </a:cubicBezTo>
                  <a:cubicBezTo>
                    <a:pt x="713" y="335"/>
                    <a:pt x="354" y="245"/>
                    <a:pt x="0" y="160"/>
                  </a:cubicBezTo>
                  <a:lnTo>
                    <a:pt x="0" y="160"/>
                  </a:lnTo>
                  <a:cubicBezTo>
                    <a:pt x="317" y="446"/>
                    <a:pt x="744" y="611"/>
                    <a:pt x="1174" y="611"/>
                  </a:cubicBezTo>
                  <a:cubicBezTo>
                    <a:pt x="1604" y="611"/>
                    <a:pt x="2120" y="393"/>
                    <a:pt x="2436" y="105"/>
                  </a:cubicBezTo>
                  <a:cubicBezTo>
                    <a:pt x="2353" y="74"/>
                    <a:pt x="2187" y="74"/>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6733624" y="1739157"/>
              <a:ext cx="62094" cy="104047"/>
            </a:xfrm>
            <a:custGeom>
              <a:avLst/>
              <a:gdLst/>
              <a:ahLst/>
              <a:cxnLst/>
              <a:rect l="l" t="t" r="r" b="b"/>
              <a:pathLst>
                <a:path w="1264" h="2118" extrusionOk="0">
                  <a:moveTo>
                    <a:pt x="1" y="1"/>
                  </a:moveTo>
                  <a:cubicBezTo>
                    <a:pt x="4" y="861"/>
                    <a:pt x="4" y="1279"/>
                    <a:pt x="10" y="2117"/>
                  </a:cubicBezTo>
                  <a:cubicBezTo>
                    <a:pt x="511" y="2111"/>
                    <a:pt x="763" y="2111"/>
                    <a:pt x="1263" y="2111"/>
                  </a:cubicBezTo>
                  <a:cubicBezTo>
                    <a:pt x="1254" y="1279"/>
                    <a:pt x="1251" y="86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6733624" y="1739157"/>
              <a:ext cx="61308" cy="34044"/>
            </a:xfrm>
            <a:custGeom>
              <a:avLst/>
              <a:gdLst/>
              <a:ahLst/>
              <a:cxnLst/>
              <a:rect l="l" t="t" r="r" b="b"/>
              <a:pathLst>
                <a:path w="1248" h="693" extrusionOk="0">
                  <a:moveTo>
                    <a:pt x="1" y="1"/>
                  </a:moveTo>
                  <a:cubicBezTo>
                    <a:pt x="1" y="265"/>
                    <a:pt x="1" y="489"/>
                    <a:pt x="4" y="692"/>
                  </a:cubicBezTo>
                  <a:lnTo>
                    <a:pt x="1248" y="585"/>
                  </a:lnTo>
                  <a:cubicBezTo>
                    <a:pt x="1248" y="376"/>
                    <a:pt x="1245" y="265"/>
                    <a:pt x="124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0"/>
            <p:cNvSpPr/>
            <p:nvPr/>
          </p:nvSpPr>
          <p:spPr>
            <a:xfrm>
              <a:off x="6327412" y="1722897"/>
              <a:ext cx="534824" cy="603304"/>
            </a:xfrm>
            <a:custGeom>
              <a:avLst/>
              <a:gdLst/>
              <a:ahLst/>
              <a:cxnLst/>
              <a:rect l="l" t="t" r="r" b="b"/>
              <a:pathLst>
                <a:path w="10887" h="12281" extrusionOk="0">
                  <a:moveTo>
                    <a:pt x="10819" y="12250"/>
                  </a:moveTo>
                  <a:cubicBezTo>
                    <a:pt x="10884" y="9437"/>
                    <a:pt x="10887" y="6626"/>
                    <a:pt x="10838" y="3806"/>
                  </a:cubicBezTo>
                  <a:cubicBezTo>
                    <a:pt x="8967" y="2568"/>
                    <a:pt x="7112" y="1306"/>
                    <a:pt x="5290" y="0"/>
                  </a:cubicBezTo>
                  <a:cubicBezTo>
                    <a:pt x="3576" y="1312"/>
                    <a:pt x="1835" y="2587"/>
                    <a:pt x="87" y="3852"/>
                  </a:cubicBezTo>
                  <a:cubicBezTo>
                    <a:pt x="28" y="6663"/>
                    <a:pt x="1" y="9470"/>
                    <a:pt x="105" y="12281"/>
                  </a:cubicBezTo>
                  <a:cubicBezTo>
                    <a:pt x="3678" y="12272"/>
                    <a:pt x="7247" y="12262"/>
                    <a:pt x="10819" y="122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0"/>
            <p:cNvSpPr/>
            <p:nvPr/>
          </p:nvSpPr>
          <p:spPr>
            <a:xfrm>
              <a:off x="6328935" y="2123213"/>
              <a:ext cx="531533" cy="203132"/>
            </a:xfrm>
            <a:custGeom>
              <a:avLst/>
              <a:gdLst/>
              <a:ahLst/>
              <a:cxnLst/>
              <a:rect l="l" t="t" r="r" b="b"/>
              <a:pathLst>
                <a:path w="10820" h="4135" extrusionOk="0">
                  <a:moveTo>
                    <a:pt x="0" y="0"/>
                  </a:moveTo>
                  <a:cubicBezTo>
                    <a:pt x="0" y="1380"/>
                    <a:pt x="22" y="2756"/>
                    <a:pt x="71" y="4135"/>
                  </a:cubicBezTo>
                  <a:cubicBezTo>
                    <a:pt x="3640" y="4123"/>
                    <a:pt x="7213" y="4113"/>
                    <a:pt x="10782" y="4104"/>
                  </a:cubicBezTo>
                  <a:cubicBezTo>
                    <a:pt x="10798" y="3490"/>
                    <a:pt x="10807" y="2876"/>
                    <a:pt x="10819" y="2258"/>
                  </a:cubicBezTo>
                  <a:lnTo>
                    <a:pt x="10819" y="2258"/>
                  </a:lnTo>
                  <a:cubicBezTo>
                    <a:pt x="10549" y="2381"/>
                    <a:pt x="10254" y="2479"/>
                    <a:pt x="9937" y="2556"/>
                  </a:cubicBezTo>
                  <a:cubicBezTo>
                    <a:pt x="9113" y="2748"/>
                    <a:pt x="8252" y="2844"/>
                    <a:pt x="7390" y="2844"/>
                  </a:cubicBezTo>
                  <a:cubicBezTo>
                    <a:pt x="6393" y="2844"/>
                    <a:pt x="5394" y="2716"/>
                    <a:pt x="4445" y="2461"/>
                  </a:cubicBezTo>
                  <a:cubicBezTo>
                    <a:pt x="2836" y="2028"/>
                    <a:pt x="1205" y="1198"/>
                    <a:pt x="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0"/>
            <p:cNvSpPr/>
            <p:nvPr/>
          </p:nvSpPr>
          <p:spPr>
            <a:xfrm>
              <a:off x="6330311" y="1715774"/>
              <a:ext cx="530157" cy="270335"/>
            </a:xfrm>
            <a:custGeom>
              <a:avLst/>
              <a:gdLst/>
              <a:ahLst/>
              <a:cxnLst/>
              <a:rect l="l" t="t" r="r" b="b"/>
              <a:pathLst>
                <a:path w="10792" h="5503" extrusionOk="0">
                  <a:moveTo>
                    <a:pt x="5403" y="1"/>
                  </a:moveTo>
                  <a:cubicBezTo>
                    <a:pt x="3634" y="1365"/>
                    <a:pt x="1831" y="2689"/>
                    <a:pt x="25" y="4000"/>
                  </a:cubicBezTo>
                  <a:cubicBezTo>
                    <a:pt x="15" y="4473"/>
                    <a:pt x="12" y="5029"/>
                    <a:pt x="0" y="5502"/>
                  </a:cubicBezTo>
                  <a:cubicBezTo>
                    <a:pt x="1806" y="4227"/>
                    <a:pt x="3609" y="2639"/>
                    <a:pt x="5400" y="1343"/>
                  </a:cubicBezTo>
                  <a:cubicBezTo>
                    <a:pt x="7176" y="2627"/>
                    <a:pt x="8982" y="3874"/>
                    <a:pt x="10791" y="5115"/>
                  </a:cubicBezTo>
                  <a:cubicBezTo>
                    <a:pt x="10782" y="4645"/>
                    <a:pt x="10779" y="4415"/>
                    <a:pt x="10770" y="3951"/>
                  </a:cubicBezTo>
                  <a:cubicBezTo>
                    <a:pt x="8963" y="2670"/>
                    <a:pt x="7166" y="1355"/>
                    <a:pt x="540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0"/>
            <p:cNvSpPr/>
            <p:nvPr/>
          </p:nvSpPr>
          <p:spPr>
            <a:xfrm>
              <a:off x="6267824" y="1680944"/>
              <a:ext cx="655377" cy="283402"/>
            </a:xfrm>
            <a:custGeom>
              <a:avLst/>
              <a:gdLst/>
              <a:ahLst/>
              <a:cxnLst/>
              <a:rect l="l" t="t" r="r" b="b"/>
              <a:pathLst>
                <a:path w="13341" h="5769" extrusionOk="0">
                  <a:moveTo>
                    <a:pt x="6675" y="0"/>
                  </a:moveTo>
                  <a:cubicBezTo>
                    <a:pt x="4476" y="1723"/>
                    <a:pt x="2243" y="3404"/>
                    <a:pt x="0" y="5069"/>
                  </a:cubicBezTo>
                  <a:cubicBezTo>
                    <a:pt x="237" y="5348"/>
                    <a:pt x="351" y="5489"/>
                    <a:pt x="584" y="5769"/>
                  </a:cubicBezTo>
                  <a:cubicBezTo>
                    <a:pt x="2624" y="4258"/>
                    <a:pt x="4660" y="2740"/>
                    <a:pt x="6675" y="1198"/>
                  </a:cubicBezTo>
                  <a:cubicBezTo>
                    <a:pt x="8678" y="2728"/>
                    <a:pt x="10708" y="4224"/>
                    <a:pt x="12754" y="5701"/>
                  </a:cubicBezTo>
                  <a:cubicBezTo>
                    <a:pt x="12991" y="5422"/>
                    <a:pt x="13107" y="5284"/>
                    <a:pt x="13341" y="5001"/>
                  </a:cubicBezTo>
                  <a:cubicBezTo>
                    <a:pt x="11086" y="3370"/>
                    <a:pt x="8862" y="1711"/>
                    <a:pt x="66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6473362" y="1954077"/>
              <a:ext cx="244200" cy="235898"/>
            </a:xfrm>
            <a:custGeom>
              <a:avLst/>
              <a:gdLst/>
              <a:ahLst/>
              <a:cxnLst/>
              <a:rect l="l" t="t" r="r" b="b"/>
              <a:pathLst>
                <a:path w="4971" h="4802" extrusionOk="0">
                  <a:moveTo>
                    <a:pt x="4952" y="0"/>
                  </a:moveTo>
                  <a:cubicBezTo>
                    <a:pt x="2983" y="9"/>
                    <a:pt x="1994" y="15"/>
                    <a:pt x="25" y="25"/>
                  </a:cubicBezTo>
                  <a:cubicBezTo>
                    <a:pt x="6" y="1868"/>
                    <a:pt x="0" y="2786"/>
                    <a:pt x="9" y="4801"/>
                  </a:cubicBezTo>
                  <a:lnTo>
                    <a:pt x="4964" y="4764"/>
                  </a:lnTo>
                  <a:cubicBezTo>
                    <a:pt x="4970" y="2740"/>
                    <a:pt x="4964" y="1831"/>
                    <a:pt x="49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0"/>
            <p:cNvSpPr/>
            <p:nvPr/>
          </p:nvSpPr>
          <p:spPr>
            <a:xfrm>
              <a:off x="6492962" y="1972155"/>
              <a:ext cx="204949" cy="198023"/>
            </a:xfrm>
            <a:custGeom>
              <a:avLst/>
              <a:gdLst/>
              <a:ahLst/>
              <a:cxnLst/>
              <a:rect l="l" t="t" r="r" b="b"/>
              <a:pathLst>
                <a:path w="4172" h="4031" extrusionOk="0">
                  <a:moveTo>
                    <a:pt x="4163" y="1"/>
                  </a:moveTo>
                  <a:cubicBezTo>
                    <a:pt x="2504" y="10"/>
                    <a:pt x="1674" y="16"/>
                    <a:pt x="16" y="25"/>
                  </a:cubicBezTo>
                  <a:cubicBezTo>
                    <a:pt x="3" y="1576"/>
                    <a:pt x="0" y="2357"/>
                    <a:pt x="3" y="4031"/>
                  </a:cubicBezTo>
                  <a:cubicBezTo>
                    <a:pt x="1668" y="4018"/>
                    <a:pt x="2504" y="4012"/>
                    <a:pt x="4169" y="3997"/>
                  </a:cubicBezTo>
                  <a:cubicBezTo>
                    <a:pt x="4172" y="2314"/>
                    <a:pt x="4169" y="1543"/>
                    <a:pt x="4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0"/>
            <p:cNvSpPr/>
            <p:nvPr/>
          </p:nvSpPr>
          <p:spPr>
            <a:xfrm>
              <a:off x="6586987" y="1960562"/>
              <a:ext cx="17390" cy="226958"/>
            </a:xfrm>
            <a:custGeom>
              <a:avLst/>
              <a:gdLst/>
              <a:ahLst/>
              <a:cxnLst/>
              <a:rect l="l" t="t" r="r" b="b"/>
              <a:pathLst>
                <a:path w="354" h="4620" extrusionOk="0">
                  <a:moveTo>
                    <a:pt x="353" y="0"/>
                  </a:moveTo>
                  <a:cubicBezTo>
                    <a:pt x="215" y="0"/>
                    <a:pt x="148" y="0"/>
                    <a:pt x="6" y="6"/>
                  </a:cubicBezTo>
                  <a:cubicBezTo>
                    <a:pt x="6" y="1782"/>
                    <a:pt x="0" y="2669"/>
                    <a:pt x="6" y="4620"/>
                  </a:cubicBezTo>
                  <a:cubicBezTo>
                    <a:pt x="144" y="4620"/>
                    <a:pt x="215" y="4620"/>
                    <a:pt x="353" y="4617"/>
                  </a:cubicBezTo>
                  <a:lnTo>
                    <a:pt x="3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0"/>
            <p:cNvSpPr/>
            <p:nvPr/>
          </p:nvSpPr>
          <p:spPr>
            <a:xfrm>
              <a:off x="6482843" y="2062102"/>
              <a:ext cx="225926" cy="18913"/>
            </a:xfrm>
            <a:custGeom>
              <a:avLst/>
              <a:gdLst/>
              <a:ahLst/>
              <a:cxnLst/>
              <a:rect l="l" t="t" r="r" b="b"/>
              <a:pathLst>
                <a:path w="4599" h="385" extrusionOk="0">
                  <a:moveTo>
                    <a:pt x="4599" y="0"/>
                  </a:moveTo>
                  <a:cubicBezTo>
                    <a:pt x="2759" y="16"/>
                    <a:pt x="1841" y="22"/>
                    <a:pt x="1" y="34"/>
                  </a:cubicBezTo>
                  <a:lnTo>
                    <a:pt x="1" y="384"/>
                  </a:lnTo>
                  <a:cubicBezTo>
                    <a:pt x="1837" y="369"/>
                    <a:pt x="2759" y="360"/>
                    <a:pt x="4599" y="351"/>
                  </a:cubicBezTo>
                  <a:lnTo>
                    <a:pt x="45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0"/>
            <p:cNvSpPr/>
            <p:nvPr/>
          </p:nvSpPr>
          <p:spPr>
            <a:xfrm>
              <a:off x="6493257" y="1972941"/>
              <a:ext cx="81695" cy="69610"/>
            </a:xfrm>
            <a:custGeom>
              <a:avLst/>
              <a:gdLst/>
              <a:ahLst/>
              <a:cxnLst/>
              <a:rect l="l" t="t" r="r" b="b"/>
              <a:pathLst>
                <a:path w="1663" h="1417" extrusionOk="0">
                  <a:moveTo>
                    <a:pt x="1662" y="0"/>
                  </a:moveTo>
                  <a:lnTo>
                    <a:pt x="1662" y="0"/>
                  </a:lnTo>
                  <a:cubicBezTo>
                    <a:pt x="1171" y="3"/>
                    <a:pt x="652" y="6"/>
                    <a:pt x="10" y="9"/>
                  </a:cubicBezTo>
                  <a:cubicBezTo>
                    <a:pt x="4" y="547"/>
                    <a:pt x="1" y="992"/>
                    <a:pt x="1" y="1416"/>
                  </a:cubicBezTo>
                  <a:cubicBezTo>
                    <a:pt x="262" y="1189"/>
                    <a:pt x="520" y="961"/>
                    <a:pt x="778" y="753"/>
                  </a:cubicBezTo>
                  <a:cubicBezTo>
                    <a:pt x="1057" y="516"/>
                    <a:pt x="1364" y="267"/>
                    <a:pt x="166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0"/>
            <p:cNvSpPr/>
            <p:nvPr/>
          </p:nvSpPr>
          <p:spPr>
            <a:xfrm>
              <a:off x="6493110" y="1972155"/>
              <a:ext cx="204360" cy="198023"/>
            </a:xfrm>
            <a:custGeom>
              <a:avLst/>
              <a:gdLst/>
              <a:ahLst/>
              <a:cxnLst/>
              <a:rect l="l" t="t" r="r" b="b"/>
              <a:pathLst>
                <a:path w="4160" h="4031" extrusionOk="0">
                  <a:moveTo>
                    <a:pt x="4160" y="1"/>
                  </a:moveTo>
                  <a:cubicBezTo>
                    <a:pt x="3991" y="1"/>
                    <a:pt x="3831" y="4"/>
                    <a:pt x="3683" y="4"/>
                  </a:cubicBezTo>
                  <a:cubicBezTo>
                    <a:pt x="3072" y="732"/>
                    <a:pt x="2292" y="1392"/>
                    <a:pt x="1573" y="1963"/>
                  </a:cubicBezTo>
                  <a:cubicBezTo>
                    <a:pt x="1048" y="2384"/>
                    <a:pt x="535" y="2848"/>
                    <a:pt x="0" y="3275"/>
                  </a:cubicBezTo>
                  <a:lnTo>
                    <a:pt x="0" y="4031"/>
                  </a:lnTo>
                  <a:cubicBezTo>
                    <a:pt x="142" y="4031"/>
                    <a:pt x="274" y="4031"/>
                    <a:pt x="403" y="4028"/>
                  </a:cubicBezTo>
                  <a:cubicBezTo>
                    <a:pt x="943" y="3502"/>
                    <a:pt x="1558" y="3017"/>
                    <a:pt x="2077" y="2513"/>
                  </a:cubicBezTo>
                  <a:cubicBezTo>
                    <a:pt x="2799" y="1813"/>
                    <a:pt x="3515" y="1094"/>
                    <a:pt x="4160" y="317"/>
                  </a:cubicBezTo>
                  <a:lnTo>
                    <a:pt x="4160"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0"/>
            <p:cNvSpPr/>
            <p:nvPr/>
          </p:nvSpPr>
          <p:spPr>
            <a:xfrm>
              <a:off x="6620146" y="2092559"/>
              <a:ext cx="77618" cy="76733"/>
            </a:xfrm>
            <a:custGeom>
              <a:avLst/>
              <a:gdLst/>
              <a:ahLst/>
              <a:cxnLst/>
              <a:rect l="l" t="t" r="r" b="b"/>
              <a:pathLst>
                <a:path w="1580" h="1562" extrusionOk="0">
                  <a:moveTo>
                    <a:pt x="1580" y="1"/>
                  </a:moveTo>
                  <a:cubicBezTo>
                    <a:pt x="1303" y="290"/>
                    <a:pt x="1027" y="578"/>
                    <a:pt x="738" y="858"/>
                  </a:cubicBezTo>
                  <a:cubicBezTo>
                    <a:pt x="498" y="1097"/>
                    <a:pt x="247" y="1328"/>
                    <a:pt x="1" y="1561"/>
                  </a:cubicBezTo>
                  <a:cubicBezTo>
                    <a:pt x="471" y="1558"/>
                    <a:pt x="968" y="1552"/>
                    <a:pt x="1580" y="1549"/>
                  </a:cubicBezTo>
                  <a:lnTo>
                    <a:pt x="1580"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0"/>
            <p:cNvSpPr/>
            <p:nvPr/>
          </p:nvSpPr>
          <p:spPr>
            <a:xfrm>
              <a:off x="6824308" y="1990282"/>
              <a:ext cx="36303" cy="35026"/>
            </a:xfrm>
            <a:custGeom>
              <a:avLst/>
              <a:gdLst/>
              <a:ahLst/>
              <a:cxnLst/>
              <a:rect l="l" t="t" r="r" b="b"/>
              <a:pathLst>
                <a:path w="739" h="713" extrusionOk="0">
                  <a:moveTo>
                    <a:pt x="738" y="0"/>
                  </a:moveTo>
                  <a:cubicBezTo>
                    <a:pt x="511" y="0"/>
                    <a:pt x="351" y="3"/>
                    <a:pt x="84" y="3"/>
                  </a:cubicBezTo>
                  <a:cubicBezTo>
                    <a:pt x="38" y="3"/>
                    <a:pt x="1" y="37"/>
                    <a:pt x="1" y="80"/>
                  </a:cubicBezTo>
                  <a:cubicBezTo>
                    <a:pt x="4" y="301"/>
                    <a:pt x="4" y="415"/>
                    <a:pt x="7" y="636"/>
                  </a:cubicBezTo>
                  <a:cubicBezTo>
                    <a:pt x="7" y="679"/>
                    <a:pt x="47" y="713"/>
                    <a:pt x="93" y="713"/>
                  </a:cubicBezTo>
                  <a:cubicBezTo>
                    <a:pt x="357" y="713"/>
                    <a:pt x="517" y="710"/>
                    <a:pt x="738" y="710"/>
                  </a:cubicBezTo>
                  <a:lnTo>
                    <a:pt x="73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0"/>
            <p:cNvSpPr/>
            <p:nvPr/>
          </p:nvSpPr>
          <p:spPr>
            <a:xfrm>
              <a:off x="6800777" y="2061955"/>
              <a:ext cx="59834" cy="36402"/>
            </a:xfrm>
            <a:custGeom>
              <a:avLst/>
              <a:gdLst/>
              <a:ahLst/>
              <a:cxnLst/>
              <a:rect l="l" t="t" r="r" b="b"/>
              <a:pathLst>
                <a:path w="1218" h="741" extrusionOk="0">
                  <a:moveTo>
                    <a:pt x="1217" y="0"/>
                  </a:moveTo>
                  <a:cubicBezTo>
                    <a:pt x="809" y="3"/>
                    <a:pt x="544" y="3"/>
                    <a:pt x="84" y="6"/>
                  </a:cubicBezTo>
                  <a:cubicBezTo>
                    <a:pt x="38" y="6"/>
                    <a:pt x="1" y="40"/>
                    <a:pt x="1" y="86"/>
                  </a:cubicBezTo>
                  <a:cubicBezTo>
                    <a:pt x="1" y="314"/>
                    <a:pt x="1" y="430"/>
                    <a:pt x="4" y="655"/>
                  </a:cubicBezTo>
                  <a:cubicBezTo>
                    <a:pt x="4" y="701"/>
                    <a:pt x="41" y="741"/>
                    <a:pt x="87" y="741"/>
                  </a:cubicBezTo>
                  <a:cubicBezTo>
                    <a:pt x="547" y="738"/>
                    <a:pt x="809" y="731"/>
                    <a:pt x="1217" y="731"/>
                  </a:cubicBezTo>
                  <a:lnTo>
                    <a:pt x="1217"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0"/>
            <p:cNvSpPr/>
            <p:nvPr/>
          </p:nvSpPr>
          <p:spPr>
            <a:xfrm>
              <a:off x="6825241" y="2135887"/>
              <a:ext cx="35517" cy="37777"/>
            </a:xfrm>
            <a:custGeom>
              <a:avLst/>
              <a:gdLst/>
              <a:ahLst/>
              <a:cxnLst/>
              <a:rect l="l" t="t" r="r" b="b"/>
              <a:pathLst>
                <a:path w="723" h="769" extrusionOk="0">
                  <a:moveTo>
                    <a:pt x="719" y="0"/>
                  </a:moveTo>
                  <a:cubicBezTo>
                    <a:pt x="504" y="0"/>
                    <a:pt x="341" y="4"/>
                    <a:pt x="86" y="4"/>
                  </a:cubicBezTo>
                  <a:cubicBezTo>
                    <a:pt x="40" y="4"/>
                    <a:pt x="0" y="40"/>
                    <a:pt x="0" y="86"/>
                  </a:cubicBezTo>
                  <a:lnTo>
                    <a:pt x="0" y="682"/>
                  </a:lnTo>
                  <a:cubicBezTo>
                    <a:pt x="0" y="728"/>
                    <a:pt x="40" y="768"/>
                    <a:pt x="86" y="768"/>
                  </a:cubicBezTo>
                  <a:cubicBezTo>
                    <a:pt x="347" y="762"/>
                    <a:pt x="507" y="762"/>
                    <a:pt x="722" y="762"/>
                  </a:cubicBezTo>
                  <a:lnTo>
                    <a:pt x="722"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0"/>
            <p:cNvSpPr/>
            <p:nvPr/>
          </p:nvSpPr>
          <p:spPr>
            <a:xfrm>
              <a:off x="6800188" y="2213160"/>
              <a:ext cx="60424" cy="40037"/>
            </a:xfrm>
            <a:custGeom>
              <a:avLst/>
              <a:gdLst/>
              <a:ahLst/>
              <a:cxnLst/>
              <a:rect l="l" t="t" r="r" b="b"/>
              <a:pathLst>
                <a:path w="1230" h="815" extrusionOk="0">
                  <a:moveTo>
                    <a:pt x="1229" y="0"/>
                  </a:moveTo>
                  <a:cubicBezTo>
                    <a:pt x="817" y="3"/>
                    <a:pt x="556" y="3"/>
                    <a:pt x="93" y="9"/>
                  </a:cubicBezTo>
                  <a:cubicBezTo>
                    <a:pt x="46" y="9"/>
                    <a:pt x="7" y="46"/>
                    <a:pt x="7" y="95"/>
                  </a:cubicBezTo>
                  <a:cubicBezTo>
                    <a:pt x="3" y="347"/>
                    <a:pt x="3" y="470"/>
                    <a:pt x="0" y="725"/>
                  </a:cubicBezTo>
                  <a:cubicBezTo>
                    <a:pt x="0" y="777"/>
                    <a:pt x="34" y="814"/>
                    <a:pt x="80" y="814"/>
                  </a:cubicBezTo>
                  <a:cubicBezTo>
                    <a:pt x="550" y="811"/>
                    <a:pt x="811" y="811"/>
                    <a:pt x="1229" y="808"/>
                  </a:cubicBezTo>
                  <a:lnTo>
                    <a:pt x="1229"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0"/>
            <p:cNvSpPr/>
            <p:nvPr/>
          </p:nvSpPr>
          <p:spPr>
            <a:xfrm>
              <a:off x="6330311" y="1993426"/>
              <a:ext cx="36402" cy="35665"/>
            </a:xfrm>
            <a:custGeom>
              <a:avLst/>
              <a:gdLst/>
              <a:ahLst/>
              <a:cxnLst/>
              <a:rect l="l" t="t" r="r" b="b"/>
              <a:pathLst>
                <a:path w="741" h="726" extrusionOk="0">
                  <a:moveTo>
                    <a:pt x="657" y="1"/>
                  </a:moveTo>
                  <a:cubicBezTo>
                    <a:pt x="387" y="1"/>
                    <a:pt x="227" y="4"/>
                    <a:pt x="0" y="4"/>
                  </a:cubicBezTo>
                  <a:lnTo>
                    <a:pt x="0" y="726"/>
                  </a:lnTo>
                  <a:cubicBezTo>
                    <a:pt x="218" y="726"/>
                    <a:pt x="381" y="723"/>
                    <a:pt x="645" y="723"/>
                  </a:cubicBezTo>
                  <a:cubicBezTo>
                    <a:pt x="691" y="723"/>
                    <a:pt x="731" y="689"/>
                    <a:pt x="731" y="643"/>
                  </a:cubicBezTo>
                  <a:cubicBezTo>
                    <a:pt x="734" y="415"/>
                    <a:pt x="734" y="305"/>
                    <a:pt x="737" y="81"/>
                  </a:cubicBezTo>
                  <a:cubicBezTo>
                    <a:pt x="740" y="35"/>
                    <a:pt x="704" y="1"/>
                    <a:pt x="65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0"/>
            <p:cNvSpPr/>
            <p:nvPr/>
          </p:nvSpPr>
          <p:spPr>
            <a:xfrm>
              <a:off x="6330311" y="2065393"/>
              <a:ext cx="59785" cy="36746"/>
            </a:xfrm>
            <a:custGeom>
              <a:avLst/>
              <a:gdLst/>
              <a:ahLst/>
              <a:cxnLst/>
              <a:rect l="l" t="t" r="r" b="b"/>
              <a:pathLst>
                <a:path w="1217" h="748" extrusionOk="0">
                  <a:moveTo>
                    <a:pt x="1134" y="1"/>
                  </a:moveTo>
                  <a:cubicBezTo>
                    <a:pt x="673" y="7"/>
                    <a:pt x="409" y="7"/>
                    <a:pt x="0" y="10"/>
                  </a:cubicBezTo>
                  <a:lnTo>
                    <a:pt x="0" y="747"/>
                  </a:lnTo>
                  <a:cubicBezTo>
                    <a:pt x="402" y="744"/>
                    <a:pt x="670" y="744"/>
                    <a:pt x="1130" y="738"/>
                  </a:cubicBezTo>
                  <a:cubicBezTo>
                    <a:pt x="1177" y="738"/>
                    <a:pt x="1213" y="701"/>
                    <a:pt x="1213" y="655"/>
                  </a:cubicBezTo>
                  <a:cubicBezTo>
                    <a:pt x="1213" y="425"/>
                    <a:pt x="1213" y="308"/>
                    <a:pt x="1216" y="84"/>
                  </a:cubicBezTo>
                  <a:cubicBezTo>
                    <a:pt x="1216" y="38"/>
                    <a:pt x="1180" y="1"/>
                    <a:pt x="113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0"/>
            <p:cNvSpPr/>
            <p:nvPr/>
          </p:nvSpPr>
          <p:spPr>
            <a:xfrm>
              <a:off x="6330311" y="2139817"/>
              <a:ext cx="35321" cy="37482"/>
            </a:xfrm>
            <a:custGeom>
              <a:avLst/>
              <a:gdLst/>
              <a:ahLst/>
              <a:cxnLst/>
              <a:rect l="l" t="t" r="r" b="b"/>
              <a:pathLst>
                <a:path w="719" h="763" extrusionOk="0">
                  <a:moveTo>
                    <a:pt x="633" y="0"/>
                  </a:moveTo>
                  <a:cubicBezTo>
                    <a:pt x="378" y="3"/>
                    <a:pt x="215" y="3"/>
                    <a:pt x="0" y="3"/>
                  </a:cubicBezTo>
                  <a:lnTo>
                    <a:pt x="0" y="762"/>
                  </a:lnTo>
                  <a:cubicBezTo>
                    <a:pt x="215" y="762"/>
                    <a:pt x="378" y="759"/>
                    <a:pt x="633" y="759"/>
                  </a:cubicBezTo>
                  <a:cubicBezTo>
                    <a:pt x="679" y="759"/>
                    <a:pt x="719" y="722"/>
                    <a:pt x="719" y="676"/>
                  </a:cubicBezTo>
                  <a:lnTo>
                    <a:pt x="719" y="83"/>
                  </a:lnTo>
                  <a:cubicBezTo>
                    <a:pt x="719" y="37"/>
                    <a:pt x="679" y="0"/>
                    <a:pt x="63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0"/>
            <p:cNvSpPr/>
            <p:nvPr/>
          </p:nvSpPr>
          <p:spPr>
            <a:xfrm>
              <a:off x="6330311" y="2216599"/>
              <a:ext cx="60522" cy="39447"/>
            </a:xfrm>
            <a:custGeom>
              <a:avLst/>
              <a:gdLst/>
              <a:ahLst/>
              <a:cxnLst/>
              <a:rect l="l" t="t" r="r" b="b"/>
              <a:pathLst>
                <a:path w="1232" h="803" extrusionOk="0">
                  <a:moveTo>
                    <a:pt x="1137" y="1"/>
                  </a:moveTo>
                  <a:cubicBezTo>
                    <a:pt x="676" y="4"/>
                    <a:pt x="412" y="4"/>
                    <a:pt x="0" y="7"/>
                  </a:cubicBezTo>
                  <a:lnTo>
                    <a:pt x="0" y="803"/>
                  </a:lnTo>
                  <a:cubicBezTo>
                    <a:pt x="418" y="799"/>
                    <a:pt x="679" y="799"/>
                    <a:pt x="1149" y="793"/>
                  </a:cubicBezTo>
                  <a:cubicBezTo>
                    <a:pt x="1195" y="793"/>
                    <a:pt x="1232" y="756"/>
                    <a:pt x="1229" y="707"/>
                  </a:cubicBezTo>
                  <a:cubicBezTo>
                    <a:pt x="1226" y="455"/>
                    <a:pt x="1226" y="330"/>
                    <a:pt x="1223" y="84"/>
                  </a:cubicBezTo>
                  <a:cubicBezTo>
                    <a:pt x="1223" y="38"/>
                    <a:pt x="1183" y="1"/>
                    <a:pt x="113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0"/>
            <p:cNvSpPr/>
            <p:nvPr/>
          </p:nvSpPr>
          <p:spPr>
            <a:xfrm>
              <a:off x="6300885" y="2321775"/>
              <a:ext cx="590040" cy="51532"/>
            </a:xfrm>
            <a:custGeom>
              <a:avLst/>
              <a:gdLst/>
              <a:ahLst/>
              <a:cxnLst/>
              <a:rect l="l" t="t" r="r" b="b"/>
              <a:pathLst>
                <a:path w="12011" h="1049" extrusionOk="0">
                  <a:moveTo>
                    <a:pt x="12011" y="1"/>
                  </a:moveTo>
                  <a:lnTo>
                    <a:pt x="12011" y="1"/>
                  </a:lnTo>
                  <a:cubicBezTo>
                    <a:pt x="8005" y="16"/>
                    <a:pt x="4006" y="28"/>
                    <a:pt x="0" y="41"/>
                  </a:cubicBezTo>
                  <a:cubicBezTo>
                    <a:pt x="15" y="437"/>
                    <a:pt x="25" y="640"/>
                    <a:pt x="46" y="1048"/>
                  </a:cubicBezTo>
                  <a:lnTo>
                    <a:pt x="11968" y="1048"/>
                  </a:lnTo>
                  <a:cubicBezTo>
                    <a:pt x="11989" y="618"/>
                    <a:pt x="11995" y="412"/>
                    <a:pt x="12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0"/>
            <p:cNvSpPr/>
            <p:nvPr/>
          </p:nvSpPr>
          <p:spPr>
            <a:xfrm>
              <a:off x="6715841" y="1706293"/>
              <a:ext cx="97071" cy="45293"/>
            </a:xfrm>
            <a:custGeom>
              <a:avLst/>
              <a:gdLst/>
              <a:ahLst/>
              <a:cxnLst/>
              <a:rect l="l" t="t" r="r" b="b"/>
              <a:pathLst>
                <a:path w="1976" h="922" extrusionOk="0">
                  <a:moveTo>
                    <a:pt x="166" y="0"/>
                  </a:moveTo>
                  <a:cubicBezTo>
                    <a:pt x="74" y="0"/>
                    <a:pt x="0" y="74"/>
                    <a:pt x="0" y="166"/>
                  </a:cubicBezTo>
                  <a:lnTo>
                    <a:pt x="0" y="759"/>
                  </a:lnTo>
                  <a:cubicBezTo>
                    <a:pt x="0" y="851"/>
                    <a:pt x="74" y="922"/>
                    <a:pt x="166" y="922"/>
                  </a:cubicBezTo>
                  <a:lnTo>
                    <a:pt x="1806" y="922"/>
                  </a:lnTo>
                  <a:cubicBezTo>
                    <a:pt x="1899" y="922"/>
                    <a:pt x="1969" y="851"/>
                    <a:pt x="1975" y="753"/>
                  </a:cubicBezTo>
                  <a:cubicBezTo>
                    <a:pt x="1969" y="544"/>
                    <a:pt x="1969" y="384"/>
                    <a:pt x="1969" y="166"/>
                  </a:cubicBezTo>
                  <a:cubicBezTo>
                    <a:pt x="1969" y="74"/>
                    <a:pt x="1899" y="0"/>
                    <a:pt x="1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0"/>
            <p:cNvSpPr/>
            <p:nvPr/>
          </p:nvSpPr>
          <p:spPr>
            <a:xfrm>
              <a:off x="6824308" y="1982864"/>
              <a:ext cx="45637" cy="35075"/>
            </a:xfrm>
            <a:custGeom>
              <a:avLst/>
              <a:gdLst/>
              <a:ahLst/>
              <a:cxnLst/>
              <a:rect l="l" t="t" r="r" b="b"/>
              <a:pathLst>
                <a:path w="929" h="714" extrusionOk="0">
                  <a:moveTo>
                    <a:pt x="757" y="1"/>
                  </a:moveTo>
                  <a:cubicBezTo>
                    <a:pt x="523" y="1"/>
                    <a:pt x="360" y="4"/>
                    <a:pt x="84" y="4"/>
                  </a:cubicBezTo>
                  <a:cubicBezTo>
                    <a:pt x="38" y="4"/>
                    <a:pt x="1" y="38"/>
                    <a:pt x="1" y="81"/>
                  </a:cubicBezTo>
                  <a:cubicBezTo>
                    <a:pt x="4" y="305"/>
                    <a:pt x="4" y="415"/>
                    <a:pt x="7" y="637"/>
                  </a:cubicBezTo>
                  <a:cubicBezTo>
                    <a:pt x="7" y="680"/>
                    <a:pt x="47" y="713"/>
                    <a:pt x="93" y="713"/>
                  </a:cubicBezTo>
                  <a:cubicBezTo>
                    <a:pt x="369" y="713"/>
                    <a:pt x="529" y="710"/>
                    <a:pt x="763" y="710"/>
                  </a:cubicBezTo>
                  <a:cubicBezTo>
                    <a:pt x="858" y="710"/>
                    <a:pt x="929" y="634"/>
                    <a:pt x="929" y="541"/>
                  </a:cubicBezTo>
                  <a:cubicBezTo>
                    <a:pt x="925" y="406"/>
                    <a:pt x="925" y="299"/>
                    <a:pt x="925" y="167"/>
                  </a:cubicBezTo>
                  <a:cubicBezTo>
                    <a:pt x="922" y="74"/>
                    <a:pt x="849"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0"/>
            <p:cNvSpPr/>
            <p:nvPr/>
          </p:nvSpPr>
          <p:spPr>
            <a:xfrm>
              <a:off x="6800777" y="2054390"/>
              <a:ext cx="69905" cy="36451"/>
            </a:xfrm>
            <a:custGeom>
              <a:avLst/>
              <a:gdLst/>
              <a:ahLst/>
              <a:cxnLst/>
              <a:rect l="l" t="t" r="r" b="b"/>
              <a:pathLst>
                <a:path w="1423" h="742" extrusionOk="0">
                  <a:moveTo>
                    <a:pt x="1251" y="1"/>
                  </a:moveTo>
                  <a:cubicBezTo>
                    <a:pt x="821" y="4"/>
                    <a:pt x="560" y="4"/>
                    <a:pt x="84" y="7"/>
                  </a:cubicBezTo>
                  <a:cubicBezTo>
                    <a:pt x="38" y="7"/>
                    <a:pt x="1" y="47"/>
                    <a:pt x="1" y="87"/>
                  </a:cubicBezTo>
                  <a:cubicBezTo>
                    <a:pt x="4" y="314"/>
                    <a:pt x="4" y="428"/>
                    <a:pt x="4" y="655"/>
                  </a:cubicBezTo>
                  <a:cubicBezTo>
                    <a:pt x="4" y="701"/>
                    <a:pt x="41" y="741"/>
                    <a:pt x="87" y="741"/>
                  </a:cubicBezTo>
                  <a:cubicBezTo>
                    <a:pt x="560" y="735"/>
                    <a:pt x="824" y="735"/>
                    <a:pt x="1254" y="732"/>
                  </a:cubicBezTo>
                  <a:cubicBezTo>
                    <a:pt x="1346" y="732"/>
                    <a:pt x="1423" y="655"/>
                    <a:pt x="1423" y="563"/>
                  </a:cubicBezTo>
                  <a:cubicBezTo>
                    <a:pt x="1420" y="422"/>
                    <a:pt x="1420" y="308"/>
                    <a:pt x="1420" y="164"/>
                  </a:cubicBezTo>
                  <a:cubicBezTo>
                    <a:pt x="1420" y="71"/>
                    <a:pt x="1343"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0"/>
            <p:cNvSpPr/>
            <p:nvPr/>
          </p:nvSpPr>
          <p:spPr>
            <a:xfrm>
              <a:off x="6825094" y="2128175"/>
              <a:ext cx="45441" cy="37777"/>
            </a:xfrm>
            <a:custGeom>
              <a:avLst/>
              <a:gdLst/>
              <a:ahLst/>
              <a:cxnLst/>
              <a:rect l="l" t="t" r="r" b="b"/>
              <a:pathLst>
                <a:path w="925" h="769" extrusionOk="0">
                  <a:moveTo>
                    <a:pt x="756" y="1"/>
                  </a:moveTo>
                  <a:cubicBezTo>
                    <a:pt x="522" y="1"/>
                    <a:pt x="360" y="1"/>
                    <a:pt x="83" y="7"/>
                  </a:cubicBezTo>
                  <a:cubicBezTo>
                    <a:pt x="37" y="7"/>
                    <a:pt x="0" y="44"/>
                    <a:pt x="0" y="90"/>
                  </a:cubicBezTo>
                  <a:lnTo>
                    <a:pt x="0" y="686"/>
                  </a:lnTo>
                  <a:cubicBezTo>
                    <a:pt x="0" y="732"/>
                    <a:pt x="37" y="769"/>
                    <a:pt x="83" y="769"/>
                  </a:cubicBezTo>
                  <a:cubicBezTo>
                    <a:pt x="360" y="769"/>
                    <a:pt x="522" y="766"/>
                    <a:pt x="759" y="766"/>
                  </a:cubicBezTo>
                  <a:cubicBezTo>
                    <a:pt x="851" y="766"/>
                    <a:pt x="925" y="695"/>
                    <a:pt x="925" y="597"/>
                  </a:cubicBezTo>
                  <a:lnTo>
                    <a:pt x="925" y="167"/>
                  </a:lnTo>
                  <a:cubicBezTo>
                    <a:pt x="925" y="75"/>
                    <a:pt x="848"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0"/>
            <p:cNvSpPr/>
            <p:nvPr/>
          </p:nvSpPr>
          <p:spPr>
            <a:xfrm>
              <a:off x="6800188" y="2205595"/>
              <a:ext cx="70200" cy="40037"/>
            </a:xfrm>
            <a:custGeom>
              <a:avLst/>
              <a:gdLst/>
              <a:ahLst/>
              <a:cxnLst/>
              <a:rect l="l" t="t" r="r" b="b"/>
              <a:pathLst>
                <a:path w="1429" h="815" extrusionOk="0">
                  <a:moveTo>
                    <a:pt x="1260" y="1"/>
                  </a:moveTo>
                  <a:cubicBezTo>
                    <a:pt x="833" y="4"/>
                    <a:pt x="569" y="4"/>
                    <a:pt x="96" y="10"/>
                  </a:cubicBezTo>
                  <a:cubicBezTo>
                    <a:pt x="50" y="10"/>
                    <a:pt x="10" y="47"/>
                    <a:pt x="10" y="96"/>
                  </a:cubicBezTo>
                  <a:cubicBezTo>
                    <a:pt x="7" y="348"/>
                    <a:pt x="7" y="474"/>
                    <a:pt x="3" y="726"/>
                  </a:cubicBezTo>
                  <a:cubicBezTo>
                    <a:pt x="0" y="778"/>
                    <a:pt x="37" y="815"/>
                    <a:pt x="83" y="815"/>
                  </a:cubicBezTo>
                  <a:cubicBezTo>
                    <a:pt x="559" y="812"/>
                    <a:pt x="821" y="812"/>
                    <a:pt x="1251" y="808"/>
                  </a:cubicBezTo>
                  <a:cubicBezTo>
                    <a:pt x="1340" y="808"/>
                    <a:pt x="1416" y="732"/>
                    <a:pt x="1416" y="643"/>
                  </a:cubicBezTo>
                  <a:cubicBezTo>
                    <a:pt x="1420" y="471"/>
                    <a:pt x="1420" y="339"/>
                    <a:pt x="1429" y="170"/>
                  </a:cubicBezTo>
                  <a:cubicBezTo>
                    <a:pt x="1429" y="77"/>
                    <a:pt x="1352"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0"/>
            <p:cNvSpPr/>
            <p:nvPr/>
          </p:nvSpPr>
          <p:spPr>
            <a:xfrm>
              <a:off x="6320928" y="1986057"/>
              <a:ext cx="45637" cy="35517"/>
            </a:xfrm>
            <a:custGeom>
              <a:avLst/>
              <a:gdLst/>
              <a:ahLst/>
              <a:cxnLst/>
              <a:rect l="l" t="t" r="r" b="b"/>
              <a:pathLst>
                <a:path w="929" h="723" extrusionOk="0">
                  <a:moveTo>
                    <a:pt x="848" y="0"/>
                  </a:moveTo>
                  <a:cubicBezTo>
                    <a:pt x="572" y="0"/>
                    <a:pt x="409" y="3"/>
                    <a:pt x="173" y="3"/>
                  </a:cubicBezTo>
                  <a:cubicBezTo>
                    <a:pt x="84" y="3"/>
                    <a:pt x="7" y="77"/>
                    <a:pt x="7" y="169"/>
                  </a:cubicBezTo>
                  <a:cubicBezTo>
                    <a:pt x="4" y="304"/>
                    <a:pt x="4" y="415"/>
                    <a:pt x="1" y="553"/>
                  </a:cubicBezTo>
                  <a:cubicBezTo>
                    <a:pt x="1" y="645"/>
                    <a:pt x="77" y="722"/>
                    <a:pt x="170" y="722"/>
                  </a:cubicBezTo>
                  <a:cubicBezTo>
                    <a:pt x="403" y="722"/>
                    <a:pt x="563" y="719"/>
                    <a:pt x="836" y="719"/>
                  </a:cubicBezTo>
                  <a:cubicBezTo>
                    <a:pt x="882" y="719"/>
                    <a:pt x="922" y="685"/>
                    <a:pt x="922" y="639"/>
                  </a:cubicBezTo>
                  <a:cubicBezTo>
                    <a:pt x="925" y="412"/>
                    <a:pt x="925" y="301"/>
                    <a:pt x="928" y="77"/>
                  </a:cubicBezTo>
                  <a:cubicBezTo>
                    <a:pt x="928" y="34"/>
                    <a:pt x="895"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0"/>
            <p:cNvSpPr/>
            <p:nvPr/>
          </p:nvSpPr>
          <p:spPr>
            <a:xfrm>
              <a:off x="6320191" y="2057877"/>
              <a:ext cx="69905" cy="36696"/>
            </a:xfrm>
            <a:custGeom>
              <a:avLst/>
              <a:gdLst/>
              <a:ahLst/>
              <a:cxnLst/>
              <a:rect l="l" t="t" r="r" b="b"/>
              <a:pathLst>
                <a:path w="1423" h="747" extrusionOk="0">
                  <a:moveTo>
                    <a:pt x="1340" y="0"/>
                  </a:moveTo>
                  <a:cubicBezTo>
                    <a:pt x="863" y="3"/>
                    <a:pt x="599" y="3"/>
                    <a:pt x="169" y="10"/>
                  </a:cubicBezTo>
                  <a:cubicBezTo>
                    <a:pt x="77" y="10"/>
                    <a:pt x="3" y="86"/>
                    <a:pt x="3" y="175"/>
                  </a:cubicBezTo>
                  <a:cubicBezTo>
                    <a:pt x="3" y="317"/>
                    <a:pt x="0" y="430"/>
                    <a:pt x="0" y="578"/>
                  </a:cubicBezTo>
                  <a:cubicBezTo>
                    <a:pt x="0" y="671"/>
                    <a:pt x="74" y="747"/>
                    <a:pt x="164" y="747"/>
                  </a:cubicBezTo>
                  <a:cubicBezTo>
                    <a:pt x="166" y="747"/>
                    <a:pt x="167" y="747"/>
                    <a:pt x="169" y="747"/>
                  </a:cubicBezTo>
                  <a:cubicBezTo>
                    <a:pt x="593" y="744"/>
                    <a:pt x="860" y="744"/>
                    <a:pt x="1336" y="738"/>
                  </a:cubicBezTo>
                  <a:cubicBezTo>
                    <a:pt x="1383" y="738"/>
                    <a:pt x="1419" y="701"/>
                    <a:pt x="1419" y="655"/>
                  </a:cubicBezTo>
                  <a:cubicBezTo>
                    <a:pt x="1419" y="424"/>
                    <a:pt x="1419" y="308"/>
                    <a:pt x="1422" y="80"/>
                  </a:cubicBezTo>
                  <a:cubicBezTo>
                    <a:pt x="1422" y="34"/>
                    <a:pt x="1386" y="0"/>
                    <a:pt x="1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0"/>
            <p:cNvSpPr/>
            <p:nvPr/>
          </p:nvSpPr>
          <p:spPr>
            <a:xfrm>
              <a:off x="6319896" y="2132399"/>
              <a:ext cx="45735" cy="37630"/>
            </a:xfrm>
            <a:custGeom>
              <a:avLst/>
              <a:gdLst/>
              <a:ahLst/>
              <a:cxnLst/>
              <a:rect l="l" t="t" r="r" b="b"/>
              <a:pathLst>
                <a:path w="931" h="766" extrusionOk="0">
                  <a:moveTo>
                    <a:pt x="842" y="1"/>
                  </a:moveTo>
                  <a:cubicBezTo>
                    <a:pt x="565" y="4"/>
                    <a:pt x="406" y="4"/>
                    <a:pt x="166" y="4"/>
                  </a:cubicBezTo>
                  <a:cubicBezTo>
                    <a:pt x="74" y="4"/>
                    <a:pt x="0" y="81"/>
                    <a:pt x="0" y="170"/>
                  </a:cubicBezTo>
                  <a:lnTo>
                    <a:pt x="0" y="600"/>
                  </a:lnTo>
                  <a:cubicBezTo>
                    <a:pt x="6" y="692"/>
                    <a:pt x="83" y="766"/>
                    <a:pt x="175" y="766"/>
                  </a:cubicBezTo>
                  <a:cubicBezTo>
                    <a:pt x="409" y="766"/>
                    <a:pt x="575" y="763"/>
                    <a:pt x="845" y="763"/>
                  </a:cubicBezTo>
                  <a:cubicBezTo>
                    <a:pt x="891" y="763"/>
                    <a:pt x="931" y="723"/>
                    <a:pt x="931" y="677"/>
                  </a:cubicBezTo>
                  <a:cubicBezTo>
                    <a:pt x="931" y="440"/>
                    <a:pt x="931" y="320"/>
                    <a:pt x="928" y="87"/>
                  </a:cubicBezTo>
                  <a:cubicBezTo>
                    <a:pt x="928" y="41"/>
                    <a:pt x="888" y="1"/>
                    <a:pt x="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0"/>
            <p:cNvSpPr/>
            <p:nvPr/>
          </p:nvSpPr>
          <p:spPr>
            <a:xfrm>
              <a:off x="6320928" y="2209230"/>
              <a:ext cx="70200" cy="39447"/>
            </a:xfrm>
            <a:custGeom>
              <a:avLst/>
              <a:gdLst/>
              <a:ahLst/>
              <a:cxnLst/>
              <a:rect l="l" t="t" r="r" b="b"/>
              <a:pathLst>
                <a:path w="1429" h="803" extrusionOk="0">
                  <a:moveTo>
                    <a:pt x="1331" y="0"/>
                  </a:moveTo>
                  <a:cubicBezTo>
                    <a:pt x="861" y="3"/>
                    <a:pt x="593" y="3"/>
                    <a:pt x="170" y="6"/>
                  </a:cubicBezTo>
                  <a:cubicBezTo>
                    <a:pt x="77" y="6"/>
                    <a:pt x="1" y="83"/>
                    <a:pt x="4" y="175"/>
                  </a:cubicBezTo>
                  <a:cubicBezTo>
                    <a:pt x="1" y="341"/>
                    <a:pt x="4" y="467"/>
                    <a:pt x="7" y="636"/>
                  </a:cubicBezTo>
                  <a:cubicBezTo>
                    <a:pt x="7" y="728"/>
                    <a:pt x="84" y="802"/>
                    <a:pt x="176" y="802"/>
                  </a:cubicBezTo>
                  <a:cubicBezTo>
                    <a:pt x="606" y="799"/>
                    <a:pt x="867" y="799"/>
                    <a:pt x="1343" y="796"/>
                  </a:cubicBezTo>
                  <a:cubicBezTo>
                    <a:pt x="1389" y="796"/>
                    <a:pt x="1429" y="756"/>
                    <a:pt x="1423" y="707"/>
                  </a:cubicBezTo>
                  <a:cubicBezTo>
                    <a:pt x="1420" y="452"/>
                    <a:pt x="1420" y="329"/>
                    <a:pt x="1417" y="83"/>
                  </a:cubicBezTo>
                  <a:cubicBezTo>
                    <a:pt x="1417" y="37"/>
                    <a:pt x="1377" y="0"/>
                    <a:pt x="1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7" name="Google Shape;5647;p70"/>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 - ALTERNATIVE RESOURCES - ALTERNATIVE RESOURCES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51"/>
        <p:cNvGrpSpPr/>
        <p:nvPr/>
      </p:nvGrpSpPr>
      <p:grpSpPr>
        <a:xfrm>
          <a:off x="0" y="0"/>
          <a:ext cx="0" cy="0"/>
          <a:chOff x="0" y="0"/>
          <a:chExt cx="0" cy="0"/>
        </a:xfrm>
      </p:grpSpPr>
      <p:sp>
        <p:nvSpPr>
          <p:cNvPr id="5652" name="Google Shape;5652;p7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5653" name="Google Shape;5653;p71"/>
          <p:cNvSpPr txBox="1">
            <a:spLocks noGrp="1"/>
          </p:cNvSpPr>
          <p:nvPr>
            <p:ph type="body" idx="1"/>
          </p:nvPr>
        </p:nvSpPr>
        <p:spPr>
          <a:xfrm>
            <a:off x="719900" y="1473300"/>
            <a:ext cx="38520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Audiowide"/>
                <a:ea typeface="Audiowide"/>
                <a:cs typeface="Audiowide"/>
                <a:sym typeface="Audiowide"/>
              </a:rPr>
              <a:t>VECTORS</a:t>
            </a:r>
            <a:endParaRPr sz="1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sz="1200">
                <a:uFill>
                  <a:noFill/>
                </a:uFill>
                <a:hlinkClick r:id="rId3"/>
              </a:rPr>
              <a:t>Ecology icons set</a:t>
            </a:r>
            <a:endParaRPr sz="1200"/>
          </a:p>
          <a:p>
            <a:pPr marL="457200" lvl="0" indent="-304800" algn="l" rtl="0">
              <a:spcBef>
                <a:spcPts val="0"/>
              </a:spcBef>
              <a:spcAft>
                <a:spcPts val="0"/>
              </a:spcAft>
              <a:buSzPts val="1200"/>
              <a:buChar char="●"/>
            </a:pPr>
            <a:r>
              <a:rPr lang="en" sz="1200">
                <a:uFill>
                  <a:noFill/>
                </a:uFill>
                <a:hlinkClick r:id="rId4"/>
              </a:rPr>
              <a:t>Eco energy flat icons</a:t>
            </a:r>
            <a:endParaRPr sz="1200"/>
          </a:p>
          <a:p>
            <a:pPr marL="0" lvl="0" indent="0" algn="l" rtl="0">
              <a:spcBef>
                <a:spcPts val="1000"/>
              </a:spcBef>
              <a:spcAft>
                <a:spcPts val="0"/>
              </a:spcAft>
              <a:buNone/>
            </a:pPr>
            <a:r>
              <a:rPr lang="en" sz="1900">
                <a:solidFill>
                  <a:schemeClr val="dk1"/>
                </a:solidFill>
                <a:latin typeface="Audiowide"/>
                <a:ea typeface="Audiowide"/>
                <a:cs typeface="Audiowide"/>
                <a:sym typeface="Audiowide"/>
              </a:rPr>
              <a:t>ICONS</a:t>
            </a:r>
            <a:endParaRPr sz="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sz="1200">
                <a:solidFill>
                  <a:schemeClr val="hlink"/>
                </a:solidFill>
                <a:uFill>
                  <a:noFill/>
                </a:uFill>
                <a:hlinkClick r:id="rId5"/>
              </a:rPr>
              <a:t>Icon Pack: Ecology Test Task | Lineal color</a:t>
            </a:r>
            <a:endParaRPr sz="1200"/>
          </a:p>
        </p:txBody>
      </p:sp>
      <p:sp>
        <p:nvSpPr>
          <p:cNvPr id="5654" name="Google Shape;5654;p71"/>
          <p:cNvSpPr txBox="1">
            <a:spLocks noGrp="1"/>
          </p:cNvSpPr>
          <p:nvPr>
            <p:ph type="body" idx="2"/>
          </p:nvPr>
        </p:nvSpPr>
        <p:spPr>
          <a:xfrm>
            <a:off x="4571900" y="1473300"/>
            <a:ext cx="38520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PHOTOS</a:t>
            </a:r>
            <a:endParaRPr sz="900">
              <a:solidFill>
                <a:schemeClr val="dk1"/>
              </a:solidFill>
              <a:latin typeface="Audiowide"/>
              <a:ea typeface="Audiowide"/>
              <a:cs typeface="Audiowide"/>
              <a:sym typeface="Audiowide"/>
            </a:endParaRPr>
          </a:p>
          <a:p>
            <a:pPr marL="457200" lvl="0" indent="-304800" algn="l" rtl="0">
              <a:spcBef>
                <a:spcPts val="1000"/>
              </a:spcBef>
              <a:spcAft>
                <a:spcPts val="0"/>
              </a:spcAft>
              <a:buSzPts val="1200"/>
              <a:buChar char="●"/>
            </a:pPr>
            <a:r>
              <a:rPr lang="en">
                <a:solidFill>
                  <a:schemeClr val="hlink"/>
                </a:solidFill>
                <a:uFill>
                  <a:noFill/>
                </a:uFill>
                <a:hlinkClick r:id="rId6"/>
              </a:rPr>
              <a:t>Portrait of a beautiful woman engineer</a:t>
            </a:r>
            <a:endParaRPr/>
          </a:p>
          <a:p>
            <a:pPr marL="457200" lvl="0" indent="-304800" algn="l" rtl="0">
              <a:spcBef>
                <a:spcPts val="0"/>
              </a:spcBef>
              <a:spcAft>
                <a:spcPts val="0"/>
              </a:spcAft>
              <a:buSzPts val="1200"/>
              <a:buChar char="●"/>
            </a:pPr>
            <a:r>
              <a:rPr lang="en">
                <a:solidFill>
                  <a:schemeClr val="hlink"/>
                </a:solidFill>
                <a:uFill>
                  <a:noFill/>
                </a:uFill>
                <a:hlinkClick r:id="rId7"/>
              </a:rPr>
              <a:t>Medium shot smiley engineer holding tablet</a:t>
            </a:r>
            <a:endParaRPr/>
          </a:p>
          <a:p>
            <a:pPr marL="457200" lvl="0" indent="-304800" algn="l" rtl="0">
              <a:spcBef>
                <a:spcPts val="0"/>
              </a:spcBef>
              <a:spcAft>
                <a:spcPts val="0"/>
              </a:spcAft>
              <a:buSzPts val="1200"/>
              <a:buChar char="●"/>
            </a:pPr>
            <a:r>
              <a:rPr lang="en">
                <a:solidFill>
                  <a:schemeClr val="hlink"/>
                </a:solidFill>
                <a:uFill>
                  <a:noFill/>
                </a:uFill>
                <a:hlinkClick r:id="rId8"/>
              </a:rPr>
              <a:t>Wind farms fields</a:t>
            </a:r>
            <a:endParaRPr/>
          </a:p>
          <a:p>
            <a:pPr marL="457200" lvl="0" indent="-304800" algn="l" rtl="0">
              <a:spcBef>
                <a:spcPts val="0"/>
              </a:spcBef>
              <a:spcAft>
                <a:spcPts val="0"/>
              </a:spcAft>
              <a:buSzPts val="1200"/>
              <a:buChar char="●"/>
            </a:pPr>
            <a:r>
              <a:rPr lang="en">
                <a:solidFill>
                  <a:schemeClr val="hlink"/>
                </a:solidFill>
                <a:uFill>
                  <a:noFill/>
                </a:uFill>
                <a:hlinkClick r:id="rId9"/>
              </a:rPr>
              <a:t>Medium shot engineers discussing about solar panels</a:t>
            </a:r>
            <a:endParaRPr/>
          </a:p>
          <a:p>
            <a:pPr marL="457200" lvl="0" indent="-304800" algn="l" rtl="0">
              <a:spcBef>
                <a:spcPts val="0"/>
              </a:spcBef>
              <a:spcAft>
                <a:spcPts val="0"/>
              </a:spcAft>
              <a:buSzPts val="1200"/>
              <a:buChar char="●"/>
            </a:pPr>
            <a:r>
              <a:rPr lang="en">
                <a:solidFill>
                  <a:schemeClr val="hlink"/>
                </a:solidFill>
                <a:uFill>
                  <a:noFill/>
                </a:uFill>
                <a:hlinkClick r:id="rId10"/>
              </a:rPr>
              <a:t>Field with lots of solar panels and copy space</a:t>
            </a:r>
            <a:endParaRPr/>
          </a:p>
          <a:p>
            <a:pPr marL="457200" lvl="0" indent="-304800" algn="l" rtl="0">
              <a:spcBef>
                <a:spcPts val="0"/>
              </a:spcBef>
              <a:spcAft>
                <a:spcPts val="0"/>
              </a:spcAft>
              <a:buSzPts val="1200"/>
              <a:buChar char="●"/>
            </a:pPr>
            <a:r>
              <a:rPr lang="en">
                <a:uFill>
                  <a:noFill/>
                </a:uFill>
                <a:hlinkClick r:id="rId11"/>
              </a:rPr>
              <a:t>Medium shot old man posing</a:t>
            </a:r>
            <a:endParaRPr/>
          </a:p>
          <a:p>
            <a:pPr marL="457200" lvl="0" indent="-304800" algn="l" rtl="0">
              <a:spcBef>
                <a:spcPts val="0"/>
              </a:spcBef>
              <a:spcAft>
                <a:spcPts val="0"/>
              </a:spcAft>
              <a:buSzPts val="1200"/>
              <a:buChar char="●"/>
            </a:pPr>
            <a:r>
              <a:rPr lang="en">
                <a:uFill>
                  <a:noFill/>
                </a:uFill>
                <a:hlinkClick r:id="rId12"/>
              </a:rPr>
              <a:t>Smiley woman looking at the phone with copy space</a:t>
            </a:r>
            <a:endParaRPr/>
          </a:p>
        </p:txBody>
      </p:sp>
      <p:sp>
        <p:nvSpPr>
          <p:cNvPr id="5655" name="Google Shape;5655;p71"/>
          <p:cNvSpPr txBox="1"/>
          <p:nvPr/>
        </p:nvSpPr>
        <p:spPr>
          <a:xfrm>
            <a:off x="734975" y="1029000"/>
            <a:ext cx="76740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hlink"/>
                </a:solidFill>
                <a:latin typeface="Arimo"/>
                <a:ea typeface="Arimo"/>
                <a:cs typeface="Arimo"/>
                <a:sym typeface="Arimo"/>
              </a:rPr>
              <a:t>Did you like the resources on this template? Get them for free at our other websites:</a:t>
            </a:r>
            <a:endParaRPr>
              <a:solidFill>
                <a:schemeClr val="hlink"/>
              </a:solidFill>
              <a:latin typeface="Arimo"/>
              <a:ea typeface="Arimo"/>
              <a:cs typeface="Arimo"/>
              <a:sym typeface="Arimo"/>
            </a:endParaRPr>
          </a:p>
        </p:txBody>
      </p:sp>
      <p:sp>
        <p:nvSpPr>
          <p:cNvPr id="5656" name="Google Shape;5656;p71"/>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 - RESOURCES - RESOURCES - RESOURCES - RESOURCES - RESOURCES</a:t>
            </a:r>
            <a:endParaRPr/>
          </a:p>
        </p:txBody>
      </p:sp>
      <p:grpSp>
        <p:nvGrpSpPr>
          <p:cNvPr id="5657" name="Google Shape;5657;p71"/>
          <p:cNvGrpSpPr/>
          <p:nvPr/>
        </p:nvGrpSpPr>
        <p:grpSpPr>
          <a:xfrm rot="-866400">
            <a:off x="8092083" y="213816"/>
            <a:ext cx="708196" cy="715349"/>
            <a:chOff x="2100362" y="4887744"/>
            <a:chExt cx="850264" cy="858853"/>
          </a:xfrm>
        </p:grpSpPr>
        <p:sp>
          <p:nvSpPr>
            <p:cNvPr id="5658" name="Google Shape;5658;p7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1"/>
          <p:cNvGrpSpPr/>
          <p:nvPr/>
        </p:nvGrpSpPr>
        <p:grpSpPr>
          <a:xfrm rot="562432">
            <a:off x="211962" y="4180219"/>
            <a:ext cx="628755" cy="777327"/>
            <a:chOff x="4242245" y="4670305"/>
            <a:chExt cx="461302" cy="570306"/>
          </a:xfrm>
        </p:grpSpPr>
        <p:sp>
          <p:nvSpPr>
            <p:cNvPr id="5684" name="Google Shape;5684;p7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71"/>
          <p:cNvGrpSpPr/>
          <p:nvPr/>
        </p:nvGrpSpPr>
        <p:grpSpPr>
          <a:xfrm rot="-1913152">
            <a:off x="8195039" y="4185126"/>
            <a:ext cx="615168" cy="860861"/>
            <a:chOff x="7877949" y="4508284"/>
            <a:chExt cx="560451" cy="784290"/>
          </a:xfrm>
        </p:grpSpPr>
        <p:sp>
          <p:nvSpPr>
            <p:cNvPr id="5693" name="Google Shape;5693;p71"/>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1"/>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1"/>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1"/>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71"/>
          <p:cNvGrpSpPr/>
          <p:nvPr/>
        </p:nvGrpSpPr>
        <p:grpSpPr>
          <a:xfrm rot="558256">
            <a:off x="419370" y="245779"/>
            <a:ext cx="448772" cy="994643"/>
            <a:chOff x="193568" y="114250"/>
            <a:chExt cx="537852" cy="1192078"/>
          </a:xfrm>
        </p:grpSpPr>
        <p:grpSp>
          <p:nvGrpSpPr>
            <p:cNvPr id="5710" name="Google Shape;5710;p71"/>
            <p:cNvGrpSpPr/>
            <p:nvPr/>
          </p:nvGrpSpPr>
          <p:grpSpPr>
            <a:xfrm>
              <a:off x="197025" y="114250"/>
              <a:ext cx="533468" cy="1191749"/>
              <a:chOff x="3325476" y="437723"/>
              <a:chExt cx="130800" cy="292203"/>
            </a:xfrm>
          </p:grpSpPr>
          <p:sp>
            <p:nvSpPr>
              <p:cNvPr id="5711" name="Google Shape;5711;p71"/>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3" name="Google Shape;5713;p71"/>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1"/>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71"/>
            <p:cNvGrpSpPr/>
            <p:nvPr/>
          </p:nvGrpSpPr>
          <p:grpSpPr>
            <a:xfrm>
              <a:off x="356710" y="781625"/>
              <a:ext cx="212185" cy="190467"/>
              <a:chOff x="356710" y="781625"/>
              <a:chExt cx="212185" cy="190467"/>
            </a:xfrm>
          </p:grpSpPr>
          <p:sp>
            <p:nvSpPr>
              <p:cNvPr id="5731" name="Google Shape;5731;p71"/>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1"/>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Initial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decided to go ahead with the Solar tracker first as It was promising but the idea was too generic and there were organisations which are providing similar solutions to the customers. </a:t>
            </a:r>
          </a:p>
          <a:p>
            <a:pPr marL="0" lvl="0" indent="0" algn="l" rtl="0">
              <a:spcBef>
                <a:spcPts val="0"/>
              </a:spcBef>
              <a:spcAft>
                <a:spcPts val="0"/>
              </a:spcAft>
              <a:buClr>
                <a:schemeClr val="dk1"/>
              </a:buClr>
              <a:buSzPts val="1100"/>
              <a:buFont typeface="Arial"/>
              <a:buNone/>
            </a:pPr>
            <a:endParaRPr lang="en-US" sz="1100" dirty="0"/>
          </a:p>
          <a:p>
            <a:pPr marL="628650" lvl="1" indent="-171450" algn="l">
              <a:buClr>
                <a:schemeClr val="dk1"/>
              </a:buClr>
              <a:buSzPts val="1100"/>
              <a:buFont typeface="Arial" panose="020B0604020202020204" pitchFamily="34" charset="0"/>
              <a:buChar char="•"/>
            </a:pPr>
            <a:r>
              <a:rPr lang="en-US" sz="1200" dirty="0"/>
              <a:t>Enphase</a:t>
            </a:r>
          </a:p>
          <a:p>
            <a:pPr marL="628650" lvl="1" indent="-171450" algn="l">
              <a:buClr>
                <a:schemeClr val="dk1"/>
              </a:buClr>
              <a:buSzPts val="1100"/>
              <a:buFont typeface="Arial" panose="020B0604020202020204" pitchFamily="34" charset="0"/>
              <a:buChar char="•"/>
            </a:pPr>
            <a:r>
              <a:rPr lang="en-US" sz="1200" dirty="0"/>
              <a:t>Enlighten</a:t>
            </a:r>
          </a:p>
          <a:p>
            <a:pPr marL="0" indent="0" algn="l">
              <a:buClr>
                <a:schemeClr val="dk1"/>
              </a:buClr>
              <a:buSzPts val="1100"/>
            </a:pPr>
            <a:endParaRPr lang="en-US" sz="1500" dirty="0"/>
          </a:p>
          <a:p>
            <a:pPr marL="0" indent="0" algn="l">
              <a:buClr>
                <a:schemeClr val="dk1"/>
              </a:buClr>
              <a:buSzPts val="1100"/>
            </a:pPr>
            <a:r>
              <a:rPr lang="en-US" sz="1400" dirty="0"/>
              <a:t>But they were not available across most regions are are relatively expensive. Also, the user engagement was less as there were not much of extra features, or gamifications involved. </a:t>
            </a:r>
          </a:p>
          <a:p>
            <a:pPr marL="0" indent="0" algn="l">
              <a:buClr>
                <a:schemeClr val="dk1"/>
              </a:buClr>
              <a:buSzPts val="1100"/>
            </a:pPr>
            <a:endParaRPr lang="en-US" sz="1400" dirty="0"/>
          </a:p>
          <a:p>
            <a:pPr marL="0" indent="0" algn="l">
              <a:buClr>
                <a:schemeClr val="dk1"/>
              </a:buClr>
              <a:buSzPts val="1100"/>
            </a:pPr>
            <a:r>
              <a:rPr lang="en-US" sz="1400" dirty="0"/>
              <a:t>[1] Enphase : </a:t>
            </a:r>
            <a:r>
              <a:rPr lang="en-US" sz="1400" dirty="0">
                <a:hlinkClick r:id="rId3"/>
              </a:rPr>
              <a:t>https://enphase.com</a:t>
            </a:r>
            <a:endParaRPr lang="en-US" sz="1400" dirty="0"/>
          </a:p>
          <a:p>
            <a:pPr marL="0" indent="0" algn="l">
              <a:buClr>
                <a:schemeClr val="dk1"/>
              </a:buClr>
              <a:buSzPts val="1100"/>
            </a:pPr>
            <a:r>
              <a:rPr lang="en-US" sz="1400" dirty="0"/>
              <a:t>[2] Enlighten : https://</a:t>
            </a:r>
            <a:r>
              <a:rPr lang="en-US" sz="1400" dirty="0" err="1"/>
              <a:t>www.enlightensolar.energy</a:t>
            </a:r>
            <a:r>
              <a:rPr lang="en-US" sz="1400" dirty="0"/>
              <a:t>/</a:t>
            </a:r>
          </a:p>
          <a:p>
            <a:pPr marL="628650" lvl="1" indent="-171450" algn="l">
              <a:buClr>
                <a:schemeClr val="dk1"/>
              </a:buClr>
              <a:buSzPts val="1100"/>
              <a:buFont typeface="Arial" panose="020B0604020202020204" pitchFamily="34" charset="0"/>
              <a:buChar char="•"/>
            </a:pPr>
            <a:endParaRPr lang="en-US" sz="8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974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In formulating our ultimate concept, we carefully evaluated</a:t>
            </a:r>
          </a:p>
          <a:p>
            <a:pPr algn="l"/>
            <a:r>
              <a:rPr lang="en-GB" sz="1400" dirty="0"/>
              <a:t>the initial two ideas, focusing on the central problem</a:t>
            </a:r>
          </a:p>
          <a:p>
            <a:pPr algn="l"/>
            <a:r>
              <a:rPr lang="en-GB" sz="1400" dirty="0"/>
              <a:t>statement and determining which one more effectively</a:t>
            </a:r>
          </a:p>
          <a:p>
            <a:pPr algn="l"/>
            <a:r>
              <a:rPr lang="en-GB" sz="1400" dirty="0"/>
              <a:t>addressed it.</a:t>
            </a:r>
          </a:p>
          <a:p>
            <a:pPr algn="l"/>
            <a:endParaRPr lang="en-GB" sz="1400" dirty="0"/>
          </a:p>
          <a:p>
            <a:pPr algn="l"/>
            <a:r>
              <a:rPr lang="en-GB" sz="1400" dirty="0"/>
              <a:t>The Solar Tracker concept involved monitoring individual</a:t>
            </a:r>
          </a:p>
          <a:p>
            <a:pPr algn="l"/>
            <a:r>
              <a:rPr lang="en-GB" sz="1400" dirty="0"/>
              <a:t>home energy consumption. Any surplus energy could be</a:t>
            </a:r>
          </a:p>
          <a:p>
            <a:pPr algn="l"/>
            <a:r>
              <a:rPr lang="en-GB" sz="1400" dirty="0"/>
              <a:t>shared among those in need, offering cash rewards. This</a:t>
            </a:r>
          </a:p>
          <a:p>
            <a:pPr algn="l"/>
            <a:r>
              <a:rPr lang="en-GB" sz="1400" dirty="0"/>
              <a:t>approach aimed to reduce power outages and provide clean</a:t>
            </a:r>
          </a:p>
          <a:p>
            <a:pPr algn="l"/>
            <a:r>
              <a:rPr lang="en-GB" sz="1400" dirty="0"/>
              <a:t>energy for those unable to afford solar installations,</a:t>
            </a:r>
          </a:p>
          <a:p>
            <a:pPr algn="l"/>
            <a:r>
              <a:rPr lang="en-GB" sz="1400" dirty="0"/>
              <a:t>subsequently reducing reliance on generators and</a:t>
            </a:r>
          </a:p>
          <a:p>
            <a:pPr algn="l"/>
            <a:r>
              <a:rPr lang="en-GB" sz="1400" dirty="0"/>
              <a:t>associated CO2 pollution.</a:t>
            </a:r>
          </a:p>
          <a:p>
            <a:pPr algn="l"/>
            <a:endParaRPr lang="en-GB" sz="1400" dirty="0"/>
          </a:p>
          <a:p>
            <a:pPr algn="l"/>
            <a:r>
              <a:rPr lang="en-GB" sz="1400" dirty="0"/>
              <a:t>The Gardening/Agricultural App explored IoT's potential to</a:t>
            </a:r>
          </a:p>
          <a:p>
            <a:pPr algn="l"/>
            <a:r>
              <a:rPr lang="en-GB" sz="1400" dirty="0"/>
              <a:t>collect plant health data through sensory devices, measuring</a:t>
            </a:r>
          </a:p>
          <a:p>
            <a:pPr algn="l"/>
            <a:r>
              <a:rPr lang="en-GB" sz="1400" dirty="0"/>
              <a:t>variables such as soil moisture, pH balance, and received</a:t>
            </a:r>
          </a:p>
          <a:p>
            <a:pPr algn="l"/>
            <a:r>
              <a:rPr lang="en-GB" sz="1400" dirty="0"/>
              <a:t>UV radiation.</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9770054"/>
      </p:ext>
    </p:extLst>
  </p:cSld>
  <p:clrMapOvr>
    <a:masterClrMapping/>
  </p:clrMapOvr>
</p:sld>
</file>

<file path=ppt/theme/theme1.xml><?xml version="1.0" encoding="utf-8"?>
<a:theme xmlns:a="http://schemas.openxmlformats.org/drawingml/2006/main" name="Solar Energy Company Pitch Deck by Slidesgo">
  <a:themeElements>
    <a:clrScheme name="Simple Light">
      <a:dk1>
        <a:srgbClr val="376D00"/>
      </a:dk1>
      <a:lt1>
        <a:srgbClr val="152A00"/>
      </a:lt1>
      <a:dk2>
        <a:srgbClr val="FF9200"/>
      </a:dk2>
      <a:lt2>
        <a:srgbClr val="FFDA00"/>
      </a:lt2>
      <a:accent1>
        <a:srgbClr val="76C608"/>
      </a:accent1>
      <a:accent2>
        <a:srgbClr val="2C3A4C"/>
      </a:accent2>
      <a:accent3>
        <a:srgbClr val="394A66"/>
      </a:accent3>
      <a:accent4>
        <a:srgbClr val="9AACC0"/>
      </a:accent4>
      <a:accent5>
        <a:srgbClr val="B0C5D9"/>
      </a:accent5>
      <a:accent6>
        <a:srgbClr val="FFFFFF"/>
      </a:accent6>
      <a:hlink>
        <a:srgbClr val="152A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20084</TotalTime>
  <Words>6354</Words>
  <Application>Microsoft Macintosh PowerPoint</Application>
  <PresentationFormat>On-screen Show (16:9)</PresentationFormat>
  <Paragraphs>587</Paragraphs>
  <Slides>78</Slides>
  <Notes>68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78</vt:i4>
      </vt:variant>
    </vt:vector>
  </HeadingPairs>
  <TitlesOfParts>
    <vt:vector size="92" baseType="lpstr">
      <vt:lpstr>Zen Dots</vt:lpstr>
      <vt:lpstr>Roboto</vt:lpstr>
      <vt:lpstr>Arimo</vt:lpstr>
      <vt:lpstr>Assistant</vt:lpstr>
      <vt:lpstr>Nunito</vt:lpstr>
      <vt:lpstr>Arial</vt:lpstr>
      <vt:lpstr>PT Sans</vt:lpstr>
      <vt:lpstr>Arimo Medium</vt:lpstr>
      <vt:lpstr>Anaheim</vt:lpstr>
      <vt:lpstr>Viga</vt:lpstr>
      <vt:lpstr>Audiowide</vt:lpstr>
      <vt:lpstr>Playfair Display</vt:lpstr>
      <vt:lpstr>Abril Fatface</vt:lpstr>
      <vt:lpstr>Solar Energy Company Pitch Deck by Slidesgo</vt:lpstr>
      <vt:lpstr>HCI DESIGN CHALLENGE  GROUP #29</vt:lpstr>
      <vt:lpstr>PHASES OF DEVELPPMENT</vt:lpstr>
      <vt:lpstr>PHASE 1  Problem Statement Brainstorming, Filter and Finalising Ideas,  </vt:lpstr>
      <vt:lpstr>PROBLEM STATEMENT</vt:lpstr>
      <vt:lpstr>PROBLEM STATEMENT CONT.</vt:lpstr>
      <vt:lpstr>Brainstorming</vt:lpstr>
      <vt:lpstr>Filtering Ideas</vt:lpstr>
      <vt:lpstr>Initial Idea</vt:lpstr>
      <vt:lpstr>Final Idea</vt:lpstr>
      <vt:lpstr>Final Idea cont.</vt:lpstr>
      <vt:lpstr>PHASE 2 Background Research, Understanding Users and Personas</vt:lpstr>
      <vt:lpstr>Background Research</vt:lpstr>
      <vt:lpstr>Background Research</vt:lpstr>
      <vt:lpstr>Photo-voltaic potential of India</vt:lpstr>
      <vt:lpstr>Background Research</vt:lpstr>
      <vt:lpstr>Background Research</vt:lpstr>
      <vt:lpstr>Photo-voltaic potential of Nigeria</vt:lpstr>
      <vt:lpstr>Background Research</vt:lpstr>
      <vt:lpstr>Background Research</vt:lpstr>
      <vt:lpstr>Background Research</vt:lpstr>
      <vt:lpstr>Research Conclusion</vt:lpstr>
      <vt:lpstr>Understanding Users</vt:lpstr>
      <vt:lpstr>Understanding Users</vt:lpstr>
      <vt:lpstr>Auto Ethnography</vt:lpstr>
      <vt:lpstr>Auto Ethnography cont.</vt:lpstr>
      <vt:lpstr>Questionnaire Design</vt:lpstr>
      <vt:lpstr>Questionnaire Results</vt:lpstr>
      <vt:lpstr>Questionnaire Results</vt:lpstr>
      <vt:lpstr>Yes. It cost a lot at time of installation, but it save a lot of money in future and now there is no fear of power cut at emergency time.  - participant answer</vt:lpstr>
      <vt:lpstr>Personas #1</vt:lpstr>
      <vt:lpstr>Personas #2</vt:lpstr>
      <vt:lpstr>Personas #3</vt:lpstr>
      <vt:lpstr>Personas #4</vt:lpstr>
      <vt:lpstr>Scenarios #1</vt:lpstr>
      <vt:lpstr>Scenarios #2</vt:lpstr>
      <vt:lpstr>Scenarios #3</vt:lpstr>
      <vt:lpstr>Scenarios #4</vt:lpstr>
      <vt:lpstr>PHASE 3  Flow, Architecture Diagrams, Sketches, Wireframes, Prototypes, and Mockups</vt:lpstr>
      <vt:lpstr>PHASE 4 Poster, Team, Work and Group Management</vt:lpstr>
      <vt:lpstr>PowerPoint Presentation</vt:lpstr>
      <vt:lpstr>PowerPoint Presentation</vt:lpstr>
      <vt:lpstr>PowerPoint Presentation</vt:lpstr>
      <vt:lpstr>Poster Design Review</vt:lpstr>
      <vt:lpstr>Durgesh Nandan</vt:lpstr>
      <vt:lpstr>OUR TEAM</vt:lpstr>
      <vt:lpstr>Division Of Work</vt:lpstr>
      <vt:lpstr>Group Work Management</vt:lpstr>
      <vt:lpstr>THANK YOU</vt:lpstr>
      <vt:lpstr>INTRODUCTION</vt:lpstr>
      <vt:lpstr>OUR COMPANY</vt:lpstr>
      <vt:lpstr>CONTENTS OF THIS TEMPLATE</vt:lpstr>
      <vt:lpstr>THEM</vt:lpstr>
      <vt:lpstr>320,000</vt:lpstr>
      <vt:lpstr>SOLUTION</vt:lpstr>
      <vt:lpstr>SWOT ANALYSIS</vt:lpstr>
      <vt:lpstr>MERCURY</vt:lpstr>
      <vt:lpstr>OUR PLANS</vt:lpstr>
      <vt:lpstr>A PICTURE IS WORTH A THOUSAND WORDS</vt:lpstr>
      <vt:lpstr>PRODUCT DEMO</vt:lpstr>
      <vt:lpstr>TRACTION</vt:lpstr>
      <vt:lpstr>AWESOME WORDS</vt:lpstr>
      <vt:lpstr>CASE STUDY</vt:lpstr>
      <vt:lpstr>REVIEWS</vt:lpstr>
      <vt:lpstr>MERCURY</vt:lpstr>
      <vt:lpstr>—SOMEONE FAMOUS</vt:lpstr>
      <vt:lpstr>MARKET SIZE</vt:lpstr>
      <vt:lpstr>TARGET</vt:lpstr>
      <vt:lpstr>OUR COMPETITORS</vt:lpstr>
      <vt:lpstr>A PICTURE ALWAYS REINFORCES THE CONCEPT</vt:lpstr>
      <vt:lpstr>SATURN</vt:lpstr>
      <vt:lpstr>TIMING</vt:lpstr>
      <vt:lpstr>PREDICTED GROWTH</vt:lpstr>
      <vt:lpstr>INVESTMENT</vt:lpstr>
      <vt:lpstr>9h 55m 23s</vt:lpstr>
      <vt:lpstr>THANKS!</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 DESIGN CHALLENGE  GROUP #29</dc:title>
  <cp:lastModifiedBy>Durgesh Nandan (MSc Advanced Computer Sc FT)</cp:lastModifiedBy>
  <cp:revision>18</cp:revision>
  <dcterms:modified xsi:type="dcterms:W3CDTF">2023-12-07T16:06:08Z</dcterms:modified>
</cp:coreProperties>
</file>